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79" r:id="rId4"/>
    <p:sldId id="265" r:id="rId5"/>
    <p:sldId id="263" r:id="rId6"/>
    <p:sldId id="264" r:id="rId7"/>
    <p:sldId id="258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4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8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7C8502-9F1A-4215-A443-E5833BF3F80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3438A30-23D4-4A4E-93EE-4CEA19EB7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804-36E4-AB31-219E-423810748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92" y="1544191"/>
            <a:ext cx="9966960" cy="303580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Rockwell Condensed" panose="02060603050405020104" pitchFamily="18" charset="0"/>
              </a:rPr>
              <a:t>Are You </a:t>
            </a:r>
            <a:r>
              <a:rPr lang="en-IN" dirty="0" err="1">
                <a:latin typeface="Rockwell Condensed" panose="02060603050405020104" pitchFamily="18" charset="0"/>
              </a:rPr>
              <a:t>Zoophilist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56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5954-52ED-7CA8-0000-721CE179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627"/>
            <a:ext cx="10515600" cy="548313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>
                <a:latin typeface="+mn-lt"/>
              </a:rPr>
              <a:t>THIS TABLE SHOWS THE </a:t>
            </a:r>
            <a:r>
              <a:rPr lang="en-IN" sz="2200" b="1" u="sng" dirty="0">
                <a:latin typeface="+mn-lt"/>
              </a:rPr>
              <a:t>INFORMATION  ABOUT  USERS  WHO  CAN  ACCESS AND  USE  THE  MOBILE  APPLICATION</a:t>
            </a:r>
            <a:r>
              <a:rPr lang="en-IN" sz="1800" b="1" u="sng" dirty="0">
                <a:latin typeface="+mn-lt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289E7-F96E-C3AE-01BC-43AE25B2E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8" y="1446246"/>
            <a:ext cx="8406310" cy="4600954"/>
          </a:xfrm>
        </p:spPr>
      </p:pic>
    </p:spTree>
    <p:extLst>
      <p:ext uri="{BB962C8B-B14F-4D97-AF65-F5344CB8AC3E}">
        <p14:creationId xmlns:p14="http://schemas.microsoft.com/office/powerpoint/2010/main" val="12304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F7A9-E471-7EDF-C014-7D616CA0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7"/>
            <a:ext cx="10058400" cy="397111"/>
          </a:xfrm>
        </p:spPr>
        <p:txBody>
          <a:bodyPr>
            <a:noAutofit/>
          </a:bodyPr>
          <a:lstStyle/>
          <a:p>
            <a:r>
              <a:rPr lang="en-US" sz="4000" u="sng" dirty="0"/>
              <a:t>SINGLE ROW SUBQUERIES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B4B9-AF9F-07FB-EBB3-4DF85DE6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817"/>
            <a:ext cx="10058400" cy="62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Want to Find out </a:t>
            </a:r>
            <a:r>
              <a:rPr lang="en-US" b="1" dirty="0"/>
              <a:t>the Any RESCUE_COUNT of RESCUERS </a:t>
            </a:r>
            <a:r>
              <a:rPr lang="en-US" dirty="0"/>
              <a:t>we can Use This </a:t>
            </a:r>
            <a:r>
              <a:rPr lang="en-US" b="1" dirty="0"/>
              <a:t>SUBQUERY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9780F-F9D5-DE13-B8F5-4D677A0B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1763484"/>
            <a:ext cx="9283210" cy="38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51F6-73EA-8FF7-E704-C85A85C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621"/>
            <a:ext cx="10058400" cy="668445"/>
          </a:xfrm>
        </p:spPr>
        <p:txBody>
          <a:bodyPr>
            <a:normAutofit/>
          </a:bodyPr>
          <a:lstStyle/>
          <a:p>
            <a:r>
              <a:rPr lang="en-US" dirty="0"/>
              <a:t>When we Want to </a:t>
            </a:r>
            <a:r>
              <a:rPr lang="en-US" b="1" dirty="0"/>
              <a:t>Find Out the Minimum RESCUE_COUNT of the RESCUERS </a:t>
            </a:r>
            <a:r>
              <a:rPr lang="en-US" dirty="0"/>
              <a:t>then we can use This </a:t>
            </a:r>
            <a:r>
              <a:rPr lang="en-US" b="1" dirty="0"/>
              <a:t>SUBQUERY.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71A7-75F1-1A16-4E6F-0B437B33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91" y="911042"/>
            <a:ext cx="9579170" cy="55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A886-6321-0C94-3A93-CBC840B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" y="279358"/>
            <a:ext cx="10058400" cy="187173"/>
          </a:xfrm>
        </p:spPr>
        <p:txBody>
          <a:bodyPr>
            <a:noAutofit/>
          </a:bodyPr>
          <a:lstStyle/>
          <a:p>
            <a:r>
              <a:rPr lang="en-US" sz="4000" u="sng" dirty="0"/>
              <a:t>MULTIPLE ROW SUBQUERIES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0A4A-7695-32F2-D5C2-C0B7A8F2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" y="749809"/>
            <a:ext cx="10058400" cy="5658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want to Find Out The List of The </a:t>
            </a:r>
            <a:r>
              <a:rPr lang="en-US" b="1" dirty="0"/>
              <a:t>RESCUERS WHO WHERE STAY IN SAME CITY</a:t>
            </a:r>
            <a:r>
              <a:rPr lang="en-US" dirty="0"/>
              <a:t>. We can USE This </a:t>
            </a:r>
            <a:r>
              <a:rPr lang="en-US" b="1" u="sng" dirty="0"/>
              <a:t>SUBQUERY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6D2F-C842-D7D1-899B-3723F075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401755"/>
            <a:ext cx="9705915" cy="48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D07E-F557-4AE9-B40C-6C6A1433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995"/>
            <a:ext cx="10058400" cy="56544"/>
          </a:xfrm>
        </p:spPr>
        <p:txBody>
          <a:bodyPr>
            <a:noAutofit/>
          </a:bodyPr>
          <a:lstStyle/>
          <a:p>
            <a:r>
              <a:rPr lang="en-US" sz="4000" u="sng" dirty="0"/>
              <a:t>MULTIPLE COLUMN SUBQUERIES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1961-8DDB-774E-F1DD-B19F9C6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462"/>
            <a:ext cx="10058400" cy="83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want to Find Out The </a:t>
            </a:r>
            <a:r>
              <a:rPr lang="en-US" b="1" dirty="0"/>
              <a:t>Specific RESCUE COUNT </a:t>
            </a:r>
            <a:r>
              <a:rPr lang="en-US" dirty="0"/>
              <a:t>of Particular </a:t>
            </a:r>
            <a:r>
              <a:rPr lang="en-US" b="1" dirty="0"/>
              <a:t>RESCUERS</a:t>
            </a:r>
            <a:r>
              <a:rPr lang="en-US" dirty="0"/>
              <a:t> at that time we can Use This </a:t>
            </a:r>
            <a:r>
              <a:rPr lang="en-US" b="1" dirty="0"/>
              <a:t>SUBQUERY</a:t>
            </a:r>
            <a:r>
              <a:rPr lang="en-US" dirty="0"/>
              <a:t>.(</a:t>
            </a:r>
            <a:r>
              <a:rPr lang="en-US" b="1" dirty="0"/>
              <a:t>Returns The Records from Both COLUMN</a:t>
            </a:r>
            <a:r>
              <a:rPr lang="en-US" dirty="0"/>
              <a:t>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1B2E9-19AE-E55A-D261-2D339E62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1802870"/>
            <a:ext cx="11299371" cy="42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BD6E-08A7-DAA8-44C5-7C400AD4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6" y="233266"/>
            <a:ext cx="10058400" cy="659114"/>
          </a:xfrm>
        </p:spPr>
        <p:txBody>
          <a:bodyPr>
            <a:normAutofit/>
          </a:bodyPr>
          <a:lstStyle/>
          <a:p>
            <a:r>
              <a:rPr lang="en-US" dirty="0"/>
              <a:t>When we Want to Find Out </a:t>
            </a:r>
            <a:r>
              <a:rPr lang="en-US" b="1" dirty="0"/>
              <a:t>The Details of Specific RESCUED ANIMALS </a:t>
            </a:r>
            <a:r>
              <a:rPr lang="en-US" dirty="0"/>
              <a:t>from </a:t>
            </a:r>
            <a:r>
              <a:rPr lang="en-US" b="1" dirty="0"/>
              <a:t>Same Location of Rescue </a:t>
            </a:r>
            <a:r>
              <a:rPr lang="en-US" dirty="0"/>
              <a:t>then we can use this </a:t>
            </a:r>
            <a:r>
              <a:rPr lang="en-US" b="1" dirty="0"/>
              <a:t>SUBQUERY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489F-CE1D-ACE4-5009-37CA003E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" y="1017037"/>
            <a:ext cx="10916817" cy="48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6B01-6124-13D6-AEB1-3CE7F82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978" y="-34280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JOINS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80C4-1B32-E1E2-3A38-A9CAE3C7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7" y="908016"/>
            <a:ext cx="11398377" cy="717042"/>
          </a:xfrm>
        </p:spPr>
        <p:txBody>
          <a:bodyPr>
            <a:normAutofit/>
          </a:bodyPr>
          <a:lstStyle/>
          <a:p>
            <a:r>
              <a:rPr lang="en-US" dirty="0"/>
              <a:t>When we Want to Know </a:t>
            </a:r>
            <a:r>
              <a:rPr lang="en-US" b="1" dirty="0"/>
              <a:t>the Similar Records from Two Different Tables </a:t>
            </a:r>
            <a:r>
              <a:rPr lang="en-US" dirty="0"/>
              <a:t>then we can Use This </a:t>
            </a:r>
            <a:r>
              <a:rPr lang="en-US" b="1" u="sng" dirty="0"/>
              <a:t>INNER JOIN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5BC3-7B5F-28A5-C02E-5F185178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625058"/>
            <a:ext cx="10734675" cy="48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2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4B8B-58E3-11F3-7BA4-C1A786E4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286"/>
            <a:ext cx="10058400" cy="659114"/>
          </a:xfrm>
        </p:spPr>
        <p:txBody>
          <a:bodyPr>
            <a:normAutofit/>
          </a:bodyPr>
          <a:lstStyle/>
          <a:p>
            <a:r>
              <a:rPr lang="en-US" dirty="0"/>
              <a:t>When we Want </a:t>
            </a:r>
            <a:r>
              <a:rPr lang="en-US" b="1" dirty="0"/>
              <a:t>Whole Records  Left Table &amp; Only Similar Records from Right Tables </a:t>
            </a:r>
            <a:r>
              <a:rPr lang="en-US" dirty="0"/>
              <a:t>then we can use This </a:t>
            </a:r>
            <a:r>
              <a:rPr lang="en-US" b="1" u="sng" dirty="0"/>
              <a:t>LEFT JOIN.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D6CA8-9E1A-195C-A5B3-7EA8D9A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3" y="914400"/>
            <a:ext cx="10362253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8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1DA-A774-E91D-5971-D0859133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5" y="171310"/>
            <a:ext cx="10058400" cy="696437"/>
          </a:xfrm>
        </p:spPr>
        <p:txBody>
          <a:bodyPr>
            <a:normAutofit/>
          </a:bodyPr>
          <a:lstStyle/>
          <a:p>
            <a:r>
              <a:rPr lang="en-US" dirty="0"/>
              <a:t>When we Want the </a:t>
            </a:r>
            <a:r>
              <a:rPr lang="en-US" b="1" dirty="0"/>
              <a:t>Whole Records from Right Table &amp; Only Similar Records from Left Tables</a:t>
            </a:r>
            <a:r>
              <a:rPr lang="en-US" dirty="0"/>
              <a:t> then we can Use this </a:t>
            </a:r>
            <a:r>
              <a:rPr lang="en-US" b="1" u="sng" dirty="0"/>
              <a:t>RIGHT JOIN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AB714-20F7-64B7-522B-70594206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867747"/>
            <a:ext cx="11075436" cy="53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5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D5AA-9101-D1A9-636E-46532395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637"/>
            <a:ext cx="10058400" cy="687106"/>
          </a:xfrm>
        </p:spPr>
        <p:txBody>
          <a:bodyPr>
            <a:normAutofit/>
          </a:bodyPr>
          <a:lstStyle/>
          <a:p>
            <a:r>
              <a:rPr lang="en-US" dirty="0"/>
              <a:t>When we Want </a:t>
            </a:r>
            <a:r>
              <a:rPr lang="en-US" b="1" dirty="0"/>
              <a:t>Whole Records from Left &amp; Right Tables </a:t>
            </a:r>
            <a:r>
              <a:rPr lang="en-US" dirty="0"/>
              <a:t>then we can Use this </a:t>
            </a:r>
            <a:r>
              <a:rPr lang="en-US" b="1" u="sng" dirty="0"/>
              <a:t>FULL JOIN.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D57A7-5775-5AAB-6E16-45C8D9B6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6" y="789743"/>
            <a:ext cx="9787811" cy="5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0194-92B0-01EE-91FB-E507160B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26290"/>
            <a:ext cx="10041683" cy="271587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b="1" u="sng" dirty="0"/>
              <a:t>Wildlife rescue database </a:t>
            </a:r>
            <a:br>
              <a:rPr lang="en-US" i="1" u="sng" dirty="0"/>
            </a:br>
            <a:br>
              <a:rPr lang="en-US" sz="2400" i="1" u="sng" dirty="0"/>
            </a:br>
            <a:endParaRPr lang="en-IN" sz="2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84C93-D63F-BEC3-CAA8-56156A9F1C87}"/>
              </a:ext>
            </a:extLst>
          </p:cNvPr>
          <p:cNvSpPr txBox="1"/>
          <p:nvPr/>
        </p:nvSpPr>
        <p:spPr>
          <a:xfrm>
            <a:off x="3879202" y="2793800"/>
            <a:ext cx="6097554" cy="2244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u="sng" dirty="0">
                <a:latin typeface="Algerian" panose="04020705040A02060702" pitchFamily="82" charset="0"/>
              </a:rPr>
              <a:t>wildlife rescuers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u="sng" dirty="0">
                <a:latin typeface="Algerian" panose="04020705040A02060702" pitchFamily="82" charset="0"/>
              </a:rPr>
              <a:t>rescued animals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u="sng" dirty="0">
                <a:latin typeface="Algerian" panose="04020705040A02060702" pitchFamily="82" charset="0"/>
              </a:rPr>
              <a:t>caller’s info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u="sng" dirty="0">
                <a:latin typeface="Algerian" panose="04020705040A02060702" pitchFamily="82" charset="0"/>
              </a:rPr>
              <a:t>user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C76A667-DFD2-CB93-04FF-F976DA8306B6}"/>
              </a:ext>
            </a:extLst>
          </p:cNvPr>
          <p:cNvSpPr/>
          <p:nvPr/>
        </p:nvSpPr>
        <p:spPr>
          <a:xfrm>
            <a:off x="5111232" y="1878474"/>
            <a:ext cx="817984" cy="821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17BB-97F2-A56D-8BD1-F260E0E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20" y="367999"/>
            <a:ext cx="10058400" cy="31780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VIEWS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F079-B818-FD56-C1FE-BAE1ABC8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72" y="1035558"/>
            <a:ext cx="11551029" cy="1031367"/>
          </a:xfrm>
        </p:spPr>
        <p:txBody>
          <a:bodyPr>
            <a:normAutofit/>
          </a:bodyPr>
          <a:lstStyle/>
          <a:p>
            <a:r>
              <a:rPr lang="en-US" dirty="0"/>
              <a:t>When we </a:t>
            </a:r>
            <a:r>
              <a:rPr lang="en-US" b="1" dirty="0"/>
              <a:t>Want Selective and Specific DATA from Rows &amp; </a:t>
            </a:r>
            <a:r>
              <a:rPr lang="en-US" b="1" dirty="0" err="1"/>
              <a:t>Colums</a:t>
            </a:r>
            <a:r>
              <a:rPr lang="en-US" b="1" dirty="0"/>
              <a:t> from One or Many Tables  </a:t>
            </a:r>
            <a:r>
              <a:rPr lang="en-US" dirty="0"/>
              <a:t>then we can </a:t>
            </a:r>
            <a:r>
              <a:rPr lang="en-US" b="1" dirty="0"/>
              <a:t>Create VIEW </a:t>
            </a:r>
            <a:r>
              <a:rPr lang="en-US" dirty="0"/>
              <a:t>to </a:t>
            </a:r>
            <a:r>
              <a:rPr lang="en-US" b="1" dirty="0"/>
              <a:t>Extract the Specific DATA that we Want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BA082-66DF-1F62-AE3E-ABD884A2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35" y="1752600"/>
            <a:ext cx="8325101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D86A42-EA7D-FD57-6578-0ADE24B6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4" y="746449"/>
            <a:ext cx="10213768" cy="50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4E89C3-316B-6D21-D3D1-A90174E3E596}"/>
              </a:ext>
            </a:extLst>
          </p:cNvPr>
          <p:cNvSpPr/>
          <p:nvPr/>
        </p:nvSpPr>
        <p:spPr>
          <a:xfrm>
            <a:off x="3409006" y="2164702"/>
            <a:ext cx="46992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!!!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5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E7CF-4482-AC66-DC63-7AEE6A77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77" y="1908110"/>
            <a:ext cx="6711696" cy="5020056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Database</a:t>
            </a:r>
            <a:r>
              <a:rPr lang="en-US" dirty="0"/>
              <a:t> is design </a:t>
            </a:r>
            <a:r>
              <a:rPr lang="en-US" b="1" dirty="0"/>
              <a:t>for Animal Rescue this will help to stores the records of rescued animals and activities of rescuers </a:t>
            </a:r>
            <a:r>
              <a:rPr lang="en-US" dirty="0"/>
              <a:t>and we can easily </a:t>
            </a:r>
            <a:r>
              <a:rPr lang="en-US" b="1" dirty="0"/>
              <a:t>store, manage and manipulates </a:t>
            </a:r>
            <a:r>
              <a:rPr lang="en-US" dirty="0"/>
              <a:t>that </a:t>
            </a:r>
            <a:r>
              <a:rPr lang="en-US" b="1" dirty="0"/>
              <a:t>Records or DATA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5C1AC-3A46-2B06-1D3D-4C27F9D0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325" y="1908110"/>
            <a:ext cx="3505512" cy="322372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THIS</a:t>
            </a:r>
            <a:r>
              <a:rPr lang="en-US" sz="2000" b="1" dirty="0"/>
              <a:t> DATABASE </a:t>
            </a:r>
            <a:r>
              <a:rPr lang="en-US" sz="2000" dirty="0"/>
              <a:t>of the system will store</a:t>
            </a:r>
            <a:r>
              <a:rPr lang="en-US" sz="2000" b="1" dirty="0"/>
              <a:t> Information </a:t>
            </a:r>
            <a:r>
              <a:rPr lang="en-US" sz="2000" dirty="0"/>
              <a:t>about </a:t>
            </a:r>
            <a:r>
              <a:rPr lang="en-US" sz="2000" b="1" dirty="0"/>
              <a:t>RESCUERS</a:t>
            </a:r>
            <a:r>
              <a:rPr lang="en-US" sz="2000" dirty="0"/>
              <a:t>,</a:t>
            </a:r>
            <a:r>
              <a:rPr lang="en-US" sz="2000" b="1" dirty="0"/>
              <a:t>RESCUED</a:t>
            </a:r>
            <a:r>
              <a:rPr lang="en-US" sz="2000" dirty="0"/>
              <a:t> </a:t>
            </a:r>
            <a:r>
              <a:rPr lang="en-US" sz="2000" b="1" dirty="0"/>
              <a:t>ANIMALS</a:t>
            </a:r>
            <a:r>
              <a:rPr lang="en-US" sz="2000" dirty="0"/>
              <a:t>,</a:t>
            </a:r>
            <a:r>
              <a:rPr lang="en-US" sz="2000" b="1" dirty="0"/>
              <a:t>CALLERS</a:t>
            </a:r>
            <a:r>
              <a:rPr lang="en-US" sz="2000" dirty="0"/>
              <a:t> and </a:t>
            </a:r>
            <a:r>
              <a:rPr lang="en-US" sz="2000" b="1" dirty="0"/>
              <a:t>USERS automatically </a:t>
            </a:r>
            <a:r>
              <a:rPr lang="en-US" sz="2000" dirty="0"/>
              <a:t>through Mobile Application (APP.)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85194-28D5-8921-6147-9379E6BB1920}"/>
              </a:ext>
            </a:extLst>
          </p:cNvPr>
          <p:cNvSpPr txBox="1"/>
          <p:nvPr/>
        </p:nvSpPr>
        <p:spPr>
          <a:xfrm>
            <a:off x="800877" y="85944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891923C-DDCA-6A79-698E-B7E4BA8B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58" y="3750906"/>
            <a:ext cx="2666715" cy="27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2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4B49-097B-8E6C-FFF9-4D6CF10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5"/>
            <a:ext cx="10988289" cy="373225"/>
          </a:xfrm>
        </p:spPr>
        <p:txBody>
          <a:bodyPr>
            <a:noAutofit/>
          </a:bodyPr>
          <a:lstStyle/>
          <a:p>
            <a:r>
              <a:rPr lang="en-US" sz="4000" u="sng" dirty="0"/>
              <a:t>ENTITY RELATIONSHIP DIAGRAM(ERD)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F77-74F6-A695-913B-D2F49A98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619180"/>
            <a:ext cx="10058400" cy="373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u="sng" dirty="0"/>
              <a:t>Graphical  Representation  of  the DATABASE  Name as  WILD_RESCUE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2807B-5D88-CF1C-33A8-9CF2564ED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7" y="1229030"/>
            <a:ext cx="8093141" cy="52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5871-BBA8-397D-0890-7670F2FF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503"/>
            <a:ext cx="10058400" cy="100826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u="sng" dirty="0"/>
              <a:t>STRUCTURES OF TABLES</a:t>
            </a:r>
            <a:endParaRPr lang="en-IN" sz="4000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FAB34-E1E5-F641-8EBE-639664E05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4" y="1511559"/>
            <a:ext cx="6759526" cy="23182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0B498-0A99-0B98-ECDA-FD1649D7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4" y="4037471"/>
            <a:ext cx="6759526" cy="2484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2E57A-8F84-FC6E-327F-5E2A26C721FC}"/>
              </a:ext>
            </a:extLst>
          </p:cNvPr>
          <p:cNvSpPr txBox="1"/>
          <p:nvPr/>
        </p:nvSpPr>
        <p:spPr>
          <a:xfrm flipH="1">
            <a:off x="293452" y="624495"/>
            <a:ext cx="1146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can know the </a:t>
            </a:r>
            <a:r>
              <a:rPr lang="en-IN" b="1" dirty="0"/>
              <a:t>Columns </a:t>
            </a:r>
            <a:r>
              <a:rPr lang="en-IN" b="1" dirty="0" err="1"/>
              <a:t>Name,Column</a:t>
            </a:r>
            <a:r>
              <a:rPr lang="en-IN" b="1" dirty="0"/>
              <a:t> </a:t>
            </a:r>
            <a:r>
              <a:rPr lang="en-IN" b="1" dirty="0" err="1"/>
              <a:t>Count,Datatype</a:t>
            </a:r>
            <a:r>
              <a:rPr lang="en-IN" b="1" dirty="0"/>
              <a:t> of </a:t>
            </a:r>
            <a:r>
              <a:rPr lang="en-IN" b="1" dirty="0" err="1"/>
              <a:t>column,Applied</a:t>
            </a:r>
            <a:r>
              <a:rPr lang="en-IN" b="1" dirty="0"/>
              <a:t> </a:t>
            </a:r>
            <a:r>
              <a:rPr lang="en-IN" b="1" dirty="0" err="1"/>
              <a:t>Keys</a:t>
            </a:r>
            <a:r>
              <a:rPr lang="en-IN" dirty="0" err="1"/>
              <a:t>,etc</a:t>
            </a:r>
            <a:r>
              <a:rPr lang="en-IN" dirty="0"/>
              <a:t>. of Tables through this </a:t>
            </a:r>
            <a:r>
              <a:rPr lang="en-IN" b="1" dirty="0"/>
              <a:t>DESC Query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5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3BC1F-32D9-062F-8D34-A2E14A1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01" y="458880"/>
            <a:ext cx="7169773" cy="2535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BCF80-B981-DCE2-8776-06FDC1EEA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01" y="3429000"/>
            <a:ext cx="7300401" cy="27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E5D2-5935-D055-5BB1-CAA2AF0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11092543" cy="37199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+mn-lt"/>
              </a:rPr>
              <a:t>This TABLE SHOWS </a:t>
            </a:r>
            <a:r>
              <a:rPr lang="en-IN" sz="1800" dirty="0" err="1">
                <a:latin typeface="+mn-lt"/>
              </a:rPr>
              <a:t>THe</a:t>
            </a:r>
            <a:r>
              <a:rPr lang="en-IN" sz="1800" dirty="0">
                <a:latin typeface="+mn-lt"/>
              </a:rPr>
              <a:t> </a:t>
            </a:r>
            <a:r>
              <a:rPr lang="en-IN" sz="1800" b="1" u="sng" dirty="0">
                <a:latin typeface="+mn-lt"/>
              </a:rPr>
              <a:t>INFORMATIONS  ABOUT  WILDLIFE  RESCUERS</a:t>
            </a:r>
            <a:r>
              <a:rPr lang="en-IN" sz="1800" dirty="0"/>
              <a:t>.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830FF-E43A-81A9-DD97-6D4584E4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858415"/>
            <a:ext cx="9227975" cy="5533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11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6713-B5FA-6615-CA02-9F515911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+mn-lt"/>
              </a:rPr>
              <a:t>THIS TABLE SHOWS THE ALL </a:t>
            </a:r>
            <a:r>
              <a:rPr lang="en-IN" sz="1800" b="1" u="sng" dirty="0">
                <a:latin typeface="+mn-lt"/>
              </a:rPr>
              <a:t>INFORMATION RELATED TO ANIMALS WHO WHERE RESCUED BY RESCUERS.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7F0F50-E5D5-3EE8-A4BC-D3D16C9A0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0" y="1270810"/>
            <a:ext cx="9596068" cy="4906055"/>
          </a:xfrm>
        </p:spPr>
      </p:pic>
    </p:spTree>
    <p:extLst>
      <p:ext uri="{BB962C8B-B14F-4D97-AF65-F5344CB8AC3E}">
        <p14:creationId xmlns:p14="http://schemas.microsoft.com/office/powerpoint/2010/main" val="20982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1A0B-A6E9-B648-BAF9-9935D1D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+mn-lt"/>
              </a:rPr>
              <a:t>THIS TABLE SHOWS THE </a:t>
            </a:r>
            <a:r>
              <a:rPr lang="en-IN" sz="1800" b="1" u="sng" dirty="0">
                <a:latin typeface="+mn-lt"/>
              </a:rPr>
              <a:t>INFORMATION  ABOUT  THE  CALLERS  WHO  WHERE  CALLED THE  RESCUERS  FOR  SICK  &amp;  INJURED  ANIMALS</a:t>
            </a:r>
            <a:r>
              <a:rPr lang="en-IN" sz="1800" dirty="0">
                <a:latin typeface="+mn-lt"/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ADE3C5-6679-9082-B974-BB06EF0B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65" y="1110343"/>
            <a:ext cx="8673330" cy="4945322"/>
          </a:xfrm>
        </p:spPr>
      </p:pic>
    </p:spTree>
    <p:extLst>
      <p:ext uri="{BB962C8B-B14F-4D97-AF65-F5344CB8AC3E}">
        <p14:creationId xmlns:p14="http://schemas.microsoft.com/office/powerpoint/2010/main" val="297778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559</TotalTime>
  <Words>428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Rockwell</vt:lpstr>
      <vt:lpstr>Rockwell Condensed</vt:lpstr>
      <vt:lpstr>Wingdings</vt:lpstr>
      <vt:lpstr>Wood Type</vt:lpstr>
      <vt:lpstr>Are You Zoophilist?</vt:lpstr>
      <vt:lpstr>Wildlife rescue database   </vt:lpstr>
      <vt:lpstr>PowerPoint Presentation</vt:lpstr>
      <vt:lpstr>ENTITY RELATIONSHIP DIAGRAM(ERD)</vt:lpstr>
      <vt:lpstr>STRUCTURES OF TABLES</vt:lpstr>
      <vt:lpstr>PowerPoint Presentation</vt:lpstr>
      <vt:lpstr>This TABLE SHOWS THe INFORMATIONS  ABOUT  WILDLIFE  RESCUERS. </vt:lpstr>
      <vt:lpstr>THIS TABLE SHOWS THE ALL INFORMATION RELATED TO ANIMALS WHO WHERE RESCUED BY RESCUERS.</vt:lpstr>
      <vt:lpstr>THIS TABLE SHOWS THE INFORMATION  ABOUT  THE  CALLERS  WHO  WHERE  CALLED THE  RESCUERS  FOR  SICK  &amp;  INJURED  ANIMALS.</vt:lpstr>
      <vt:lpstr>THIS TABLE SHOWS THE INFORMATION  ABOUT  USERS  WHO  CAN  ACCESS AND  USE  THE  MOBILE  APPLICATION.</vt:lpstr>
      <vt:lpstr>SINGLE ROW SUBQUERIES</vt:lpstr>
      <vt:lpstr>PowerPoint Presentation</vt:lpstr>
      <vt:lpstr>MULTIPLE ROW SUBQUERIES</vt:lpstr>
      <vt:lpstr>MULTIPLE COLUMN SUBQUERIES</vt:lpstr>
      <vt:lpstr>PowerPoint Presentation</vt:lpstr>
      <vt:lpstr>JOINS</vt:lpstr>
      <vt:lpstr>PowerPoint Presentation</vt:lpstr>
      <vt:lpstr>PowerPoint Presentation</vt:lpstr>
      <vt:lpstr>PowerPoint Presentation</vt:lpstr>
      <vt:lpstr>VIEWS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Zoophilist?</dc:title>
  <dc:creator>ABHISHEK VISHWAKARMA</dc:creator>
  <cp:lastModifiedBy>ABHISHEK VISHWAKARMA</cp:lastModifiedBy>
  <cp:revision>7</cp:revision>
  <dcterms:created xsi:type="dcterms:W3CDTF">2022-10-30T14:17:53Z</dcterms:created>
  <dcterms:modified xsi:type="dcterms:W3CDTF">2022-11-01T15:20:59Z</dcterms:modified>
</cp:coreProperties>
</file>