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5856"/>
  </p:normalViewPr>
  <p:slideViewPr>
    <p:cSldViewPr snapToGrid="0">
      <p:cViewPr varScale="1">
        <p:scale>
          <a:sx n="97" d="100"/>
          <a:sy n="97" d="100"/>
        </p:scale>
        <p:origin x="84" y="22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26CF05-0383-4CAD-8EE3-690AFACB6F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599" y="486112"/>
            <a:ext cx="6463307" cy="5990425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Reviewed our Development environment and the Application code</a:t>
            </a:r>
          </a:p>
          <a:p>
            <a:pPr marL="0" indent="0">
              <a:buNone/>
            </a:pPr>
            <a:r>
              <a:rPr lang="en-AU" dirty="0"/>
              <a:t>‘Containerized’ our application</a:t>
            </a:r>
          </a:p>
          <a:p>
            <a:pPr marL="0" indent="0">
              <a:buNone/>
            </a:pPr>
            <a:r>
              <a:rPr lang="en-AU" dirty="0"/>
              <a:t>Deployed the application to a Local Kubernetes Cluster</a:t>
            </a:r>
          </a:p>
          <a:p>
            <a:pPr marL="0" indent="0">
              <a:buNone/>
            </a:pPr>
            <a:r>
              <a:rPr lang="en-AU" dirty="0"/>
              <a:t>Deployed an Azure Container Registry and pushed our Docker image</a:t>
            </a:r>
          </a:p>
          <a:p>
            <a:pPr marL="0" indent="0">
              <a:buNone/>
            </a:pPr>
            <a:r>
              <a:rPr lang="en-AU" dirty="0"/>
              <a:t>Created a single node AKS Cluster</a:t>
            </a:r>
          </a:p>
          <a:p>
            <a:pPr marL="0" indent="0">
              <a:buNone/>
            </a:pPr>
            <a:r>
              <a:rPr lang="en-AU" dirty="0"/>
              <a:t>Deployed our application to AKS</a:t>
            </a:r>
          </a:p>
          <a:p>
            <a:pPr marL="0" indent="0">
              <a:buNone/>
            </a:pPr>
            <a:r>
              <a:rPr lang="en-AU" dirty="0"/>
              <a:t>Scaled the AKS Cluster and the Application</a:t>
            </a:r>
          </a:p>
          <a:p>
            <a:pPr marL="0" indent="0">
              <a:buNone/>
            </a:pPr>
            <a:r>
              <a:rPr lang="en-AU" dirty="0"/>
              <a:t>Updated the application running in the AKS Cluster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79A0-C543-4354-962F-5E830EA5E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Module Summary</a:t>
            </a:r>
          </a:p>
        </p:txBody>
      </p:sp>
    </p:spTree>
    <p:extLst>
      <p:ext uri="{BB962C8B-B14F-4D97-AF65-F5344CB8AC3E}">
        <p14:creationId xmlns:p14="http://schemas.microsoft.com/office/powerpoint/2010/main" val="116533411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86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Ravikumar Nair</dc:creator>
  <cp:lastModifiedBy>Manoj Ravikumar Nair</cp:lastModifiedBy>
  <cp:revision>4</cp:revision>
  <dcterms:created xsi:type="dcterms:W3CDTF">2018-07-28T06:13:23Z</dcterms:created>
  <dcterms:modified xsi:type="dcterms:W3CDTF">2018-07-29T12:41:37Z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mannai@microsoft.com</vt:lpwstr>
  </property>
  <property fmtid="{D5CDD505-2E9C-101B-9397-08002B2CF9AE}" pid="5" name="MSIP_Label_f42aa342-8706-4288-bd11-ebb85995028c_SetDate">
    <vt:lpwstr>2018-07-28T06:27:05.0845102Z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