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67" r:id="rId2"/>
    <p:sldId id="270" r:id="rId3"/>
    <p:sldId id="33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15B2A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856"/>
  </p:normalViewPr>
  <p:slideViewPr>
    <p:cSldViewPr snapToGrid="0">
      <p:cViewPr varScale="1">
        <p:scale>
          <a:sx n="95" d="100"/>
          <a:sy n="95" d="100"/>
        </p:scale>
        <p:origin x="104" y="320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772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81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9" r:id="rId24"/>
    <p:sldLayoutId id="2147483678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@powershellpro   http://aka.ms/manojnair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Cloud solutions architect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Manoj Ravikumar Nair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Module introduction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in Action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763D676-B965-4926-99E3-6FAA2E0361D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3" r="8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455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Review the application and our development environment</a:t>
            </a:r>
          </a:p>
          <a:p>
            <a:pPr marL="0" indent="0">
              <a:buNone/>
            </a:pPr>
            <a:r>
              <a:rPr lang="en-US" dirty="0"/>
              <a:t>Containerize the application</a:t>
            </a:r>
          </a:p>
          <a:p>
            <a:pPr marL="0" indent="0">
              <a:buNone/>
            </a:pPr>
            <a:r>
              <a:rPr lang="en-US" dirty="0"/>
              <a:t>Deploy the application to a local Kubernetes Cluster</a:t>
            </a:r>
          </a:p>
          <a:p>
            <a:r>
              <a:rPr lang="en-US" dirty="0"/>
              <a:t>Pushing the image to Azure Container Registry</a:t>
            </a:r>
          </a:p>
          <a:p>
            <a:pPr marL="0" indent="0">
              <a:buNone/>
            </a:pPr>
            <a:r>
              <a:rPr lang="en-US" dirty="0"/>
              <a:t>Creating a AKS cluster using the Azure CLI</a:t>
            </a:r>
          </a:p>
          <a:p>
            <a:pPr marL="0" indent="0">
              <a:buNone/>
            </a:pPr>
            <a:r>
              <a:rPr lang="en-US" dirty="0"/>
              <a:t>Running our container images in AKS</a:t>
            </a:r>
          </a:p>
          <a:p>
            <a:pPr marL="0" indent="0">
              <a:buNone/>
            </a:pPr>
            <a:r>
              <a:rPr lang="en-US" dirty="0"/>
              <a:t>Scaling our application and Kubernetes infrastructure</a:t>
            </a:r>
          </a:p>
          <a:p>
            <a:r>
              <a:rPr lang="en-US" dirty="0"/>
              <a:t>Updating our application running in AKS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</p:spTree>
    <p:extLst>
      <p:ext uri="{BB962C8B-B14F-4D97-AF65-F5344CB8AC3E}">
        <p14:creationId xmlns:p14="http://schemas.microsoft.com/office/powerpoint/2010/main" val="370222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6BE75F-BAA1-4543-A53A-43B98EF8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get ‘Kubing’</a:t>
            </a:r>
          </a:p>
        </p:txBody>
      </p:sp>
    </p:spTree>
    <p:extLst>
      <p:ext uri="{BB962C8B-B14F-4D97-AF65-F5344CB8AC3E}">
        <p14:creationId xmlns:p14="http://schemas.microsoft.com/office/powerpoint/2010/main" val="870703658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EB812F6-D6B7-4EE8-9A09-9CBFA16B61C2}" vid="{830AE979-1D0A-494D-B8C8-0C98347BD9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Pluralsight_PowerPoint_Template_June_2018</Template>
  <TotalTime>212</TotalTime>
  <Words>78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8" baseType="lpstr">
      <vt:lpstr>Arial</vt:lpstr>
      <vt:lpstr>Calibri</vt:lpstr>
      <vt:lpstr>Consolas</vt:lpstr>
      <vt:lpstr>Gotham Book</vt:lpstr>
      <vt:lpstr>Gotham Light</vt:lpstr>
      <vt:lpstr>Gotham Medium</vt:lpstr>
      <vt:lpstr>Gotham Rounded Light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AKS in Action</vt:lpstr>
      <vt:lpstr>PowerPoint Presentation</vt:lpstr>
      <vt:lpstr>Let’s get ‘Kubing’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Ravikumar Nair</dc:creator>
  <cp:lastModifiedBy>Manoj Ravikumar Nair</cp:lastModifiedBy>
  <cp:revision>10</cp:revision>
  <dcterms:created xsi:type="dcterms:W3CDTF">2018-06-19T00:53:42Z</dcterms:created>
  <dcterms:modified xsi:type="dcterms:W3CDTF">2018-07-29T12:42:25Z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mannai@microsoft.com</vt:lpwstr>
  </property>
  <property fmtid="{D5CDD505-2E9C-101B-9397-08002B2CF9AE}" pid="5" name="MSIP_Label_f42aa342-8706-4288-bd11-ebb85995028c_SetDate">
    <vt:lpwstr>2018-06-19T01:13:54.0162522Z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