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6"/>
  </p:notesMasterIdLst>
  <p:handoutMasterIdLst>
    <p:handoutMasterId r:id="rId7"/>
  </p:handoutMasterIdLst>
  <p:sldIdLst>
    <p:sldId id="268" r:id="rId2"/>
    <p:sldId id="332" r:id="rId3"/>
    <p:sldId id="333" r:id="rId4"/>
    <p:sldId id="334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3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F15B2A"/>
    <a:srgbClr val="A49DCA"/>
    <a:srgbClr val="000000"/>
    <a:srgbClr val="FFFFFF"/>
    <a:srgbClr val="675BA7"/>
    <a:srgbClr val="2A9FBC"/>
    <a:srgbClr val="A62E5C"/>
    <a:srgbClr val="9BC850"/>
    <a:srgbClr val="9049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0" autoAdjust="0"/>
    <p:restoredTop sz="95856"/>
  </p:normalViewPr>
  <p:slideViewPr>
    <p:cSldViewPr snapToGrid="0">
      <p:cViewPr varScale="1">
        <p:scale>
          <a:sx n="93" d="100"/>
          <a:sy n="93" d="100"/>
        </p:scale>
        <p:origin x="92" y="364"/>
      </p:cViewPr>
      <p:guideLst>
        <p:guide orient="horz" pos="333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082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1B5227-671A-4331-BA8E-6A194D65408B}" type="datetimeFigureOut">
              <a:rPr lang="en-US" smtClean="0"/>
              <a:t>7/29/2018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74F04C-40FA-419A-AAA9-81CED2695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4398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872E6B-C85C-424E-AD51-4389090A2C7D}" type="datetimeFigureOut">
              <a:rPr lang="en-US" smtClean="0"/>
              <a:t>7/29/2018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12285D-B62D-0345-9A0E-5D91D31CA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9118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Author Contact"/>
          <p:cNvSpPr>
            <a:spLocks noGrp="1"/>
          </p:cNvSpPr>
          <p:nvPr>
            <p:ph type="body" sz="quarter" idx="12" hasCustomPrompt="1"/>
          </p:nvPr>
        </p:nvSpPr>
        <p:spPr>
          <a:xfrm>
            <a:off x="2838075" y="5649116"/>
            <a:ext cx="6038989" cy="291159"/>
          </a:xfrm>
        </p:spPr>
        <p:txBody>
          <a:bodyPr anchor="ctr"/>
          <a:lstStyle>
            <a:lvl1pPr marL="0" indent="0" algn="l">
              <a:buFontTx/>
              <a:buNone/>
              <a:defRPr sz="1800" b="0" i="0" baseline="0">
                <a:solidFill>
                  <a:schemeClr val="tx1">
                    <a:lumMod val="50000"/>
                  </a:schemeClr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@</a:t>
            </a:r>
            <a:r>
              <a:rPr lang="en-US" dirty="0" err="1"/>
              <a:t>authortwitter</a:t>
            </a:r>
            <a:r>
              <a:rPr lang="en-US" dirty="0"/>
              <a:t>   www.authorsite.com</a:t>
            </a:r>
          </a:p>
        </p:txBody>
      </p:sp>
      <p:sp>
        <p:nvSpPr>
          <p:cNvPr id="12" name="Author Title"/>
          <p:cNvSpPr>
            <a:spLocks noGrp="1"/>
          </p:cNvSpPr>
          <p:nvPr>
            <p:ph type="body" sz="quarter" idx="14" hasCustomPrompt="1"/>
          </p:nvPr>
        </p:nvSpPr>
        <p:spPr>
          <a:xfrm>
            <a:off x="2838075" y="5297609"/>
            <a:ext cx="6038989" cy="190400"/>
          </a:xfrm>
        </p:spPr>
        <p:txBody>
          <a:bodyPr anchor="ctr"/>
          <a:lstStyle>
            <a:lvl1pPr marL="0" indent="0" algn="l">
              <a:buFontTx/>
              <a:buNone/>
              <a:defRPr sz="1600" b="0" i="0" cap="all" baseline="0">
                <a:solidFill>
                  <a:schemeClr val="tx1">
                    <a:lumMod val="50000"/>
                  </a:schemeClr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AUTHOR TITLE IN ALL CAPS  </a:t>
            </a:r>
          </a:p>
        </p:txBody>
      </p:sp>
      <p:sp>
        <p:nvSpPr>
          <p:cNvPr id="13" name="Author Name"/>
          <p:cNvSpPr>
            <a:spLocks noGrp="1"/>
          </p:cNvSpPr>
          <p:nvPr>
            <p:ph type="body" sz="quarter" idx="10" hasCustomPrompt="1"/>
          </p:nvPr>
        </p:nvSpPr>
        <p:spPr>
          <a:xfrm>
            <a:off x="2838075" y="4957764"/>
            <a:ext cx="3544396" cy="291159"/>
          </a:xfrm>
        </p:spPr>
        <p:txBody>
          <a:bodyPr anchor="ctr"/>
          <a:lstStyle>
            <a:lvl1pPr marL="0" indent="0" algn="l">
              <a:buFontTx/>
              <a:buNone/>
              <a:defRPr sz="2400" b="0" i="0" baseline="0">
                <a:solidFill>
                  <a:schemeClr val="accent1"/>
                </a:solidFill>
                <a:latin typeface="Gotham Medium" panose="02000604030000020004" pitchFamily="50" charset="0"/>
                <a:ea typeface="Gotham Medium" panose="02000604030000020004" pitchFamily="50" charset="0"/>
                <a:cs typeface="Gotham Medium" panose="02000604030000020004" pitchFamily="50" charset="0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963976" y="4623383"/>
            <a:ext cx="1627632" cy="1627632"/>
          </a:xfrm>
          <a:prstGeom prst="ellipse">
            <a:avLst/>
          </a:prstGeom>
          <a:noFill/>
          <a:ln>
            <a:solidFill>
              <a:srgbClr val="F8F8F8"/>
            </a:solidFill>
          </a:ln>
        </p:spPr>
        <p:txBody>
          <a:bodyPr anchor="ctr"/>
          <a:lstStyle>
            <a:lvl1pPr algn="ctr">
              <a:defRPr sz="2000" b="0" i="0"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r>
              <a:rPr lang="en-US" dirty="0"/>
              <a:t>Click to add author photo</a:t>
            </a:r>
          </a:p>
        </p:txBody>
      </p:sp>
      <p:sp>
        <p:nvSpPr>
          <p:cNvPr id="8" name="Subtitle"/>
          <p:cNvSpPr>
            <a:spLocks noGrp="1"/>
          </p:cNvSpPr>
          <p:nvPr>
            <p:ph type="body" sz="quarter" idx="13" hasCustomPrompt="1"/>
          </p:nvPr>
        </p:nvSpPr>
        <p:spPr>
          <a:xfrm>
            <a:off x="963976" y="3293590"/>
            <a:ext cx="10516334" cy="1006258"/>
          </a:xfrm>
        </p:spPr>
        <p:txBody>
          <a:bodyPr/>
          <a:lstStyle>
            <a:lvl1pPr marL="0" indent="0">
              <a:buNone/>
              <a:defRPr sz="2800" b="0" i="0" cap="all" baseline="0">
                <a:solidFill>
                  <a:schemeClr val="bg2">
                    <a:lumMod val="10000"/>
                  </a:schemeClr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MODULE ONE TITLE IN ALL CAPS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711695" y="2996630"/>
            <a:ext cx="10768615" cy="0"/>
          </a:xfrm>
          <a:prstGeom prst="line">
            <a:avLst/>
          </a:prstGeom>
          <a:ln w="38100">
            <a:gradFill>
              <a:gsLst>
                <a:gs pos="0">
                  <a:schemeClr val="accent1"/>
                </a:gs>
                <a:gs pos="100000">
                  <a:srgbClr val="EC0D7D"/>
                </a:gs>
              </a:gsLst>
              <a:lin ang="4800000" scaled="0"/>
            </a:gra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itle 10"/>
          <p:cNvSpPr>
            <a:spLocks noGrp="1"/>
          </p:cNvSpPr>
          <p:nvPr>
            <p:ph type="title" hasCustomPrompt="1"/>
          </p:nvPr>
        </p:nvSpPr>
        <p:spPr>
          <a:xfrm>
            <a:off x="964084" y="394774"/>
            <a:ext cx="10516226" cy="2381119"/>
          </a:xfrm>
        </p:spPr>
        <p:txBody>
          <a:bodyPr anchor="b"/>
          <a:lstStyle>
            <a:lvl1pPr algn="l">
              <a:defRPr sz="4499" b="0" i="0" spc="-112" baseline="0">
                <a:solidFill>
                  <a:schemeClr val="bg2">
                    <a:lumMod val="10000"/>
                  </a:schemeClr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r>
              <a:rPr lang="en-US" dirty="0"/>
              <a:t>Course/Module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0363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Three Image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/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1828799"/>
            <a:ext cx="1941427" cy="125204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1" y="1828799"/>
            <a:ext cx="1862254" cy="125204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3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716872" y="1980410"/>
            <a:ext cx="883328" cy="859114"/>
          </a:xfrm>
        </p:spPr>
        <p:txBody>
          <a:bodyPr lIns="0" tIns="0" rIns="0" bIns="0" anchor="ctr"/>
          <a:lstStyle>
            <a:lvl1pPr marL="0" indent="0" algn="ctr">
              <a:buNone/>
              <a:defRPr sz="14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2221399" y="1828799"/>
            <a:ext cx="9264090" cy="1252043"/>
          </a:xfrm>
        </p:spPr>
        <p:txBody>
          <a:bodyPr lIns="182880" tIns="0" rIns="182880" bIns="0" anchor="ctr"/>
          <a:lstStyle>
            <a:lvl1pPr marL="0" indent="0" algn="l"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0" y="3258097"/>
            <a:ext cx="1941427" cy="125204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1" y="3258097"/>
            <a:ext cx="1862254" cy="125204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8" name="Content Placeholder 11"/>
          <p:cNvSpPr>
            <a:spLocks noGrp="1"/>
          </p:cNvSpPr>
          <p:nvPr>
            <p:ph sz="quarter" idx="16" hasCustomPrompt="1"/>
          </p:nvPr>
        </p:nvSpPr>
        <p:spPr>
          <a:xfrm>
            <a:off x="716872" y="3409708"/>
            <a:ext cx="883328" cy="859114"/>
          </a:xfrm>
        </p:spPr>
        <p:txBody>
          <a:bodyPr lIns="0" tIns="0" rIns="0" bIns="0" anchor="ctr"/>
          <a:lstStyle>
            <a:lvl1pPr marL="0" indent="0" algn="ctr">
              <a:buNone/>
              <a:defRPr sz="14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2221399" y="3258097"/>
            <a:ext cx="9264090" cy="1252043"/>
          </a:xfrm>
        </p:spPr>
        <p:txBody>
          <a:bodyPr lIns="182880" tIns="0" rIns="182880" bIns="0" anchor="ctr"/>
          <a:lstStyle>
            <a:lvl1pPr marL="0" indent="0" algn="l"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0" name="Rectangle 19"/>
          <p:cNvSpPr/>
          <p:nvPr userDrawn="1"/>
        </p:nvSpPr>
        <p:spPr>
          <a:xfrm>
            <a:off x="0" y="4687395"/>
            <a:ext cx="1941427" cy="125204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1" y="4687395"/>
            <a:ext cx="1862254" cy="125204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2" name="Content Placeholder 11"/>
          <p:cNvSpPr>
            <a:spLocks noGrp="1"/>
          </p:cNvSpPr>
          <p:nvPr>
            <p:ph sz="quarter" idx="18" hasCustomPrompt="1"/>
          </p:nvPr>
        </p:nvSpPr>
        <p:spPr>
          <a:xfrm>
            <a:off x="716872" y="4839006"/>
            <a:ext cx="883328" cy="859114"/>
          </a:xfrm>
        </p:spPr>
        <p:txBody>
          <a:bodyPr lIns="0" tIns="0" rIns="0" bIns="0" anchor="ctr"/>
          <a:lstStyle>
            <a:lvl1pPr marL="0" indent="0" algn="ctr">
              <a:buNone/>
              <a:defRPr sz="14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2221399" y="4687395"/>
            <a:ext cx="9264090" cy="1252043"/>
          </a:xfrm>
        </p:spPr>
        <p:txBody>
          <a:bodyPr lIns="182880" tIns="0" rIns="182880" bIns="0" anchor="ctr"/>
          <a:lstStyle>
            <a:lvl1pPr marL="0" indent="0" algn="l"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227720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35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8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75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35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8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75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35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35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animBg="1"/>
      <p:bldP spid="17" grpId="0" animBg="1"/>
      <p:bldP spid="1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35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animBg="1"/>
      <p:bldP spid="21" grpId="0" animBg="1"/>
      <p:bldP spid="2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35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ext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6217330" y="2182985"/>
            <a:ext cx="5257800" cy="3488267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9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706515" y="2182985"/>
            <a:ext cx="5257800" cy="3488267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latin typeface="+mj-lt"/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39024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Text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0"/>
          <p:cNvSpPr>
            <a:spLocks noGrp="1"/>
          </p:cNvSpPr>
          <p:nvPr>
            <p:ph sz="quarter" idx="12" hasCustomPrompt="1"/>
          </p:nvPr>
        </p:nvSpPr>
        <p:spPr>
          <a:xfrm>
            <a:off x="8051306" y="2178583"/>
            <a:ext cx="3429000" cy="3496733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7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4376320" y="2178583"/>
            <a:ext cx="3429000" cy="3496733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9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701335" y="2178583"/>
            <a:ext cx="3429000" cy="3496733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latin typeface="+mj-lt"/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99907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Text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0"/>
          <p:cNvSpPr>
            <a:spLocks noGrp="1"/>
          </p:cNvSpPr>
          <p:nvPr>
            <p:ph sz="quarter" idx="15" hasCustomPrompt="1"/>
          </p:nvPr>
        </p:nvSpPr>
        <p:spPr>
          <a:xfrm>
            <a:off x="6217330" y="4088336"/>
            <a:ext cx="5257800" cy="1618875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7" name="Content Placeholder 10"/>
          <p:cNvSpPr>
            <a:spLocks noGrp="1"/>
          </p:cNvSpPr>
          <p:nvPr>
            <p:ph sz="quarter" idx="14" hasCustomPrompt="1"/>
          </p:nvPr>
        </p:nvSpPr>
        <p:spPr>
          <a:xfrm>
            <a:off x="701336" y="4088336"/>
            <a:ext cx="5257800" cy="1618875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" name="Content Placeholder 10"/>
          <p:cNvSpPr>
            <a:spLocks noGrp="1"/>
          </p:cNvSpPr>
          <p:nvPr>
            <p:ph sz="quarter" idx="13" hasCustomPrompt="1"/>
          </p:nvPr>
        </p:nvSpPr>
        <p:spPr>
          <a:xfrm>
            <a:off x="6217330" y="2193544"/>
            <a:ext cx="5257800" cy="1618875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10"/>
          <p:cNvSpPr>
            <a:spLocks noGrp="1"/>
          </p:cNvSpPr>
          <p:nvPr>
            <p:ph sz="quarter" idx="12" hasCustomPrompt="1"/>
          </p:nvPr>
        </p:nvSpPr>
        <p:spPr>
          <a:xfrm>
            <a:off x="701336" y="2193544"/>
            <a:ext cx="5257800" cy="1618875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latin typeface="+mj-lt"/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53755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Text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10"/>
          <p:cNvSpPr>
            <a:spLocks noGrp="1"/>
          </p:cNvSpPr>
          <p:nvPr>
            <p:ph sz="quarter" idx="17" hasCustomPrompt="1"/>
          </p:nvPr>
        </p:nvSpPr>
        <p:spPr>
          <a:xfrm>
            <a:off x="6230520" y="4052679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" name="Content Placeholder 10"/>
          <p:cNvSpPr>
            <a:spLocks noGrp="1"/>
          </p:cNvSpPr>
          <p:nvPr>
            <p:ph sz="quarter" idx="16" hasCustomPrompt="1"/>
          </p:nvPr>
        </p:nvSpPr>
        <p:spPr>
          <a:xfrm>
            <a:off x="2555535" y="4052679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0" name="Content Placeholder 10"/>
          <p:cNvSpPr>
            <a:spLocks noGrp="1"/>
          </p:cNvSpPr>
          <p:nvPr>
            <p:ph sz="quarter" idx="12" hasCustomPrompt="1"/>
          </p:nvPr>
        </p:nvSpPr>
        <p:spPr>
          <a:xfrm>
            <a:off x="8051306" y="2174240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7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4376320" y="2174240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9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706518" y="2174240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latin typeface="+mj-lt"/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12596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Text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10"/>
          <p:cNvSpPr>
            <a:spLocks noGrp="1"/>
          </p:cNvSpPr>
          <p:nvPr>
            <p:ph sz="quarter" idx="18" hasCustomPrompt="1"/>
          </p:nvPr>
        </p:nvSpPr>
        <p:spPr>
          <a:xfrm>
            <a:off x="8051306" y="4042519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Content Placeholder 10"/>
          <p:cNvSpPr>
            <a:spLocks noGrp="1"/>
          </p:cNvSpPr>
          <p:nvPr>
            <p:ph sz="quarter" idx="17" hasCustomPrompt="1"/>
          </p:nvPr>
        </p:nvSpPr>
        <p:spPr>
          <a:xfrm>
            <a:off x="4376320" y="4042519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" name="Content Placeholder 10"/>
          <p:cNvSpPr>
            <a:spLocks noGrp="1"/>
          </p:cNvSpPr>
          <p:nvPr>
            <p:ph sz="quarter" idx="16" hasCustomPrompt="1"/>
          </p:nvPr>
        </p:nvSpPr>
        <p:spPr>
          <a:xfrm>
            <a:off x="701335" y="4042519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0" name="Content Placeholder 10"/>
          <p:cNvSpPr>
            <a:spLocks noGrp="1"/>
          </p:cNvSpPr>
          <p:nvPr>
            <p:ph sz="quarter" idx="12" hasCustomPrompt="1"/>
          </p:nvPr>
        </p:nvSpPr>
        <p:spPr>
          <a:xfrm>
            <a:off x="8051306" y="2164080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7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4376320" y="2164080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9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701335" y="2164080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latin typeface="+mj-lt"/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60036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Top (Dark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1"/>
            <a:ext cx="12192000" cy="38882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bg1"/>
              </a:solidFill>
              <a:latin typeface="Gotham Medium" panose="02000604030000020004" pitchFamily="50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05145" y="560173"/>
            <a:ext cx="10778972" cy="3039761"/>
          </a:xfrm>
        </p:spPr>
        <p:txBody>
          <a:bodyPr anchor="b"/>
          <a:lstStyle>
            <a:lvl1pPr marL="0" indent="0">
              <a:buNone/>
              <a:defRPr sz="2400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297073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96174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83075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96720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add code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701336" y="4094207"/>
            <a:ext cx="10778971" cy="437131"/>
          </a:xfrm>
        </p:spPr>
        <p:txBody>
          <a:bodyPr/>
          <a:lstStyle>
            <a:lvl1pPr algn="l">
              <a:defRPr>
                <a:latin typeface="+mj-lt"/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  <p:sp>
        <p:nvSpPr>
          <p:cNvPr id="10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658474" y="4678531"/>
            <a:ext cx="10862473" cy="1894737"/>
          </a:xfrm>
        </p:spPr>
        <p:txBody>
          <a:bodyPr anchor="t"/>
          <a:lstStyle>
            <a:lvl1pPr marL="0" indent="0">
              <a:defRPr sz="2400" baseline="0">
                <a:latin typeface="+mn-lt"/>
              </a:defRPr>
            </a:lvl1pPr>
            <a:lvl2pPr>
              <a:defRPr sz="2400" b="0" i="0"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>
              <a:defRPr sz="2400" b="0" i="0"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>
              <a:defRPr sz="2400" b="0" i="0"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>
              <a:defRPr sz="2400" b="0" i="0">
                <a:latin typeface="+mn-lt"/>
                <a:ea typeface="Gotham Light" pitchFamily="50" charset="0"/>
                <a:cs typeface="Gotham Light" pitchFamily="50" charset="0"/>
              </a:defRPr>
            </a:lvl5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441344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Top (Light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01335" y="560173"/>
            <a:ext cx="10778972" cy="3031789"/>
          </a:xfrm>
        </p:spPr>
        <p:txBody>
          <a:bodyPr anchor="b"/>
          <a:lstStyle>
            <a:lvl1pPr marL="0" indent="0">
              <a:buNone/>
              <a:defRPr sz="2400" baseline="0">
                <a:solidFill>
                  <a:schemeClr val="tx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297073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96174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83075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96720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add code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 flipH="1">
            <a:off x="362465" y="3845145"/>
            <a:ext cx="11318789" cy="4118"/>
          </a:xfrm>
          <a:prstGeom prst="line">
            <a:avLst/>
          </a:prstGeom>
          <a:ln>
            <a:solidFill>
              <a:schemeClr val="bg2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701336" y="4094207"/>
            <a:ext cx="10778971" cy="437131"/>
          </a:xfrm>
        </p:spPr>
        <p:txBody>
          <a:bodyPr/>
          <a:lstStyle>
            <a:lvl1pPr algn="l">
              <a:defRPr>
                <a:latin typeface="+mj-lt"/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  <p:sp>
        <p:nvSpPr>
          <p:cNvPr id="15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658474" y="4678531"/>
            <a:ext cx="10862473" cy="1894737"/>
          </a:xfrm>
        </p:spPr>
        <p:txBody>
          <a:bodyPr anchor="t"/>
          <a:lstStyle>
            <a:lvl1pPr marL="0" indent="0">
              <a:defRPr sz="2400" baseline="0">
                <a:latin typeface="+mn-lt"/>
              </a:defRPr>
            </a:lvl1pPr>
            <a:lvl2pPr>
              <a:defRPr sz="2400" b="0" i="0"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>
              <a:defRPr sz="2400" b="0" i="0"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>
              <a:defRPr sz="2400" b="0" i="0"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>
              <a:defRPr sz="2400" b="0" i="0">
                <a:latin typeface="+mn-lt"/>
                <a:ea typeface="Gotham Light" pitchFamily="50" charset="0"/>
                <a:cs typeface="Gotham Light" pitchFamily="50" charset="0"/>
              </a:defRPr>
            </a:lvl5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3794234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Dar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01335" y="1403173"/>
            <a:ext cx="10778972" cy="4971203"/>
          </a:xfrm>
        </p:spPr>
        <p:txBody>
          <a:bodyPr anchor="ctr"/>
          <a:lstStyle>
            <a:lvl1pPr marL="0" indent="0">
              <a:buNone/>
              <a:defRPr sz="2400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297073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96174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83075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96720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add code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1661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Ligh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01335" y="1403173"/>
            <a:ext cx="10778972" cy="4971203"/>
          </a:xfrm>
        </p:spPr>
        <p:txBody>
          <a:bodyPr anchor="ctr"/>
          <a:lstStyle>
            <a:lvl1pPr marL="0" indent="0">
              <a:buNone/>
              <a:defRPr sz="2400" baseline="0">
                <a:solidFill>
                  <a:schemeClr val="tx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297073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96174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83075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96720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add code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09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dule Overview/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"/>
            <a:ext cx="463549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bg1"/>
              </a:solidFill>
              <a:latin typeface="Gotham Medium" panose="02000604030000020004" pitchFamily="50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4635500" cy="6858000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>
            <a:off x="-1463041" y="0"/>
            <a:ext cx="146304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b="0" dirty="0">
                <a:latin typeface="Gotham Medium" panose="02000604030000020004" pitchFamily="50" charset="0"/>
              </a:rPr>
              <a:t>This bullet list is </a:t>
            </a:r>
            <a:r>
              <a:rPr lang="en-US" sz="1400" b="1" dirty="0">
                <a:solidFill>
                  <a:schemeClr val="accent1"/>
                </a:solidFill>
                <a:latin typeface="Gotham Medium" panose="02000604030000020004" pitchFamily="50" charset="0"/>
              </a:rPr>
              <a:t>preset</a:t>
            </a:r>
            <a:r>
              <a:rPr lang="en-US" sz="1400" b="0" dirty="0">
                <a:solidFill>
                  <a:schemeClr val="accent1"/>
                </a:solidFill>
                <a:latin typeface="Gotham Medium" panose="02000604030000020004" pitchFamily="50" charset="0"/>
              </a:rPr>
              <a:t> </a:t>
            </a:r>
            <a:r>
              <a:rPr lang="en-US" sz="1400" b="0" dirty="0">
                <a:latin typeface="Gotham Medium" panose="02000604030000020004" pitchFamily="50" charset="0"/>
              </a:rPr>
              <a:t>with </a:t>
            </a:r>
            <a:r>
              <a:rPr lang="en-US" sz="1400" b="1" dirty="0">
                <a:solidFill>
                  <a:schemeClr val="accent1"/>
                </a:solidFill>
                <a:latin typeface="Gotham Medium" panose="02000604030000020004" pitchFamily="50" charset="0"/>
              </a:rPr>
              <a:t>animations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5181599" y="328230"/>
            <a:ext cx="6463307" cy="5990425"/>
          </a:xfrm>
        </p:spPr>
        <p:txBody>
          <a:bodyPr anchor="ctr"/>
          <a:lstStyle>
            <a:lvl1pPr algn="l">
              <a:lnSpc>
                <a:spcPct val="100000"/>
              </a:lnSpc>
              <a:defRPr sz="2400" baseline="0">
                <a:solidFill>
                  <a:schemeClr val="accent1"/>
                </a:solidFill>
                <a:latin typeface="+mn-lt"/>
              </a:defRPr>
            </a:lvl1pPr>
            <a:lvl2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5pPr>
            <a:lvl6pPr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>
                <a:solidFill>
                  <a:schemeClr val="accent1"/>
                </a:solidFill>
              </a:defRPr>
            </a:lvl8pPr>
            <a:lvl9pPr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743782" y="1825869"/>
            <a:ext cx="3147933" cy="670243"/>
          </a:xfrm>
        </p:spPr>
        <p:txBody>
          <a:bodyPr anchor="b" anchorCtr="0"/>
          <a:lstStyle>
            <a:lvl1pPr marL="0" indent="0" algn="ctr">
              <a:buNone/>
              <a:defRPr sz="3600" baseline="0">
                <a:solidFill>
                  <a:schemeClr val="bg1"/>
                </a:solidFill>
                <a:latin typeface="+mj-lt"/>
              </a:defRPr>
            </a:lvl1pPr>
            <a:lvl2pPr marL="297073" indent="0" algn="ctr">
              <a:buNone/>
              <a:defRPr sz="3600">
                <a:latin typeface="+mj-lt"/>
              </a:defRPr>
            </a:lvl2pPr>
            <a:lvl3pPr marL="596176" indent="0" algn="ctr">
              <a:buNone/>
              <a:defRPr sz="3600">
                <a:latin typeface="+mj-lt"/>
              </a:defRPr>
            </a:lvl3pPr>
            <a:lvl4pPr marL="882650" indent="0" algn="ctr">
              <a:buNone/>
              <a:defRPr sz="3600">
                <a:latin typeface="+mj-lt"/>
              </a:defRPr>
            </a:lvl4pPr>
            <a:lvl5pPr marL="1096962" indent="0" algn="ctr">
              <a:buNone/>
              <a:defRPr sz="3600">
                <a:latin typeface="+mj-lt"/>
              </a:defRPr>
            </a:lvl5pPr>
          </a:lstStyle>
          <a:p>
            <a:pPr lvl="0"/>
            <a:r>
              <a:rPr lang="en-US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33937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264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Notes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"/>
            <a:ext cx="60960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31" tIns="45716" rIns="91431" bIns="4571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 err="1">
              <a:solidFill>
                <a:schemeClr val="bg1"/>
              </a:solidFill>
              <a:latin typeface="+mn-lt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711695" y="774700"/>
            <a:ext cx="4899175" cy="5597779"/>
          </a:xfrm>
        </p:spPr>
        <p:txBody>
          <a:bodyPr anchor="t"/>
          <a:lstStyle>
            <a:lvl1pPr marL="0" indent="0">
              <a:spcBef>
                <a:spcPts val="1800"/>
              </a:spcBef>
              <a:buNone/>
              <a:defRPr sz="2200"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1pPr>
            <a:lvl2pPr marL="297073" indent="0">
              <a:buNone/>
              <a:defRPr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2pPr>
            <a:lvl3pPr marL="596174" indent="0">
              <a:buNone/>
              <a:defRPr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3pPr>
            <a:lvl4pPr marL="883075" indent="0">
              <a:buNone/>
              <a:defRPr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4pPr>
            <a:lvl5pPr marL="1096720" indent="0">
              <a:buNone/>
              <a:defRPr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5pPr>
          </a:lstStyle>
          <a:p>
            <a:pPr lvl="0"/>
            <a:r>
              <a:rPr lang="en-US" dirty="0"/>
              <a:t>Click to add code</a:t>
            </a: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6579126" y="774700"/>
            <a:ext cx="4901184" cy="5597779"/>
          </a:xfrm>
        </p:spPr>
        <p:txBody>
          <a:bodyPr/>
          <a:lstStyle>
            <a:lvl1pPr marL="284163" indent="-284163">
              <a:lnSpc>
                <a:spcPts val="2000"/>
              </a:lnSpc>
              <a:spcBef>
                <a:spcPts val="0"/>
              </a:spcBef>
              <a:buSzPct val="70000"/>
              <a:buFont typeface="Wingdings 3" panose="05040102010807070707" pitchFamily="18" charset="2"/>
              <a:buChar char="t"/>
              <a:defRPr sz="2200" baseline="0">
                <a:solidFill>
                  <a:schemeClr val="tx1"/>
                </a:solidFill>
              </a:defRPr>
            </a:lvl1pPr>
            <a:lvl2pPr marL="284163" indent="0">
              <a:lnSpc>
                <a:spcPts val="2000"/>
              </a:lnSpc>
              <a:buFontTx/>
              <a:buNone/>
              <a:defRPr/>
            </a:lvl2pPr>
            <a:lvl3pPr marL="284163" indent="0">
              <a:buFontTx/>
              <a:buNone/>
              <a:defRPr/>
            </a:lvl3pPr>
            <a:lvl4pPr marL="284163" indent="0">
              <a:buFontTx/>
              <a:buNone/>
              <a:defRPr/>
            </a:lvl4pPr>
            <a:lvl5pPr marL="284163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add a note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Line your note up with the corresponding code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7362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Notes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"/>
            <a:ext cx="6096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31" tIns="45716" rIns="91431" bIns="4571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 err="1">
              <a:solidFill>
                <a:schemeClr val="bg1"/>
              </a:solidFill>
              <a:latin typeface="Gotham Medium" panose="02000604030000020004" pitchFamily="50" charset="0"/>
            </a:endParaRP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706518" y="774700"/>
            <a:ext cx="4899175" cy="5597779"/>
          </a:xfrm>
        </p:spPr>
        <p:txBody>
          <a:bodyPr anchor="t"/>
          <a:lstStyle>
            <a:lvl1pPr marL="0" indent="0">
              <a:spcBef>
                <a:spcPts val="1800"/>
              </a:spcBef>
              <a:buNone/>
              <a:defRPr sz="2200">
                <a:solidFill>
                  <a:schemeClr val="tx1"/>
                </a:solidFill>
                <a:latin typeface="Roboto Mono" pitchFamily="2" charset="0"/>
                <a:ea typeface="Roboto Mono" pitchFamily="2" charset="0"/>
              </a:defRPr>
            </a:lvl1pPr>
            <a:lvl2pPr marL="297073" indent="0">
              <a:buNone/>
              <a:defRPr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2pPr>
            <a:lvl3pPr marL="596174" indent="0">
              <a:buNone/>
              <a:defRPr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3pPr>
            <a:lvl4pPr marL="883075" indent="0">
              <a:buNone/>
              <a:defRPr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4pPr>
            <a:lvl5pPr marL="1096720" indent="0">
              <a:buNone/>
              <a:defRPr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5pPr>
          </a:lstStyle>
          <a:p>
            <a:pPr lvl="0"/>
            <a:r>
              <a:rPr lang="en-US" dirty="0"/>
              <a:t>Click to add code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6579126" y="774700"/>
            <a:ext cx="4901184" cy="5597779"/>
          </a:xfrm>
        </p:spPr>
        <p:txBody>
          <a:bodyPr/>
          <a:lstStyle>
            <a:lvl1pPr marL="284163" indent="-284163">
              <a:lnSpc>
                <a:spcPts val="2000"/>
              </a:lnSpc>
              <a:spcBef>
                <a:spcPts val="0"/>
              </a:spcBef>
              <a:buSzPct val="70000"/>
              <a:buFont typeface="Wingdings 3" panose="05040102010807070707" pitchFamily="18" charset="2"/>
              <a:buChar char="t"/>
              <a:defRPr sz="2200" baseline="0">
                <a:solidFill>
                  <a:schemeClr val="tx1"/>
                </a:solidFill>
              </a:defRPr>
            </a:lvl1pPr>
            <a:lvl2pPr marL="284163" indent="0">
              <a:lnSpc>
                <a:spcPts val="2000"/>
              </a:lnSpc>
              <a:buFontTx/>
              <a:buNone/>
              <a:defRPr/>
            </a:lvl2pPr>
            <a:lvl3pPr marL="284163" indent="0">
              <a:buFontTx/>
              <a:buNone/>
              <a:defRPr/>
            </a:lvl3pPr>
            <a:lvl4pPr marL="284163" indent="0">
              <a:buFontTx/>
              <a:buNone/>
              <a:defRPr/>
            </a:lvl4pPr>
            <a:lvl5pPr marL="284163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add a note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Line your note up with the corresponding code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34623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Title/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473528" y="426704"/>
            <a:ext cx="3518807" cy="5990425"/>
          </a:xfrm>
        </p:spPr>
        <p:txBody>
          <a:bodyPr anchor="ctr"/>
          <a:lstStyle>
            <a:lvl1pPr algn="r">
              <a:defRPr sz="2400">
                <a:solidFill>
                  <a:schemeClr val="accent1"/>
                </a:solidFill>
                <a:latin typeface="+mn-lt"/>
              </a:defRPr>
            </a:lvl1pPr>
            <a:lvl2pPr marL="586003" indent="-288930" algn="r">
              <a:buFont typeface="Myriad Pro" panose="020B0503030403020204" pitchFamily="34" charset="0"/>
              <a:buChar char=" "/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 marL="883074" indent="-286898" algn="r">
              <a:buFont typeface="Myriad Pro" panose="020B0503030403020204" pitchFamily="34" charset="0"/>
              <a:buChar char=" "/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 marL="1096724" indent="-213648" algn="r">
              <a:buFont typeface="Myriad Pro" panose="020B0503030403020204" pitchFamily="34" charset="0"/>
              <a:buChar char=" "/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 marL="1096722" indent="0" algn="r">
              <a:buFont typeface="Myriad Pro" panose="020B0503030403020204" pitchFamily="34" charset="0"/>
              <a:buNone/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5pPr>
          </a:lstStyle>
          <a:p>
            <a:pPr lvl="0"/>
            <a:r>
              <a:rPr lang="en-US" dirty="0"/>
              <a:t>Click to add short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4584700" y="426704"/>
            <a:ext cx="0" cy="5990425"/>
          </a:xfrm>
          <a:prstGeom prst="line">
            <a:avLst/>
          </a:prstGeom>
          <a:ln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sz="quarter" idx="14" hasCustomPrompt="1"/>
          </p:nvPr>
        </p:nvSpPr>
        <p:spPr>
          <a:xfrm>
            <a:off x="5069711" y="1598903"/>
            <a:ext cx="6273479" cy="3646025"/>
          </a:xfrm>
        </p:spPr>
        <p:txBody>
          <a:bodyPr anchor="ctr"/>
          <a:lstStyle>
            <a:lvl1pPr>
              <a:lnSpc>
                <a:spcPct val="100000"/>
              </a:lnSpc>
              <a:defRPr sz="3600" b="0" i="0">
                <a:latin typeface="+mj-lt"/>
                <a:ea typeface="Gotham Light" charset="0"/>
                <a:cs typeface="Gotham Light" charset="0"/>
              </a:defRPr>
            </a:lvl1pPr>
          </a:lstStyle>
          <a:p>
            <a:pPr lvl="0"/>
            <a:r>
              <a:rPr lang="en-US" dirty="0"/>
              <a:t>Click to Add Title or Click Icon to Add Graphic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-1463041" y="0"/>
            <a:ext cx="146304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b="0" dirty="0">
                <a:latin typeface="Gotham Medium" panose="02000604030000020004" pitchFamily="50" charset="0"/>
              </a:rPr>
              <a:t>This slide is </a:t>
            </a:r>
            <a:r>
              <a:rPr lang="en-US" sz="1400" b="1" dirty="0">
                <a:solidFill>
                  <a:schemeClr val="accent1"/>
                </a:solidFill>
                <a:latin typeface="Gotham Medium" panose="02000604030000020004" pitchFamily="50" charset="0"/>
              </a:rPr>
              <a:t>preset</a:t>
            </a:r>
            <a:r>
              <a:rPr lang="en-US" sz="1400" b="0" dirty="0">
                <a:solidFill>
                  <a:schemeClr val="accent1"/>
                </a:solidFill>
                <a:latin typeface="Gotham Medium" panose="02000604030000020004" pitchFamily="50" charset="0"/>
              </a:rPr>
              <a:t> </a:t>
            </a:r>
            <a:r>
              <a:rPr lang="en-US" sz="1400" b="0" dirty="0">
                <a:latin typeface="Gotham Medium" panose="02000604030000020004" pitchFamily="50" charset="0"/>
              </a:rPr>
              <a:t>with </a:t>
            </a:r>
            <a:r>
              <a:rPr lang="en-US" sz="1400" b="1" dirty="0">
                <a:solidFill>
                  <a:schemeClr val="accent1"/>
                </a:solidFill>
                <a:latin typeface="Gotham Medium" panose="02000604030000020004" pitchFamily="50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3031691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Image |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5037364" y="426704"/>
            <a:ext cx="6776355" cy="5990425"/>
          </a:xfrm>
        </p:spPr>
        <p:txBody>
          <a:bodyPr anchor="ctr"/>
          <a:lstStyle>
            <a:lvl1pPr algn="l">
              <a:lnSpc>
                <a:spcPct val="100000"/>
              </a:lnSpc>
              <a:defRPr sz="2400">
                <a:solidFill>
                  <a:schemeClr val="accent1"/>
                </a:solidFill>
                <a:latin typeface="+mn-lt"/>
              </a:defRPr>
            </a:lvl1pPr>
            <a:lvl2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5pPr>
            <a:lvl6pPr marL="1427163" indent="0">
              <a:buNone/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>
                <a:solidFill>
                  <a:schemeClr val="accent1"/>
                </a:solidFill>
              </a:defRPr>
            </a:lvl8pPr>
            <a:lvl9pPr marL="2286000" indent="0">
              <a:buNone/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dirty="0"/>
              <a:t>Click to add longer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4584700" y="426704"/>
            <a:ext cx="0" cy="5990425"/>
          </a:xfrm>
          <a:prstGeom prst="line">
            <a:avLst/>
          </a:prstGeom>
          <a:ln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/>
          <p:cNvSpPr>
            <a:spLocks noGrp="1"/>
          </p:cNvSpPr>
          <p:nvPr>
            <p:ph sz="quarter" idx="14" hasCustomPrompt="1"/>
          </p:nvPr>
        </p:nvSpPr>
        <p:spPr>
          <a:xfrm>
            <a:off x="358814" y="1598903"/>
            <a:ext cx="3773223" cy="3646025"/>
          </a:xfrm>
        </p:spPr>
        <p:txBody>
          <a:bodyPr anchor="ctr"/>
          <a:lstStyle>
            <a:lvl1pPr algn="r">
              <a:lnSpc>
                <a:spcPct val="100000"/>
              </a:lnSpc>
              <a:defRPr sz="3600" b="0" i="0">
                <a:latin typeface="+mj-lt"/>
                <a:ea typeface="Gotham Rounded Light" charset="0"/>
                <a:cs typeface="Gotham Rounded Light" charset="0"/>
              </a:defRPr>
            </a:lvl1pPr>
          </a:lstStyle>
          <a:p>
            <a:pPr lvl="0"/>
            <a:r>
              <a:rPr lang="en-US" dirty="0"/>
              <a:t>Click to Add Title or Click Icon to Add Graphic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-1463041" y="0"/>
            <a:ext cx="146304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b="0" dirty="0">
                <a:latin typeface="Gotham Medium" panose="02000604030000020004" pitchFamily="50" charset="0"/>
              </a:rPr>
              <a:t>This slide is </a:t>
            </a:r>
            <a:r>
              <a:rPr lang="en-US" sz="1400" b="1" dirty="0">
                <a:solidFill>
                  <a:schemeClr val="accent1"/>
                </a:solidFill>
                <a:latin typeface="Gotham Medium" panose="02000604030000020004" pitchFamily="50" charset="0"/>
              </a:rPr>
              <a:t>preset</a:t>
            </a:r>
            <a:r>
              <a:rPr lang="en-US" sz="1400" b="0" dirty="0">
                <a:solidFill>
                  <a:schemeClr val="accent1"/>
                </a:solidFill>
                <a:latin typeface="Gotham Medium" panose="02000604030000020004" pitchFamily="50" charset="0"/>
              </a:rPr>
              <a:t> </a:t>
            </a:r>
            <a:r>
              <a:rPr lang="en-US" sz="1400" b="0" dirty="0">
                <a:latin typeface="Gotham Medium" panose="02000604030000020004" pitchFamily="50" charset="0"/>
              </a:rPr>
              <a:t>with </a:t>
            </a:r>
            <a:r>
              <a:rPr lang="en-US" sz="1400" b="1" dirty="0">
                <a:solidFill>
                  <a:schemeClr val="accent1"/>
                </a:solidFill>
                <a:latin typeface="Gotham Medium" panose="02000604030000020004" pitchFamily="50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904003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6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7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8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9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itle/Image |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06518" y="583180"/>
            <a:ext cx="10778971" cy="437131"/>
          </a:xfrm>
        </p:spPr>
        <p:txBody>
          <a:bodyPr/>
          <a:lstStyle/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  <p:sp>
        <p:nvSpPr>
          <p:cNvPr id="3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5037364" y="1570616"/>
            <a:ext cx="6776355" cy="4130938"/>
          </a:xfrm>
        </p:spPr>
        <p:txBody>
          <a:bodyPr anchor="ctr"/>
          <a:lstStyle>
            <a:lvl1pPr algn="l">
              <a:lnSpc>
                <a:spcPct val="100000"/>
              </a:lnSpc>
              <a:defRPr sz="2400">
                <a:solidFill>
                  <a:schemeClr val="accent1"/>
                </a:solidFill>
                <a:latin typeface="+mn-lt"/>
              </a:defRPr>
            </a:lvl1pPr>
            <a:lvl2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5pPr>
            <a:lvl6pPr marL="1427163" indent="0">
              <a:buNone/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>
                <a:solidFill>
                  <a:schemeClr val="accent1"/>
                </a:solidFill>
              </a:defRPr>
            </a:lvl8pPr>
            <a:lvl9pPr marL="2286000" indent="0">
              <a:buNone/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dirty="0"/>
              <a:t>Click to add longer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4584700" y="1570616"/>
            <a:ext cx="0" cy="4130938"/>
          </a:xfrm>
          <a:prstGeom prst="line">
            <a:avLst/>
          </a:prstGeom>
          <a:ln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2"/>
          <p:cNvSpPr>
            <a:spLocks noGrp="1"/>
          </p:cNvSpPr>
          <p:nvPr>
            <p:ph sz="quarter" idx="14" hasCustomPrompt="1"/>
          </p:nvPr>
        </p:nvSpPr>
        <p:spPr>
          <a:xfrm>
            <a:off x="358814" y="1813071"/>
            <a:ext cx="3773223" cy="3646025"/>
          </a:xfrm>
        </p:spPr>
        <p:txBody>
          <a:bodyPr anchor="ctr"/>
          <a:lstStyle>
            <a:lvl1pPr algn="r">
              <a:lnSpc>
                <a:spcPct val="100000"/>
              </a:lnSpc>
              <a:defRPr sz="2800" b="0" i="0">
                <a:latin typeface="+mj-lt"/>
                <a:ea typeface="Gotham Rounded Light" charset="0"/>
                <a:cs typeface="Gotham Rounded Light" charset="0"/>
              </a:defRPr>
            </a:lvl1pPr>
          </a:lstStyle>
          <a:p>
            <a:pPr lvl="0"/>
            <a:r>
              <a:rPr lang="en-US" dirty="0"/>
              <a:t>Click to Add Title </a:t>
            </a:r>
            <a:br>
              <a:rPr lang="en-US" dirty="0"/>
            </a:br>
            <a:r>
              <a:rPr lang="en-US" dirty="0"/>
              <a:t>or Click Icon </a:t>
            </a:r>
            <a:br>
              <a:rPr lang="en-US" dirty="0"/>
            </a:br>
            <a:r>
              <a:rPr lang="en-US" dirty="0"/>
              <a:t>to Add Graphic</a:t>
            </a:r>
          </a:p>
        </p:txBody>
      </p:sp>
    </p:spTree>
    <p:extLst>
      <p:ext uri="{BB962C8B-B14F-4D97-AF65-F5344CB8AC3E}">
        <p14:creationId xmlns:p14="http://schemas.microsoft.com/office/powerpoint/2010/main" val="705700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6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7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8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9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648" userDrawn="1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eft |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4635499" cy="685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463549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6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5181599" y="328230"/>
            <a:ext cx="6463307" cy="5990425"/>
          </a:xfrm>
        </p:spPr>
        <p:txBody>
          <a:bodyPr anchor="ctr"/>
          <a:lstStyle>
            <a:lvl1pPr algn="l">
              <a:lnSpc>
                <a:spcPct val="100000"/>
              </a:lnSpc>
              <a:defRPr sz="2400" baseline="0">
                <a:solidFill>
                  <a:schemeClr val="accent1"/>
                </a:solidFill>
                <a:latin typeface="+mn-lt"/>
              </a:defRPr>
            </a:lvl1pPr>
            <a:lvl2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5pPr>
            <a:lvl6pPr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>
                <a:solidFill>
                  <a:schemeClr val="accent1"/>
                </a:solidFill>
              </a:defRPr>
            </a:lvl8pPr>
            <a:lvl9pPr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4635499" cy="6858000"/>
          </a:xfrm>
          <a:solidFill>
            <a:schemeClr val="bg1"/>
          </a:solidFill>
        </p:spPr>
        <p:txBody>
          <a:bodyPr anchor="ctr"/>
          <a:lstStyle>
            <a:lvl1pPr algn="ctr">
              <a:defRPr>
                <a:latin typeface="+mj-lt"/>
              </a:defRPr>
            </a:lvl1pPr>
          </a:lstStyle>
          <a:p>
            <a:pPr lvl="0"/>
            <a:r>
              <a:rPr lang="en-US" dirty="0"/>
              <a:t>Click Icon</a:t>
            </a:r>
            <a:br>
              <a:rPr lang="en-US" dirty="0"/>
            </a:br>
            <a:r>
              <a:rPr lang="en-US" dirty="0"/>
              <a:t>to Add Graphic</a:t>
            </a:r>
          </a:p>
        </p:txBody>
      </p:sp>
    </p:spTree>
    <p:extLst>
      <p:ext uri="{BB962C8B-B14F-4D97-AF65-F5344CB8AC3E}">
        <p14:creationId xmlns:p14="http://schemas.microsoft.com/office/powerpoint/2010/main" val="958560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0" grpId="0" animBg="1"/>
      <p:bldP spid="6" grpId="0" uiExpand="1" build="p" bldLvl="5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6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6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6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6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6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</p:tmplLst>
      </p:bldP>
      <p:bldP spid="9" grpId="0" animBg="1"/>
    </p:bld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 userDrawn="1"/>
        </p:nvCxnSpPr>
        <p:spPr>
          <a:xfrm>
            <a:off x="6096000" y="1762125"/>
            <a:ext cx="0" cy="4645479"/>
          </a:xfrm>
          <a:prstGeom prst="line">
            <a:avLst/>
          </a:prstGeom>
          <a:ln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06519" y="1762125"/>
            <a:ext cx="5152416" cy="438150"/>
          </a:xfrm>
        </p:spPr>
        <p:txBody>
          <a:bodyPr/>
          <a:lstStyle>
            <a:lvl1pPr algn="r">
              <a:defRPr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Compare item one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706518" y="2428876"/>
            <a:ext cx="5152417" cy="3978728"/>
          </a:xfrm>
        </p:spPr>
        <p:txBody>
          <a:bodyPr/>
          <a:lstStyle>
            <a:lvl1pPr marL="0" indent="0" algn="r">
              <a:lnSpc>
                <a:spcPct val="90000"/>
              </a:lnSpc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6333066" y="1762125"/>
            <a:ext cx="5152421" cy="438150"/>
          </a:xfrm>
        </p:spPr>
        <p:txBody>
          <a:bodyPr/>
          <a:lstStyle>
            <a:lvl1pPr marL="0" indent="0" algn="l">
              <a:buNone/>
              <a:defRPr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Compare item two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6333066" y="2428876"/>
            <a:ext cx="5152422" cy="3978728"/>
          </a:xfr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2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latin typeface="+mj-lt"/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56210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Statem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2"/>
          <p:cNvSpPr>
            <a:spLocks noGrp="1"/>
          </p:cNvSpPr>
          <p:nvPr>
            <p:ph type="title" hasCustomPrompt="1"/>
          </p:nvPr>
        </p:nvSpPr>
        <p:spPr>
          <a:xfrm>
            <a:off x="2015067" y="1114004"/>
            <a:ext cx="8170333" cy="4629992"/>
          </a:xfrm>
          <a:noFill/>
          <a:ln>
            <a:noFill/>
          </a:ln>
        </p:spPr>
        <p:txBody>
          <a:bodyPr anchor="ctr">
            <a:normAutofit/>
          </a:bodyPr>
          <a:lstStyle>
            <a:lvl1pPr algn="ctr">
              <a:defRPr sz="4799" spc="-112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This is a short, important statement to bring attention to something.</a:t>
            </a:r>
          </a:p>
        </p:txBody>
      </p:sp>
    </p:spTree>
    <p:extLst>
      <p:ext uri="{BB962C8B-B14F-4D97-AF65-F5344CB8AC3E}">
        <p14:creationId xmlns:p14="http://schemas.microsoft.com/office/powerpoint/2010/main" val="181928651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ati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2"/>
          <p:cNvSpPr>
            <a:spLocks noGrp="1"/>
          </p:cNvSpPr>
          <p:nvPr>
            <p:ph type="title" hasCustomPrompt="1"/>
          </p:nvPr>
        </p:nvSpPr>
        <p:spPr>
          <a:xfrm>
            <a:off x="1056444" y="1076327"/>
            <a:ext cx="10070239" cy="2720171"/>
          </a:xfrm>
        </p:spPr>
        <p:txBody>
          <a:bodyPr anchor="b">
            <a:normAutofit/>
          </a:bodyPr>
          <a:lstStyle>
            <a:lvl1pPr algn="l">
              <a:defRPr sz="4799" spc="-112" baseline="0">
                <a:solidFill>
                  <a:schemeClr val="accent4"/>
                </a:solidFill>
                <a:latin typeface="Gotham Light" pitchFamily="50" charset="0"/>
              </a:defRPr>
            </a:lvl1pPr>
          </a:lstStyle>
          <a:p>
            <a:r>
              <a:rPr lang="en-US" dirty="0"/>
              <a:t>“Click to add quote. Don’t forget quotation marks”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055981" y="3990976"/>
            <a:ext cx="10070513" cy="561975"/>
          </a:xfrm>
        </p:spPr>
        <p:txBody>
          <a:bodyPr/>
          <a:lstStyle>
            <a:lvl1pPr marL="0" indent="0">
              <a:buNone/>
              <a:defRPr sz="2400" b="0" i="0">
                <a:latin typeface="+mn-lt"/>
                <a:ea typeface="Gotham Medium" panose="02000604030000020004" pitchFamily="50" charset="0"/>
                <a:cs typeface="Gotham Medium" panose="02000604030000020004" pitchFamily="50" charset="0"/>
              </a:defRPr>
            </a:lvl1pPr>
          </a:lstStyle>
          <a:p>
            <a:pPr lvl="0"/>
            <a:r>
              <a:rPr lang="en-US" dirty="0"/>
              <a:t>Person Quoted</a:t>
            </a:r>
          </a:p>
        </p:txBody>
      </p:sp>
    </p:spTree>
    <p:extLst>
      <p:ext uri="{BB962C8B-B14F-4D97-AF65-F5344CB8AC3E}">
        <p14:creationId xmlns:p14="http://schemas.microsoft.com/office/powerpoint/2010/main" val="336529174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in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056444" y="3006660"/>
            <a:ext cx="10070239" cy="172513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799" b="0" i="0"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definition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 hasCustomPrompt="1"/>
          </p:nvPr>
        </p:nvSpPr>
        <p:spPr>
          <a:xfrm>
            <a:off x="1056444" y="2071871"/>
            <a:ext cx="10070239" cy="833377"/>
          </a:xfrm>
        </p:spPr>
        <p:txBody>
          <a:bodyPr anchor="b">
            <a:normAutofit/>
          </a:bodyPr>
          <a:lstStyle>
            <a:lvl1pPr algn="l">
              <a:defRPr sz="4799" spc="-112">
                <a:solidFill>
                  <a:schemeClr val="accent5"/>
                </a:solidFill>
                <a:latin typeface="+mj-lt"/>
              </a:defRPr>
            </a:lvl1pPr>
          </a:lstStyle>
          <a:p>
            <a:r>
              <a:rPr lang="en-US" dirty="0"/>
              <a:t>Word to define</a:t>
            </a:r>
          </a:p>
        </p:txBody>
      </p:sp>
    </p:spTree>
    <p:extLst>
      <p:ext uri="{BB962C8B-B14F-4D97-AF65-F5344CB8AC3E}">
        <p14:creationId xmlns:p14="http://schemas.microsoft.com/office/powerpoint/2010/main" val="760927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0"/>
          <p:cNvSpPr>
            <a:spLocks noGrp="1"/>
          </p:cNvSpPr>
          <p:nvPr>
            <p:ph type="title" hasCustomPrompt="1"/>
          </p:nvPr>
        </p:nvSpPr>
        <p:spPr>
          <a:xfrm>
            <a:off x="1410073" y="541868"/>
            <a:ext cx="10070237" cy="2800626"/>
          </a:xfrm>
        </p:spPr>
        <p:txBody>
          <a:bodyPr anchor="b"/>
          <a:lstStyle>
            <a:lvl1pPr algn="r">
              <a:defRPr b="0" i="0">
                <a:solidFill>
                  <a:schemeClr val="tx1">
                    <a:lumMod val="50000"/>
                  </a:schemeClr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r>
              <a:rPr lang="en-US" dirty="0"/>
              <a:t>Click to Add Section Header in </a:t>
            </a:r>
            <a:r>
              <a:rPr lang="en-US" dirty="0" err="1"/>
              <a:t>Titlecase</a:t>
            </a:r>
            <a:endParaRPr lang="en-US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711695" y="3429000"/>
            <a:ext cx="10768615" cy="0"/>
          </a:xfrm>
          <a:prstGeom prst="line">
            <a:avLst/>
          </a:prstGeom>
          <a:ln w="38100">
            <a:gradFill>
              <a:gsLst>
                <a:gs pos="0">
                  <a:schemeClr val="accent1"/>
                </a:gs>
                <a:gs pos="100000">
                  <a:srgbClr val="EC0D7D"/>
                </a:gs>
              </a:gsLst>
              <a:lin ang="4800000" scaled="0"/>
            </a:gra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928384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6924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="0" i="0" baseline="0">
                <a:latin typeface="+mj-lt"/>
                <a:ea typeface="Gotham Rounded Light" charset="0"/>
                <a:cs typeface="Gotham Rounded Light" charset="0"/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610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(Option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4635500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bg1"/>
              </a:solidFill>
              <a:latin typeface="Gotham Medium" panose="02000604030000020004" pitchFamily="50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0" y="2054618"/>
            <a:ext cx="462914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3600" b="0" i="0" dirty="0">
                <a:solidFill>
                  <a:schemeClr val="bg1"/>
                </a:solidFill>
                <a:latin typeface="+mj-lt"/>
                <a:ea typeface="Gotham Light" charset="0"/>
                <a:cs typeface="Gotham Light" charset="0"/>
              </a:rPr>
              <a:t>Demo</a:t>
            </a:r>
          </a:p>
        </p:txBody>
      </p:sp>
      <p:sp>
        <p:nvSpPr>
          <p:cNvPr id="8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5181600" y="328230"/>
            <a:ext cx="6463307" cy="5990425"/>
          </a:xfrm>
        </p:spPr>
        <p:txBody>
          <a:bodyPr anchor="ctr"/>
          <a:lstStyle>
            <a:lvl1pPr algn="l">
              <a:lnSpc>
                <a:spcPct val="100000"/>
              </a:lnSpc>
              <a:defRPr sz="2400" baseline="0">
                <a:solidFill>
                  <a:schemeClr val="accent2"/>
                </a:solidFill>
              </a:defRPr>
            </a:lvl1pPr>
            <a:lvl2pPr algn="l">
              <a:defRPr sz="2400" b="0" i="0">
                <a:solidFill>
                  <a:schemeClr val="accent2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 algn="l">
              <a:defRPr sz="2400" b="0" i="0">
                <a:solidFill>
                  <a:schemeClr val="accent2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 algn="l">
              <a:defRPr sz="2400" b="0" i="0">
                <a:solidFill>
                  <a:schemeClr val="accent2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 algn="l">
              <a:defRPr sz="2400" b="0" i="0">
                <a:solidFill>
                  <a:schemeClr val="accent2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5pPr>
            <a:lvl6pPr>
              <a:defRPr>
                <a:solidFill>
                  <a:schemeClr val="accent2"/>
                </a:solidFill>
              </a:defRPr>
            </a:lvl6pPr>
            <a:lvl7pPr>
              <a:defRPr>
                <a:solidFill>
                  <a:schemeClr val="accent2"/>
                </a:solidFill>
              </a:defRPr>
            </a:lvl7pPr>
            <a:lvl8pPr>
              <a:defRPr>
                <a:solidFill>
                  <a:schemeClr val="accent2"/>
                </a:solidFill>
              </a:defRPr>
            </a:lvl8pPr>
            <a:lvl9pPr marL="2286000" indent="0">
              <a:buNone/>
              <a:defRPr>
                <a:solidFill>
                  <a:schemeClr val="accent2"/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-1463041" y="0"/>
            <a:ext cx="146304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b="0" dirty="0">
                <a:latin typeface="Gotham Medium" panose="02000604030000020004" pitchFamily="50" charset="0"/>
              </a:rPr>
              <a:t>This bullet list is </a:t>
            </a:r>
            <a:r>
              <a:rPr lang="en-US" sz="1400" b="1" dirty="0">
                <a:solidFill>
                  <a:schemeClr val="accent1"/>
                </a:solidFill>
                <a:latin typeface="Gotham Medium" panose="02000604030000020004" pitchFamily="50" charset="0"/>
              </a:rPr>
              <a:t>preset</a:t>
            </a:r>
            <a:r>
              <a:rPr lang="en-US" sz="1400" b="0" dirty="0">
                <a:solidFill>
                  <a:schemeClr val="accent1"/>
                </a:solidFill>
                <a:latin typeface="Gotham Medium" panose="02000604030000020004" pitchFamily="50" charset="0"/>
              </a:rPr>
              <a:t> </a:t>
            </a:r>
            <a:r>
              <a:rPr lang="en-US" sz="1400" b="0" dirty="0">
                <a:latin typeface="Gotham Medium" panose="02000604030000020004" pitchFamily="50" charset="0"/>
              </a:rPr>
              <a:t>with </a:t>
            </a:r>
            <a:r>
              <a:rPr lang="en-US" sz="1400" b="1" dirty="0">
                <a:solidFill>
                  <a:schemeClr val="accent1"/>
                </a:solidFill>
                <a:latin typeface="Gotham Medium" panose="02000604030000020004" pitchFamily="50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1815017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6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7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8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9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264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1117466" y="1828800"/>
            <a:ext cx="4267334" cy="2429933"/>
          </a:xfrm>
        </p:spPr>
        <p:txBody>
          <a:bodyPr lIns="182880" tIns="0" rIns="182880" bIns="0" anchor="ctr"/>
          <a:lstStyle>
            <a:lvl1pPr marL="0" indent="0" algn="ctr">
              <a:buNone/>
              <a:defRPr sz="2400" b="0" i="0" baseline="0">
                <a:latin typeface="Gotham Light" pitchFamily="50" charset="0"/>
                <a:ea typeface="Gotham Light" pitchFamily="50" charset="0"/>
                <a:cs typeface="Gotham Light" pitchFamily="50" charset="0"/>
              </a:defRPr>
            </a:lvl1pPr>
            <a:lvl2pPr marL="297073" indent="0" algn="l">
              <a:buNone/>
              <a:defRPr sz="2200"/>
            </a:lvl2pPr>
            <a:lvl3pPr marL="596176" indent="0" algn="l">
              <a:buNone/>
              <a:defRPr sz="2200"/>
            </a:lvl3pPr>
            <a:lvl4pPr marL="883076" indent="0" algn="l">
              <a:buNone/>
              <a:defRPr sz="2200"/>
            </a:lvl4pPr>
            <a:lvl5pPr marL="1096722" indent="0" algn="l">
              <a:buNone/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705972" y="4568349"/>
            <a:ext cx="5095377" cy="1408906"/>
          </a:xfrm>
        </p:spPr>
        <p:txBody>
          <a:bodyPr lIns="182880" tIns="0" rIns="182880" bIns="0"/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6393999" y="4568349"/>
            <a:ext cx="5095377" cy="1408906"/>
          </a:xfrm>
        </p:spPr>
        <p:txBody>
          <a:bodyPr lIns="182880" tIns="0" rIns="182880" bIns="0"/>
          <a:lstStyle>
            <a:lvl1pPr marL="0" indent="0" algn="ctr">
              <a:spcBef>
                <a:spcPts val="600"/>
              </a:spcBef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Content Placeholder 11"/>
          <p:cNvSpPr>
            <a:spLocks noGrp="1"/>
          </p:cNvSpPr>
          <p:nvPr>
            <p:ph sz="quarter" idx="16" hasCustomPrompt="1"/>
          </p:nvPr>
        </p:nvSpPr>
        <p:spPr>
          <a:xfrm>
            <a:off x="6808974" y="1829393"/>
            <a:ext cx="4265426" cy="2429340"/>
          </a:xfrm>
        </p:spPr>
        <p:txBody>
          <a:bodyPr lIns="182880" tIns="0" rIns="182880" bIns="0" anchor="ctr"/>
          <a:lstStyle>
            <a:lvl1pPr marL="0" indent="0" algn="ctr">
              <a:buNone/>
              <a:defRPr sz="2400" b="0" i="0" baseline="0">
                <a:latin typeface="Gotham Light" pitchFamily="50" charset="0"/>
                <a:ea typeface="Gotham Light" pitchFamily="50" charset="0"/>
                <a:cs typeface="Gotham Light" pitchFamily="50" charset="0"/>
              </a:defRPr>
            </a:lvl1pPr>
            <a:lvl2pPr marL="297073" indent="0" algn="l">
              <a:buNone/>
              <a:defRPr sz="2200"/>
            </a:lvl2pPr>
            <a:lvl3pPr marL="596176" indent="0" algn="l">
              <a:buNone/>
              <a:defRPr sz="2200"/>
            </a:lvl3pPr>
            <a:lvl4pPr marL="883076" indent="0" algn="l">
              <a:buNone/>
              <a:defRPr sz="2200"/>
            </a:lvl4pPr>
            <a:lvl5pPr marL="1096722" indent="0" algn="l">
              <a:buNone/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latin typeface="+mj-lt"/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01843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mage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1081602" y="1828800"/>
            <a:ext cx="2550598" cy="2442596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11" name="Content Placeholder 11"/>
          <p:cNvSpPr>
            <a:spLocks noGrp="1"/>
          </p:cNvSpPr>
          <p:nvPr>
            <p:ph sz="quarter" idx="13" hasCustomPrompt="1"/>
          </p:nvPr>
        </p:nvSpPr>
        <p:spPr>
          <a:xfrm>
            <a:off x="4817659" y="1825884"/>
            <a:ext cx="2556688" cy="2448428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13" name="Content Placeholder 11"/>
          <p:cNvSpPr>
            <a:spLocks noGrp="1"/>
          </p:cNvSpPr>
          <p:nvPr>
            <p:ph sz="quarter" idx="14" hasCustomPrompt="1"/>
          </p:nvPr>
        </p:nvSpPr>
        <p:spPr>
          <a:xfrm>
            <a:off x="8568647" y="1842230"/>
            <a:ext cx="2522550" cy="2415736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705974" y="4568512"/>
            <a:ext cx="3296065" cy="1231106"/>
          </a:xfrm>
        </p:spPr>
        <p:txBody>
          <a:bodyPr lIns="182880" tIns="0" rIns="182880" bIns="0"/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000" b="0" i="0" baseline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/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4456692" y="4568512"/>
            <a:ext cx="3296065" cy="1231106"/>
          </a:xfrm>
        </p:spPr>
        <p:txBody>
          <a:bodyPr lIns="182880" tIns="0" rIns="182880" bIns="0"/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000" b="0" i="0" baseline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8181890" y="4568512"/>
            <a:ext cx="3296065" cy="1231106"/>
          </a:xfrm>
        </p:spPr>
        <p:txBody>
          <a:bodyPr lIns="182880" tIns="0" rIns="182880" bIns="0"/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000" b="0" i="0" baseline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23245913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Image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1"/>
          <p:cNvSpPr>
            <a:spLocks noGrp="1"/>
          </p:cNvSpPr>
          <p:nvPr>
            <p:ph sz="quarter" idx="20" hasCustomPrompt="1"/>
          </p:nvPr>
        </p:nvSpPr>
        <p:spPr>
          <a:xfrm>
            <a:off x="3470669" y="1831339"/>
            <a:ext cx="2503258" cy="2658533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pitchFamily="50" charset="0"/>
                <a:ea typeface="Gotham Light" pitchFamily="50" charset="0"/>
                <a:cs typeface="Gotham Light" pitchFamily="50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701336" y="4683936"/>
            <a:ext cx="2503258" cy="1231106"/>
          </a:xfrm>
        </p:spPr>
        <p:txBody>
          <a:bodyPr lIns="182880" tIns="0" rIns="182880" bIns="0"/>
          <a:lstStyle>
            <a:lvl1pPr marL="0" indent="0" algn="ctr">
              <a:spcBef>
                <a:spcPts val="600"/>
              </a:spcBef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 </a:t>
            </a:r>
          </a:p>
        </p:txBody>
      </p:sp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/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  <p:sp>
        <p:nvSpPr>
          <p:cNvPr id="26" name="Content Placeholder 11"/>
          <p:cNvSpPr>
            <a:spLocks noGrp="1"/>
          </p:cNvSpPr>
          <p:nvPr>
            <p:ph sz="quarter" idx="23" hasCustomPrompt="1"/>
          </p:nvPr>
        </p:nvSpPr>
        <p:spPr>
          <a:xfrm>
            <a:off x="6245473" y="1831340"/>
            <a:ext cx="2503258" cy="2658533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pitchFamily="50" charset="0"/>
                <a:ea typeface="Gotham Light" pitchFamily="50" charset="0"/>
                <a:cs typeface="Gotham Light" pitchFamily="50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27" name="Content Placeholder 11"/>
          <p:cNvSpPr>
            <a:spLocks noGrp="1"/>
          </p:cNvSpPr>
          <p:nvPr>
            <p:ph sz="quarter" idx="24" hasCustomPrompt="1"/>
          </p:nvPr>
        </p:nvSpPr>
        <p:spPr>
          <a:xfrm>
            <a:off x="8982231" y="1831340"/>
            <a:ext cx="2503258" cy="2658533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pitchFamily="50" charset="0"/>
                <a:ea typeface="Gotham Light" pitchFamily="50" charset="0"/>
                <a:cs typeface="Gotham Light" pitchFamily="50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34" name="Text Placeholder 3"/>
          <p:cNvSpPr>
            <a:spLocks noGrp="1"/>
          </p:cNvSpPr>
          <p:nvPr>
            <p:ph type="body" sz="quarter" idx="25" hasCustomPrompt="1"/>
          </p:nvPr>
        </p:nvSpPr>
        <p:spPr>
          <a:xfrm>
            <a:off x="3464068" y="4683936"/>
            <a:ext cx="2503258" cy="1231106"/>
          </a:xfrm>
        </p:spPr>
        <p:txBody>
          <a:bodyPr lIns="182880" tIns="0" rIns="182880" bIns="0"/>
          <a:lstStyle>
            <a:lvl1pPr marL="0" indent="0" algn="ctr">
              <a:spcBef>
                <a:spcPts val="600"/>
              </a:spcBef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 </a:t>
            </a:r>
          </a:p>
        </p:txBody>
      </p:sp>
      <p:sp>
        <p:nvSpPr>
          <p:cNvPr id="35" name="Text Placeholder 3"/>
          <p:cNvSpPr>
            <a:spLocks noGrp="1"/>
          </p:cNvSpPr>
          <p:nvPr>
            <p:ph type="body" sz="quarter" idx="26" hasCustomPrompt="1"/>
          </p:nvPr>
        </p:nvSpPr>
        <p:spPr>
          <a:xfrm>
            <a:off x="6226800" y="4683936"/>
            <a:ext cx="2503258" cy="1231106"/>
          </a:xfrm>
        </p:spPr>
        <p:txBody>
          <a:bodyPr lIns="182880" tIns="0" rIns="182880" bIns="0"/>
          <a:lstStyle>
            <a:lvl1pPr marL="0" indent="0" algn="ctr">
              <a:spcBef>
                <a:spcPts val="600"/>
              </a:spcBef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 </a:t>
            </a:r>
          </a:p>
        </p:txBody>
      </p:sp>
      <p:sp>
        <p:nvSpPr>
          <p:cNvPr id="36" name="Text Placeholder 3"/>
          <p:cNvSpPr>
            <a:spLocks noGrp="1"/>
          </p:cNvSpPr>
          <p:nvPr>
            <p:ph type="body" sz="quarter" idx="27" hasCustomPrompt="1"/>
          </p:nvPr>
        </p:nvSpPr>
        <p:spPr>
          <a:xfrm>
            <a:off x="8991098" y="4683936"/>
            <a:ext cx="2503258" cy="1231106"/>
          </a:xfrm>
        </p:spPr>
        <p:txBody>
          <a:bodyPr lIns="182880" tIns="0" rIns="182880" bIns="0"/>
          <a:lstStyle>
            <a:lvl1pPr marL="0" indent="0" algn="ctr">
              <a:spcBef>
                <a:spcPts val="600"/>
              </a:spcBef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 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695865" y="1831340"/>
            <a:ext cx="2503258" cy="2658533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pitchFamily="50" charset="0"/>
                <a:ea typeface="Gotham Light" pitchFamily="50" charset="0"/>
                <a:cs typeface="Gotham Light" pitchFamily="50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</p:spTree>
    <p:extLst>
      <p:ext uri="{BB962C8B-B14F-4D97-AF65-F5344CB8AC3E}">
        <p14:creationId xmlns:p14="http://schemas.microsoft.com/office/powerpoint/2010/main" val="113110729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Image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11"/>
          <p:cNvSpPr>
            <a:spLocks noGrp="1"/>
          </p:cNvSpPr>
          <p:nvPr>
            <p:ph sz="quarter" idx="18" hasCustomPrompt="1"/>
          </p:nvPr>
        </p:nvSpPr>
        <p:spPr>
          <a:xfrm>
            <a:off x="8163932" y="1828800"/>
            <a:ext cx="3311130" cy="1393959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30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8168570" y="3365945"/>
            <a:ext cx="3296065" cy="472978"/>
          </a:xfrm>
        </p:spPr>
        <p:txBody>
          <a:bodyPr lIns="182880" tIns="0" rIns="182880" bIns="0"/>
          <a:lstStyle>
            <a:lvl1pPr algn="ctr"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5" name="Content Placeholder 11"/>
          <p:cNvSpPr>
            <a:spLocks noGrp="1"/>
          </p:cNvSpPr>
          <p:nvPr>
            <p:ph sz="quarter" idx="24" hasCustomPrompt="1"/>
          </p:nvPr>
        </p:nvSpPr>
        <p:spPr>
          <a:xfrm>
            <a:off x="8163932" y="4026037"/>
            <a:ext cx="3311130" cy="1393959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36" name="Text Placeholder 3"/>
          <p:cNvSpPr>
            <a:spLocks noGrp="1"/>
          </p:cNvSpPr>
          <p:nvPr>
            <p:ph type="body" sz="quarter" idx="25" hasCustomPrompt="1"/>
          </p:nvPr>
        </p:nvSpPr>
        <p:spPr>
          <a:xfrm>
            <a:off x="4437272" y="5563182"/>
            <a:ext cx="3296065" cy="472978"/>
          </a:xfrm>
        </p:spPr>
        <p:txBody>
          <a:bodyPr lIns="182880" tIns="0" rIns="182880" bIns="0"/>
          <a:lstStyle>
            <a:lvl1pPr algn="ctr"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701336" y="1828800"/>
            <a:ext cx="3311130" cy="1393959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705974" y="3365945"/>
            <a:ext cx="3296065" cy="472978"/>
          </a:xfrm>
        </p:spPr>
        <p:txBody>
          <a:bodyPr lIns="182880" tIns="0" rIns="182880" bIns="0"/>
          <a:lstStyle>
            <a:lvl1pPr marL="0" indent="0" algn="ctr"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7" name="Content Placeholder 11"/>
          <p:cNvSpPr>
            <a:spLocks noGrp="1"/>
          </p:cNvSpPr>
          <p:nvPr>
            <p:ph sz="quarter" idx="16" hasCustomPrompt="1"/>
          </p:nvPr>
        </p:nvSpPr>
        <p:spPr>
          <a:xfrm>
            <a:off x="4443061" y="1828800"/>
            <a:ext cx="3311130" cy="1393959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28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4447699" y="3365945"/>
            <a:ext cx="3296065" cy="472978"/>
          </a:xfrm>
        </p:spPr>
        <p:txBody>
          <a:bodyPr lIns="182880" tIns="0" rIns="182880" bIns="0"/>
          <a:lstStyle>
            <a:lvl1pPr algn="ctr"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1" name="Content Placeholder 11"/>
          <p:cNvSpPr>
            <a:spLocks noGrp="1"/>
          </p:cNvSpPr>
          <p:nvPr>
            <p:ph sz="quarter" idx="20" hasCustomPrompt="1"/>
          </p:nvPr>
        </p:nvSpPr>
        <p:spPr>
          <a:xfrm>
            <a:off x="701336" y="4026037"/>
            <a:ext cx="3311130" cy="1393959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32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705974" y="5563182"/>
            <a:ext cx="3296065" cy="472978"/>
          </a:xfrm>
        </p:spPr>
        <p:txBody>
          <a:bodyPr lIns="182880" tIns="0" rIns="182880" bIns="0"/>
          <a:lstStyle>
            <a:lvl1pPr algn="ctr"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3" name="Content Placeholder 11"/>
          <p:cNvSpPr>
            <a:spLocks noGrp="1"/>
          </p:cNvSpPr>
          <p:nvPr>
            <p:ph sz="quarter" idx="22" hasCustomPrompt="1"/>
          </p:nvPr>
        </p:nvSpPr>
        <p:spPr>
          <a:xfrm>
            <a:off x="4443061" y="4026037"/>
            <a:ext cx="3311130" cy="1393959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34" name="Text Placeholder 3"/>
          <p:cNvSpPr>
            <a:spLocks noGrp="1"/>
          </p:cNvSpPr>
          <p:nvPr>
            <p:ph type="body" sz="quarter" idx="23" hasCustomPrompt="1"/>
          </p:nvPr>
        </p:nvSpPr>
        <p:spPr>
          <a:xfrm>
            <a:off x="8178997" y="5563182"/>
            <a:ext cx="3296065" cy="472978"/>
          </a:xfrm>
        </p:spPr>
        <p:txBody>
          <a:bodyPr lIns="182880" tIns="0" rIns="182880" bIns="0"/>
          <a:lstStyle>
            <a:lvl1pPr algn="ctr"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/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07289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518" y="1430900"/>
            <a:ext cx="10778971" cy="494347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06518" y="505084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/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2" cstate="print">
            <a:alphaModFix amt="60000"/>
            <a:extLst>
              <a:ext uri="{BEBA8EAE-BF5A-486C-A8C5-ECC9F3942E4B}">
                <a14:imgProps xmlns:a14="http://schemas.microsoft.com/office/drawing/2010/main">
                  <a14:imgLayer r:embed="rId3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6253" y="6184729"/>
            <a:ext cx="449824" cy="449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917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81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9" r:id="rId24"/>
    <p:sldLayoutId id="2147483678" r:id="rId25"/>
    <p:sldLayoutId id="2147483672" r:id="rId26"/>
    <p:sldLayoutId id="2147483673" r:id="rId27"/>
    <p:sldLayoutId id="2147483674" r:id="rId28"/>
    <p:sldLayoutId id="2147483675" r:id="rId29"/>
    <p:sldLayoutId id="2147483676" r:id="rId30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hdr="0" dt="0"/>
  <p:txStyles>
    <p:titleStyle>
      <a:lvl1pPr algn="ctr" defTabSz="586003" rtl="0" eaLnBrk="1" latinLnBrk="0" hangingPunct="1">
        <a:lnSpc>
          <a:spcPct val="85000"/>
        </a:lnSpc>
        <a:spcBef>
          <a:spcPct val="0"/>
        </a:spcBef>
        <a:buNone/>
        <a:defRPr sz="3600" b="0" i="0" kern="1200" cap="none" baseline="0">
          <a:solidFill>
            <a:schemeClr val="tx1"/>
          </a:solidFill>
          <a:latin typeface="+mj-lt"/>
          <a:ea typeface="Gotham Light" charset="0"/>
          <a:cs typeface="Gotham Light" charset="0"/>
        </a:defRPr>
      </a:lvl1pPr>
    </p:titleStyle>
    <p:bodyStyle>
      <a:lvl1pPr marL="57150" indent="-57150" algn="l" defTabSz="586003" rtl="0" eaLnBrk="1" latinLnBrk="0" hangingPunct="1">
        <a:lnSpc>
          <a:spcPct val="100000"/>
        </a:lnSpc>
        <a:spcBef>
          <a:spcPts val="1800"/>
        </a:spcBef>
        <a:buClrTx/>
        <a:buSzPct val="75000"/>
        <a:buFont typeface="Myriad Pro" panose="020B0503030403020204" pitchFamily="34" charset="0"/>
        <a:buChar char=" "/>
        <a:defRPr sz="2400" b="0" i="0" kern="1200">
          <a:solidFill>
            <a:schemeClr val="tx1"/>
          </a:solidFill>
          <a:latin typeface="+mn-lt"/>
          <a:ea typeface="Gotham Medium" panose="02000604030000020004" pitchFamily="50" charset="0"/>
          <a:cs typeface="Gotham Medium" panose="02000604030000020004" pitchFamily="50" charset="0"/>
        </a:defRPr>
      </a:lvl1pPr>
      <a:lvl2pPr marL="586003" indent="-288930" algn="l" defTabSz="586003" rtl="0" eaLnBrk="1" latinLnBrk="0" hangingPunct="1">
        <a:lnSpc>
          <a:spcPct val="100000"/>
        </a:lnSpc>
        <a:spcBef>
          <a:spcPts val="600"/>
        </a:spcBef>
        <a:buClrTx/>
        <a:buSzPct val="75000"/>
        <a:buFont typeface="Lucida Grande"/>
        <a:buChar char="-"/>
        <a:defRPr sz="2400" b="0" i="0" kern="1200">
          <a:solidFill>
            <a:schemeClr val="tx1"/>
          </a:solidFill>
          <a:latin typeface="Gotham Book" panose="02000604040000020004" pitchFamily="50" charset="0"/>
          <a:ea typeface="Gotham Book" panose="02000604040000020004" pitchFamily="50" charset="0"/>
          <a:cs typeface="Gotham Book" panose="02000604040000020004" pitchFamily="50" charset="0"/>
        </a:defRPr>
      </a:lvl2pPr>
      <a:lvl3pPr marL="883074" indent="-286898" algn="l" defTabSz="586003" rtl="0" eaLnBrk="1" latinLnBrk="0" hangingPunct="1">
        <a:lnSpc>
          <a:spcPct val="100000"/>
        </a:lnSpc>
        <a:spcBef>
          <a:spcPts val="600"/>
        </a:spcBef>
        <a:buClrTx/>
        <a:buSzPct val="75000"/>
        <a:buFont typeface="Lucida Grande"/>
        <a:buChar char="•"/>
        <a:defRPr sz="2400" b="0" i="0" kern="1200">
          <a:solidFill>
            <a:schemeClr val="tx1"/>
          </a:solidFill>
          <a:latin typeface="Gotham Book" panose="02000604040000020004" pitchFamily="50" charset="0"/>
          <a:ea typeface="Gotham Book" panose="02000604040000020004" pitchFamily="50" charset="0"/>
          <a:cs typeface="Gotham Book" panose="02000604040000020004" pitchFamily="50" charset="0"/>
        </a:defRPr>
      </a:lvl3pPr>
      <a:lvl4pPr marL="1200150" indent="-317500" algn="l" defTabSz="586003" rtl="0" eaLnBrk="1" latinLnBrk="0" hangingPunct="1">
        <a:lnSpc>
          <a:spcPct val="100000"/>
        </a:lnSpc>
        <a:spcBef>
          <a:spcPts val="600"/>
        </a:spcBef>
        <a:buClrTx/>
        <a:buSzPct val="75000"/>
        <a:buFont typeface="Wingdings" panose="05000000000000000000" pitchFamily="2" charset="2"/>
        <a:buChar char="§"/>
        <a:defRPr sz="2400" b="0" i="0" kern="1200" baseline="0">
          <a:solidFill>
            <a:schemeClr val="tx1"/>
          </a:solidFill>
          <a:latin typeface="Gotham Book" panose="02000604040000020004" pitchFamily="50" charset="0"/>
          <a:ea typeface="Gotham Book" panose="02000604040000020004" pitchFamily="50" charset="0"/>
          <a:cs typeface="Gotham Book" panose="02000604040000020004" pitchFamily="50" charset="0"/>
        </a:defRPr>
      </a:lvl4pPr>
      <a:lvl5pPr marL="1371600" indent="-274638" algn="l" defTabSz="586003" rtl="0" eaLnBrk="1" latinLnBrk="0" hangingPunct="1">
        <a:lnSpc>
          <a:spcPct val="100000"/>
        </a:lnSpc>
        <a:spcBef>
          <a:spcPts val="600"/>
        </a:spcBef>
        <a:buClrTx/>
        <a:buSzPct val="75000"/>
        <a:buFont typeface="Myriad Pro Light" panose="020B0403030403020204" pitchFamily="34" charset="0"/>
        <a:buChar char="-"/>
        <a:tabLst/>
        <a:defRPr sz="2400" b="0" i="0" kern="1200" baseline="0">
          <a:solidFill>
            <a:schemeClr val="tx1"/>
          </a:solidFill>
          <a:latin typeface="Gotham Book" panose="02000604040000020004" pitchFamily="50" charset="0"/>
          <a:ea typeface="Gotham Book" panose="02000604040000020004" pitchFamily="50" charset="0"/>
          <a:cs typeface="Gotham Book" panose="02000604040000020004" pitchFamily="50" charset="0"/>
        </a:defRPr>
      </a:lvl5pPr>
      <a:lvl6pPr marL="1719263" indent="-292100" algn="l" defTabSz="586003" rtl="0" eaLnBrk="1" latinLnBrk="0" hangingPunct="1">
        <a:spcBef>
          <a:spcPts val="448"/>
        </a:spcBef>
        <a:buClr>
          <a:schemeClr val="tx1"/>
        </a:buClr>
        <a:buSzPct val="70000"/>
        <a:buFont typeface="Montserrat"/>
        <a:buChar char=" "/>
        <a:defRPr lang="en-US" sz="2400" b="0" i="0" kern="1200" baseline="0" dirty="0" smtClean="0">
          <a:solidFill>
            <a:srgbClr val="404040"/>
          </a:solidFill>
          <a:effectLst/>
          <a:latin typeface="Gotham Book" panose="02000604040000020004" pitchFamily="50" charset="0"/>
          <a:ea typeface="+mn-ea"/>
          <a:cs typeface="Arial"/>
        </a:defRPr>
      </a:lvl6pPr>
      <a:lvl7pPr marL="2003425" indent="-288925" algn="l" defTabSz="586003" rtl="0" eaLnBrk="1" latinLnBrk="0" hangingPunct="1">
        <a:spcBef>
          <a:spcPct val="20000"/>
        </a:spcBef>
        <a:buSzPct val="70000"/>
        <a:buFont typeface="Montserrat"/>
        <a:buChar char=" "/>
        <a:defRPr lang="en-US" sz="2400" kern="1200" dirty="0" smtClean="0">
          <a:solidFill>
            <a:srgbClr val="404040"/>
          </a:solidFill>
          <a:effectLst/>
          <a:latin typeface="Gotham Book" panose="02000604040000020004" pitchFamily="50" charset="0"/>
          <a:ea typeface="+mn-ea"/>
          <a:cs typeface="+mn-cs"/>
        </a:defRPr>
      </a:lvl7pPr>
      <a:lvl8pPr marL="2286000" indent="-282575" algn="l" defTabSz="586003" rtl="0" eaLnBrk="1" latinLnBrk="0" hangingPunct="1">
        <a:spcBef>
          <a:spcPct val="20000"/>
        </a:spcBef>
        <a:buSzPct val="70000"/>
        <a:buFont typeface="Montserrat"/>
        <a:buChar char=" "/>
        <a:defRPr lang="en-US" sz="2400" kern="1200" dirty="0" smtClean="0">
          <a:solidFill>
            <a:srgbClr val="404040"/>
          </a:solidFill>
          <a:effectLst/>
          <a:latin typeface="Gotham Book" panose="02000604040000020004" pitchFamily="50" charset="0"/>
          <a:ea typeface="+mn-ea"/>
          <a:cs typeface="+mn-cs"/>
        </a:defRPr>
      </a:lvl8pPr>
      <a:lvl9pPr marL="2571750" indent="-285750" algn="l" defTabSz="586003" rtl="0" eaLnBrk="1" latinLnBrk="0" hangingPunct="1">
        <a:spcBef>
          <a:spcPct val="20000"/>
        </a:spcBef>
        <a:buSzPct val="70000"/>
        <a:buFont typeface="Montserrat"/>
        <a:buChar char=" "/>
        <a:defRPr lang="en-US" sz="2400" kern="1200" baseline="0" dirty="0" smtClean="0">
          <a:solidFill>
            <a:srgbClr val="404040"/>
          </a:solidFill>
          <a:effectLst/>
          <a:latin typeface="Gotham Book" panose="02000604040000020004" pitchFamily="50" charset="0"/>
          <a:ea typeface="+mn-ea"/>
          <a:cs typeface="+mn-cs"/>
        </a:defRPr>
      </a:lvl9pPr>
    </p:bodyStyle>
    <p:otherStyle>
      <a:defPPr>
        <a:defRPr lang="en-US"/>
      </a:defPPr>
      <a:lvl1pPr marL="0" algn="l" defTabSz="58600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86003" algn="l" defTabSz="58600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72007" algn="l" defTabSz="58600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758009" algn="l" defTabSz="58600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344013" algn="l" defTabSz="58600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930017" algn="l" defTabSz="58600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16021" algn="l" defTabSz="58600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102023" algn="l" defTabSz="58600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88028" algn="l" defTabSz="58600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@powershellpro   http://aka.ms/manojnair</a:t>
            </a:r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CLOUD SOLUTIONS ARCHITECT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Manoj Ravikumar Nair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1275EE4E-1602-40C7-A075-3965D4CEA344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3" r="87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684726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91FAA6-DCBD-4A5D-9CB2-9A4CD5DB9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AKS FAQs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F60A72E-0887-492A-B0D7-1B87928D5BD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AU" dirty="0"/>
              <a:t>Can I run Windows Server Containers on AKS?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24412B0-4F1C-4490-B680-66CE91767BC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AU" dirty="0"/>
              <a:t>Can you SSH into your AKS Cluster Nodes?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6E487A6-178B-4696-B45B-BBBDE3CA92E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AU" dirty="0"/>
              <a:t>What about Pricing?</a:t>
            </a:r>
          </a:p>
        </p:txBody>
      </p:sp>
      <p:pic>
        <p:nvPicPr>
          <p:cNvPr id="1026" name="Picture 2" descr="https://s.pluralsight.com/authorkit/img/Abstract_Ideas/Plum/question_Plum.png">
            <a:extLst>
              <a:ext uri="{FF2B5EF4-FFF2-40B4-BE49-F238E27FC236}">
                <a16:creationId xmlns:a16="http://schemas.microsoft.com/office/drawing/2014/main" id="{A277E5B4-D679-4138-87F1-9878655A5457}"/>
              </a:ext>
            </a:extLst>
          </p:cNvPr>
          <p:cNvPicPr>
            <a:picLocks noGrp="1" noChangeAspect="1" noChangeArrowheads="1"/>
          </p:cNvPicPr>
          <p:nvPr>
            <p:ph sz="quarter" idx="1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076" y="1981200"/>
            <a:ext cx="821598" cy="858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https://s.pluralsight.com/authorkit/img/Abstract_Ideas/Plum/question_Plum.png">
            <a:extLst>
              <a:ext uri="{FF2B5EF4-FFF2-40B4-BE49-F238E27FC236}">
                <a16:creationId xmlns:a16="http://schemas.microsoft.com/office/drawing/2014/main" id="{48F4E654-18CE-42BE-830C-F39126A9C0B8}"/>
              </a:ext>
            </a:extLst>
          </p:cNvPr>
          <p:cNvPicPr>
            <a:picLocks noGrp="1" noChangeAspect="1" noChangeArrowheads="1"/>
          </p:cNvPicPr>
          <p:nvPr>
            <p:ph sz="quarter" idx="16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076" y="3409950"/>
            <a:ext cx="821598" cy="858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https://s.pluralsight.com/authorkit/img/Abstract_Ideas/Plum/question_Plum.png">
            <a:extLst>
              <a:ext uri="{FF2B5EF4-FFF2-40B4-BE49-F238E27FC236}">
                <a16:creationId xmlns:a16="http://schemas.microsoft.com/office/drawing/2014/main" id="{89ED316D-1B59-4572-95CB-5D4BD47052E3}"/>
              </a:ext>
            </a:extLst>
          </p:cNvPr>
          <p:cNvPicPr>
            <a:picLocks noGrp="1" noChangeAspect="1" noChangeArrowheads="1"/>
          </p:cNvPicPr>
          <p:nvPr>
            <p:ph sz="quarter" idx="18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076" y="4838700"/>
            <a:ext cx="821598" cy="858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2869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083E1-50D2-4C47-9441-283B527EA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 You SSH into Your AKS Cluster Nodes?</a:t>
            </a:r>
            <a:endParaRPr lang="en-A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371717-F100-423D-998D-9402C8723A0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AU" dirty="0"/>
              <a:t>You might want to perform maintenance or collect logs from the AKS Nodes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BE1B49E-2C36-45CF-872C-200F1BF3FE9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AU" dirty="0"/>
              <a:t>AKS Cluster Nodes are not exposed on the internet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934140D-FB6A-462D-84F5-3A048855B4C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AU" dirty="0"/>
              <a:t>Microsoft has documented the process for SSH Node access </a:t>
            </a:r>
          </a:p>
        </p:txBody>
      </p:sp>
      <p:pic>
        <p:nvPicPr>
          <p:cNvPr id="2050" name="Picture 2" descr="https://s.pluralsight.com/authorkit/img/Abstract_Ideas/Plum/contained_Plum.png">
            <a:extLst>
              <a:ext uri="{FF2B5EF4-FFF2-40B4-BE49-F238E27FC236}">
                <a16:creationId xmlns:a16="http://schemas.microsoft.com/office/drawing/2014/main" id="{08CD5100-5A7D-418B-9847-79B216010A6E}"/>
              </a:ext>
            </a:extLst>
          </p:cNvPr>
          <p:cNvPicPr>
            <a:picLocks noGrp="1" noChangeAspect="1" noChangeArrowheads="1"/>
          </p:cNvPicPr>
          <p:nvPr>
            <p:ph sz="quarter" idx="1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924" y="1981200"/>
            <a:ext cx="763902" cy="858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s.pluralsight.com/authorkit/img/Abstract_Ideas/Plum/contained_Plum.png">
            <a:extLst>
              <a:ext uri="{FF2B5EF4-FFF2-40B4-BE49-F238E27FC236}">
                <a16:creationId xmlns:a16="http://schemas.microsoft.com/office/drawing/2014/main" id="{575033CC-E99B-4F0F-A9CF-40975EB15C98}"/>
              </a:ext>
            </a:extLst>
          </p:cNvPr>
          <p:cNvPicPr>
            <a:picLocks noGrp="1" noChangeAspect="1" noChangeArrowheads="1"/>
          </p:cNvPicPr>
          <p:nvPr>
            <p:ph sz="quarter" idx="16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924" y="3409950"/>
            <a:ext cx="763902" cy="858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s.pluralsight.com/authorkit/img/Abstract_Ideas/Plum/contained_Plum.png">
            <a:extLst>
              <a:ext uri="{FF2B5EF4-FFF2-40B4-BE49-F238E27FC236}">
                <a16:creationId xmlns:a16="http://schemas.microsoft.com/office/drawing/2014/main" id="{237A3D67-F01E-4E0A-8FF9-562F8FB31F01}"/>
              </a:ext>
            </a:extLst>
          </p:cNvPr>
          <p:cNvPicPr>
            <a:picLocks noGrp="1" noChangeAspect="1" noChangeArrowheads="1"/>
          </p:cNvPicPr>
          <p:nvPr>
            <p:ph sz="quarter" idx="18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924" y="4838700"/>
            <a:ext cx="763902" cy="858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1466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13E9F002-770C-4930-9219-BB2AAC6A4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275" y="1010653"/>
            <a:ext cx="11873450" cy="5200856"/>
          </a:xfrm>
        </p:spPr>
        <p:txBody>
          <a:bodyPr/>
          <a:lstStyle/>
          <a:p>
            <a:r>
              <a:rPr lang="en-AU" dirty="0">
                <a:latin typeface="Roboto Mono" pitchFamily="2" charset="0"/>
                <a:ea typeface="Roboto Mono" pitchFamily="2" charset="0"/>
              </a:rPr>
              <a:t>PS C:\&gt; Express-Thought `</a:t>
            </a:r>
            <a:br>
              <a:rPr lang="en-AU" dirty="0">
                <a:latin typeface="Roboto Mono" pitchFamily="2" charset="0"/>
                <a:ea typeface="Roboto Mono" pitchFamily="2" charset="0"/>
              </a:rPr>
            </a:br>
            <a:r>
              <a:rPr lang="en-AU" dirty="0">
                <a:latin typeface="Roboto Mono" pitchFamily="2" charset="0"/>
                <a:ea typeface="Roboto Mono" pitchFamily="2" charset="0"/>
              </a:rPr>
              <a:t>          –Content “keep calm and </a:t>
            </a:r>
            <a:r>
              <a:rPr lang="en-AU" dirty="0" err="1">
                <a:latin typeface="Roboto Mono" pitchFamily="2" charset="0"/>
                <a:ea typeface="Roboto Mono" pitchFamily="2" charset="0"/>
              </a:rPr>
              <a:t>az</a:t>
            </a:r>
            <a:r>
              <a:rPr lang="en-AU" dirty="0">
                <a:latin typeface="Roboto Mono" pitchFamily="2" charset="0"/>
                <a:ea typeface="Roboto Mono" pitchFamily="2" charset="0"/>
              </a:rPr>
              <a:t> </a:t>
            </a:r>
            <a:r>
              <a:rPr lang="en-AU" dirty="0" err="1">
                <a:latin typeface="Roboto Mono" pitchFamily="2" charset="0"/>
                <a:ea typeface="Roboto Mono" pitchFamily="2" charset="0"/>
              </a:rPr>
              <a:t>aks</a:t>
            </a:r>
            <a:r>
              <a:rPr lang="en-AU" dirty="0">
                <a:latin typeface="Roboto Mono" pitchFamily="2" charset="0"/>
                <a:ea typeface="Roboto Mono" pitchFamily="2" charset="0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13381832"/>
      </p:ext>
    </p:extLst>
  </p:cSld>
  <p:clrMapOvr>
    <a:masterClrMapping/>
  </p:clrMapOvr>
</p:sld>
</file>

<file path=ppt/theme/theme1.xml><?xml version="1.0" encoding="utf-8"?>
<a:theme xmlns:a="http://schemas.openxmlformats.org/drawingml/2006/main" name="Pluralsight default theme">
  <a:themeElements>
    <a:clrScheme name="Pluralsight November 2015">
      <a:dk1>
        <a:srgbClr val="404040"/>
      </a:dk1>
      <a:lt1>
        <a:srgbClr val="FFFFFF"/>
      </a:lt1>
      <a:dk2>
        <a:srgbClr val="303030"/>
      </a:dk2>
      <a:lt2>
        <a:srgbClr val="E5E5E5"/>
      </a:lt2>
      <a:accent1>
        <a:srgbClr val="F05A28"/>
      </a:accent1>
      <a:accent2>
        <a:srgbClr val="2A9FBC"/>
      </a:accent2>
      <a:accent3>
        <a:srgbClr val="2D2D2D"/>
      </a:accent3>
      <a:accent4>
        <a:srgbClr val="A62E5C"/>
      </a:accent4>
      <a:accent5>
        <a:srgbClr val="9BC850"/>
      </a:accent5>
      <a:accent6>
        <a:srgbClr val="675BA7"/>
      </a:accent6>
      <a:hlink>
        <a:srgbClr val="2A9FBC"/>
      </a:hlink>
      <a:folHlink>
        <a:srgbClr val="A62E5C"/>
      </a:folHlink>
    </a:clrScheme>
    <a:fontScheme name="Pluralsight November 2015">
      <a:majorFont>
        <a:latin typeface="Gotham Light"/>
        <a:ea typeface=""/>
        <a:cs typeface=""/>
      </a:majorFont>
      <a:minorFont>
        <a:latin typeface="Gotham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lIns="182880" tIns="182880" rIns="182880" bIns="182880" rtlCol="0" anchor="ctr"/>
      <a:lstStyle>
        <a:defPPr algn="ctr">
          <a:spcBef>
            <a:spcPts val="600"/>
          </a:spcBef>
          <a:defRPr sz="2000" dirty="0" smtClean="0">
            <a:solidFill>
              <a:schemeClr val="bg1"/>
            </a:solidFill>
          </a:defRPr>
        </a:defPPr>
      </a:lstStyle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spDef>
    <a:lnDef>
      <a:spPr>
        <a:ln>
          <a:solidFill>
            <a:schemeClr val="accent1"/>
          </a:solidFill>
          <a:headEnd type="none"/>
          <a:tailEnd type="none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0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BEB812F6-D6B7-4EE8-9A09-9CBFA16B61C2}" vid="{830AE979-1D0A-494D-B8C8-0C98347BD9E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Pluralsight_PowerPoint_Template_June_2018</Template>
  <TotalTime>162</TotalTime>
  <Words>78</Words>
  <Application>Microsoft Office PowerPoint</Application>
  <PresentationFormat>Widescreen</PresentationFormat>
  <Paragraphs>13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9" baseType="lpstr">
      <vt:lpstr>Arial</vt:lpstr>
      <vt:lpstr>Calibri</vt:lpstr>
      <vt:lpstr>Consolas</vt:lpstr>
      <vt:lpstr>Gotham Book</vt:lpstr>
      <vt:lpstr>Gotham Light</vt:lpstr>
      <vt:lpstr>Gotham Medium</vt:lpstr>
      <vt:lpstr>Gotham Rounded Light</vt:lpstr>
      <vt:lpstr>Lucida Grande</vt:lpstr>
      <vt:lpstr>Montserrat</vt:lpstr>
      <vt:lpstr>Myriad Pro</vt:lpstr>
      <vt:lpstr>Myriad Pro Light</vt:lpstr>
      <vt:lpstr>Roboto Mono</vt:lpstr>
      <vt:lpstr>Wingdings</vt:lpstr>
      <vt:lpstr>Wingdings 3</vt:lpstr>
      <vt:lpstr>Pluralsight default theme</vt:lpstr>
      <vt:lpstr>Next Steps</vt:lpstr>
      <vt:lpstr>AKS FAQs</vt:lpstr>
      <vt:lpstr>Can You SSH into Your AKS Cluster Nodes?</vt:lpstr>
      <vt:lpstr>PS C:\&gt; Express-Thought `           –Content “keep calm and az aks”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Manoj Ravikumar Nair</dc:creator>
  <cp:lastModifiedBy>Manoj Ravikumar Nair</cp:lastModifiedBy>
  <cp:revision>8</cp:revision>
  <dcterms:created xsi:type="dcterms:W3CDTF">2018-07-28T08:20:52Z</dcterms:created>
  <dcterms:modified xsi:type="dcterms:W3CDTF">2018-07-29T12:44:36Z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mannai@microsoft.com</vt:lpwstr>
  </property>
  <property fmtid="{D5CDD505-2E9C-101B-9397-08002B2CF9AE}" pid="5" name="MSIP_Label_f42aa342-8706-4288-bd11-ebb85995028c_SetDate">
    <vt:lpwstr>2018-07-28T08:28:13.4893288Z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