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77" autoAdjust="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REPOSITORY FOR NOTES AND QUESTION PAPERS </a:t>
            </a:r>
          </a:p>
        </p:txBody>
      </p:sp>
      <p:sp>
        <p:nvSpPr>
          <p:cNvPr id="104872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10205-F0D1-4ED3-8A64-6B6D5F11D001}" type="datetimeFigureOut">
              <a:rPr lang="en-US" smtClean="0"/>
              <a:t>2/3/2024</a:t>
            </a:fld>
            <a:endParaRPr lang="en-US"/>
          </a:p>
        </p:txBody>
      </p:sp>
      <p:sp>
        <p:nvSpPr>
          <p:cNvPr id="104873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COMPUTER SCIENCE AND ENGINEERING   SHARNBASVA UNIVERSITY,KALABURAGI       </a:t>
            </a:r>
          </a:p>
        </p:txBody>
      </p:sp>
      <p:sp>
        <p:nvSpPr>
          <p:cNvPr id="104873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FFC45-5E1F-46B3-AF41-BA48515BD62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REPOSITORY FOR NOTES AND QUESTION PAPERS </a:t>
            </a:r>
          </a:p>
        </p:txBody>
      </p:sp>
      <p:sp>
        <p:nvSpPr>
          <p:cNvPr id="104872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045E1-EEFB-4491-A9E5-F60C8C7E39F8}" type="datetimeFigureOut">
              <a:rPr lang="en-US" smtClean="0"/>
              <a:t>2/3/2024</a:t>
            </a:fld>
            <a:endParaRPr lang="en-US"/>
          </a:p>
        </p:txBody>
      </p:sp>
      <p:sp>
        <p:nvSpPr>
          <p:cNvPr id="104872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2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COMPUTER SCIENCE AND ENGINEERING   SHARNBASVA UNIVERSITY,KALABURAGI       </a:t>
            </a:r>
          </a:p>
        </p:txBody>
      </p:sp>
      <p:sp>
        <p:nvSpPr>
          <p:cNvPr id="104872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51BE-7440-4556-B0A1-888309D0269B}"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US"/>
          </a:p>
        </p:txBody>
      </p:sp>
      <p:sp>
        <p:nvSpPr>
          <p:cNvPr id="1048593" name="Slide Number Placeholder 3"/>
          <p:cNvSpPr>
            <a:spLocks noGrp="1"/>
          </p:cNvSpPr>
          <p:nvPr>
            <p:ph type="sldNum" sz="quarter" idx="10"/>
          </p:nvPr>
        </p:nvSpPr>
        <p:spPr/>
        <p:txBody>
          <a:bodyPr/>
          <a:lstStyle/>
          <a:p>
            <a:fld id="{E58651BE-7440-4556-B0A1-888309D0269B}" type="slidenum">
              <a:rPr lang="en-US" smtClean="0"/>
              <a:t>1</a:t>
            </a:fld>
            <a:endParaRPr lang="en-US"/>
          </a:p>
        </p:txBody>
      </p:sp>
      <p:sp>
        <p:nvSpPr>
          <p:cNvPr id="1048594" name="Footer Placeholder 4"/>
          <p:cNvSpPr>
            <a:spLocks noGrp="1"/>
          </p:cNvSpPr>
          <p:nvPr>
            <p:ph type="ftr" sz="quarter" idx="11"/>
          </p:nvPr>
        </p:nvSpPr>
        <p:spPr/>
        <p:txBody>
          <a:bodyPr/>
          <a:lstStyle/>
          <a:p>
            <a:r>
              <a:rPr lang="en-US"/>
              <a:t>DEPARTMENT OF COMPUTER SCIENCE AND ENGINEERING   SHARNBASVA UNIVERSITY,KALABURAGI       </a:t>
            </a:r>
          </a:p>
        </p:txBody>
      </p:sp>
      <p:sp>
        <p:nvSpPr>
          <p:cNvPr id="1048595" name="Header Placeholder 5"/>
          <p:cNvSpPr>
            <a:spLocks noGrp="1"/>
          </p:cNvSpPr>
          <p:nvPr>
            <p:ph type="hdr" sz="quarter" idx="12"/>
          </p:nvPr>
        </p:nvSpPr>
        <p:spPr/>
        <p:txBody>
          <a:bodyPr/>
          <a:lstStyle/>
          <a:p>
            <a:r>
              <a:rPr lang="en-US"/>
              <a:t>REPOSITORY FOR NOTES AND QUESTION PAPERS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Image Placeholder 1"/>
          <p:cNvSpPr>
            <a:spLocks noGrp="1" noRot="1" noChangeAspect="1"/>
          </p:cNvSpPr>
          <p:nvPr>
            <p:ph type="sldImg"/>
          </p:nvPr>
        </p:nvSpPr>
        <p:spPr/>
      </p:sp>
      <p:sp>
        <p:nvSpPr>
          <p:cNvPr id="1048617" name="Notes Placeholder 2"/>
          <p:cNvSpPr>
            <a:spLocks noGrp="1"/>
          </p:cNvSpPr>
          <p:nvPr>
            <p:ph type="body" idx="1"/>
          </p:nvPr>
        </p:nvSpPr>
        <p:spPr/>
        <p:txBody>
          <a:bodyPr/>
          <a:lstStyle/>
          <a:p>
            <a:endParaRPr lang="en-US"/>
          </a:p>
        </p:txBody>
      </p:sp>
      <p:sp>
        <p:nvSpPr>
          <p:cNvPr id="1048618" name="Header Placeholder 3"/>
          <p:cNvSpPr>
            <a:spLocks noGrp="1"/>
          </p:cNvSpPr>
          <p:nvPr>
            <p:ph type="hdr" sz="quarter" idx="10"/>
          </p:nvPr>
        </p:nvSpPr>
        <p:spPr/>
        <p:txBody>
          <a:bodyPr/>
          <a:lstStyle/>
          <a:p>
            <a:r>
              <a:rPr lang="en-US"/>
              <a:t>REPOSITORY FOR NOTES AND QUESTION PAPERS </a:t>
            </a:r>
          </a:p>
        </p:txBody>
      </p:sp>
      <p:sp>
        <p:nvSpPr>
          <p:cNvPr id="1048619" name="Footer Placeholder 4"/>
          <p:cNvSpPr>
            <a:spLocks noGrp="1"/>
          </p:cNvSpPr>
          <p:nvPr>
            <p:ph type="ftr" sz="quarter" idx="11"/>
          </p:nvPr>
        </p:nvSpPr>
        <p:spPr/>
        <p:txBody>
          <a:bodyPr/>
          <a:lstStyle/>
          <a:p>
            <a:r>
              <a:rPr lang="en-US"/>
              <a:t>DEPARTMENT OF COMPUTER SCIENCE AND ENGINEERING   SHARNBASVA UNIVERSITY,KALABURAGI       </a:t>
            </a:r>
          </a:p>
        </p:txBody>
      </p:sp>
      <p:sp>
        <p:nvSpPr>
          <p:cNvPr id="1048620" name="Slide Number Placeholder 5"/>
          <p:cNvSpPr>
            <a:spLocks noGrp="1"/>
          </p:cNvSpPr>
          <p:nvPr>
            <p:ph type="sldNum" sz="quarter" idx="12"/>
          </p:nvPr>
        </p:nvSpPr>
        <p:spPr/>
        <p:txBody>
          <a:bodyPr/>
          <a:lstStyle/>
          <a:p>
            <a:fld id="{E58651BE-7440-4556-B0A1-888309D0269B}"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649E8665-DB47-499C-8821-621D919F9992}" type="datetime1">
              <a:rPr lang="en-US" smtClean="0"/>
              <a:t>2/3/2024</a:t>
            </a:fld>
            <a:endParaRPr lang="en-US"/>
          </a:p>
        </p:txBody>
      </p:sp>
      <p:sp>
        <p:nvSpPr>
          <p:cNvPr id="1048584" name="Footer Placeholder 4"/>
          <p:cNvSpPr>
            <a:spLocks noGrp="1"/>
          </p:cNvSpPr>
          <p:nvPr>
            <p:ph type="ftr" sz="quarter" idx="11"/>
          </p:nvPr>
        </p:nvSpPr>
        <p:spPr/>
        <p:txBody>
          <a:bodyPr/>
          <a:lstStyle/>
          <a:p>
            <a:r>
              <a:rPr lang="en-US"/>
              <a:t>DEPARTMENT OF COMPUTER SCIENCE AND ENGINEERING    SHARNBASVA UNIVERSITY,KALABURAGI</a:t>
            </a:r>
          </a:p>
        </p:txBody>
      </p:sp>
      <p:sp>
        <p:nvSpPr>
          <p:cNvPr id="1048585" name="Slide Number Placeholder 5"/>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t>Click to edit Master title style</a:t>
            </a:r>
          </a:p>
        </p:txBody>
      </p:sp>
      <p:sp>
        <p:nvSpPr>
          <p:cNvPr id="104869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Date Placeholder 3"/>
          <p:cNvSpPr>
            <a:spLocks noGrp="1"/>
          </p:cNvSpPr>
          <p:nvPr>
            <p:ph type="dt" sz="half" idx="10"/>
          </p:nvPr>
        </p:nvSpPr>
        <p:spPr/>
        <p:txBody>
          <a:bodyPr/>
          <a:lstStyle/>
          <a:p>
            <a:fld id="{9F634D14-E2CE-4781-A73E-8B1603404609}" type="datetime1">
              <a:rPr lang="en-US" smtClean="0"/>
              <a:t>2/3/2024</a:t>
            </a:fld>
            <a:endParaRPr lang="en-US"/>
          </a:p>
        </p:txBody>
      </p:sp>
      <p:sp>
        <p:nvSpPr>
          <p:cNvPr id="1048692" name="Footer Placeholder 4"/>
          <p:cNvSpPr>
            <a:spLocks noGrp="1"/>
          </p:cNvSpPr>
          <p:nvPr>
            <p:ph type="ftr" sz="quarter" idx="11"/>
          </p:nvPr>
        </p:nvSpPr>
        <p:spPr/>
        <p:txBody>
          <a:bodyPr/>
          <a:lstStyle/>
          <a:p>
            <a:r>
              <a:rPr lang="en-US"/>
              <a:t>DEPARTMENT OF COMPUTER SCIENCE AND ENGINEERING    SHARNBASVA UNIVERSITY,KALABURAGI</a:t>
            </a:r>
          </a:p>
        </p:txBody>
      </p:sp>
      <p:sp>
        <p:nvSpPr>
          <p:cNvPr id="1048693" name="Slide Number Placeholder 5"/>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8"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7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3"/>
          <p:cNvSpPr>
            <a:spLocks noGrp="1"/>
          </p:cNvSpPr>
          <p:nvPr>
            <p:ph type="dt" sz="half" idx="10"/>
          </p:nvPr>
        </p:nvSpPr>
        <p:spPr/>
        <p:txBody>
          <a:bodyPr/>
          <a:lstStyle/>
          <a:p>
            <a:fld id="{2DCAB9C9-DFE4-498B-8AE5-E63EF21E49D5}" type="datetime1">
              <a:rPr lang="en-US" smtClean="0"/>
              <a:t>2/3/2024</a:t>
            </a:fld>
            <a:endParaRPr lang="en-US"/>
          </a:p>
        </p:txBody>
      </p:sp>
      <p:sp>
        <p:nvSpPr>
          <p:cNvPr id="1048681" name="Footer Placeholder 4"/>
          <p:cNvSpPr>
            <a:spLocks noGrp="1"/>
          </p:cNvSpPr>
          <p:nvPr>
            <p:ph type="ftr" sz="quarter" idx="11"/>
          </p:nvPr>
        </p:nvSpPr>
        <p:spPr/>
        <p:txBody>
          <a:bodyPr/>
          <a:lstStyle/>
          <a:p>
            <a:r>
              <a:rPr lang="en-US"/>
              <a:t>DEPARTMENT OF COMPUTER SCIENCE AND ENGINEERING    SHARNBASVA UNIVERSITY,KALABURAGI</a:t>
            </a:r>
          </a:p>
        </p:txBody>
      </p:sp>
      <p:sp>
        <p:nvSpPr>
          <p:cNvPr id="1048682" name="Slide Number Placeholder 5"/>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Date Placeholder 3"/>
          <p:cNvSpPr>
            <a:spLocks noGrp="1"/>
          </p:cNvSpPr>
          <p:nvPr>
            <p:ph type="dt" sz="half" idx="10"/>
          </p:nvPr>
        </p:nvSpPr>
        <p:spPr/>
        <p:txBody>
          <a:bodyPr/>
          <a:lstStyle/>
          <a:p>
            <a:fld id="{46F65B45-6E51-488D-937B-EEEAC66D2DA6}" type="datetime1">
              <a:rPr lang="en-US" smtClean="0"/>
              <a:t>2/3/2024</a:t>
            </a:fld>
            <a:endParaRPr lang="en-US"/>
          </a:p>
        </p:txBody>
      </p:sp>
      <p:sp>
        <p:nvSpPr>
          <p:cNvPr id="1048599" name="Footer Placeholder 4"/>
          <p:cNvSpPr>
            <a:spLocks noGrp="1"/>
          </p:cNvSpPr>
          <p:nvPr>
            <p:ph type="ftr" sz="quarter" idx="11"/>
          </p:nvPr>
        </p:nvSpPr>
        <p:spPr/>
        <p:txBody>
          <a:bodyPr/>
          <a:lstStyle/>
          <a:p>
            <a:r>
              <a:rPr lang="en-US"/>
              <a:t>DEPARTMENT OF COMPUTER SCIENCE AND ENGINEERING    SHARNBASVA UNIVERSITY,KALABURAGI</a:t>
            </a:r>
          </a:p>
        </p:txBody>
      </p:sp>
      <p:sp>
        <p:nvSpPr>
          <p:cNvPr id="1048600" name="Slide Number Placeholder 5"/>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9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lstStyle/>
          <a:p>
            <a:fld id="{3332AB68-F3A0-4F0F-96BD-2439275AA9AF}" type="datetime1">
              <a:rPr lang="en-US" smtClean="0"/>
              <a:t>2/3/2024</a:t>
            </a:fld>
            <a:endParaRPr lang="en-US"/>
          </a:p>
        </p:txBody>
      </p:sp>
      <p:sp>
        <p:nvSpPr>
          <p:cNvPr id="1048697" name="Footer Placeholder 4"/>
          <p:cNvSpPr>
            <a:spLocks noGrp="1"/>
          </p:cNvSpPr>
          <p:nvPr>
            <p:ph type="ftr" sz="quarter" idx="11"/>
          </p:nvPr>
        </p:nvSpPr>
        <p:spPr/>
        <p:txBody>
          <a:bodyPr/>
          <a:lstStyle/>
          <a:p>
            <a:r>
              <a:rPr lang="en-US"/>
              <a:t>DEPARTMENT OF COMPUTER SCIENCE AND ENGINEERING    SHARNBASVA UNIVERSITY,KALABURAGI</a:t>
            </a:r>
          </a:p>
        </p:txBody>
      </p:sp>
      <p:sp>
        <p:nvSpPr>
          <p:cNvPr id="1048698" name="Slide Number Placeholder 5"/>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p>
        </p:txBody>
      </p:sp>
      <p:sp>
        <p:nvSpPr>
          <p:cNvPr id="104870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4"/>
          <p:cNvSpPr>
            <a:spLocks noGrp="1"/>
          </p:cNvSpPr>
          <p:nvPr>
            <p:ph type="dt" sz="half" idx="10"/>
          </p:nvPr>
        </p:nvSpPr>
        <p:spPr/>
        <p:txBody>
          <a:bodyPr/>
          <a:lstStyle/>
          <a:p>
            <a:fld id="{9465E912-02D0-4591-B2F4-6EC5053F392A}" type="datetime1">
              <a:rPr lang="en-US" smtClean="0"/>
              <a:t>2/3/2024</a:t>
            </a:fld>
            <a:endParaRPr lang="en-US"/>
          </a:p>
        </p:txBody>
      </p:sp>
      <p:sp>
        <p:nvSpPr>
          <p:cNvPr id="1048703" name="Footer Placeholder 5"/>
          <p:cNvSpPr>
            <a:spLocks noGrp="1"/>
          </p:cNvSpPr>
          <p:nvPr>
            <p:ph type="ftr" sz="quarter" idx="11"/>
          </p:nvPr>
        </p:nvSpPr>
        <p:spPr/>
        <p:txBody>
          <a:bodyPr/>
          <a:lstStyle/>
          <a:p>
            <a:r>
              <a:rPr lang="en-US"/>
              <a:t>DEPARTMENT OF COMPUTER SCIENCE AND ENGINEERING    SHARNBASVA UNIVERSITY,KALABURAGI</a:t>
            </a:r>
          </a:p>
        </p:txBody>
      </p:sp>
      <p:sp>
        <p:nvSpPr>
          <p:cNvPr id="1048704" name="Slide Number Placeholder 6"/>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5" name="Title 1"/>
          <p:cNvSpPr>
            <a:spLocks noGrp="1"/>
          </p:cNvSpPr>
          <p:nvPr>
            <p:ph type="title"/>
          </p:nvPr>
        </p:nvSpPr>
        <p:spPr>
          <a:xfrm>
            <a:off x="839788" y="365125"/>
            <a:ext cx="10515600" cy="1325563"/>
          </a:xfrm>
        </p:spPr>
        <p:txBody>
          <a:bodyPr/>
          <a:lstStyle/>
          <a:p>
            <a:r>
              <a:rPr lang="en-US"/>
              <a:t>Click to edit Master title style</a:t>
            </a:r>
          </a:p>
        </p:txBody>
      </p:sp>
      <p:sp>
        <p:nvSpPr>
          <p:cNvPr id="104870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Date Placeholder 6"/>
          <p:cNvSpPr>
            <a:spLocks noGrp="1"/>
          </p:cNvSpPr>
          <p:nvPr>
            <p:ph type="dt" sz="half" idx="10"/>
          </p:nvPr>
        </p:nvSpPr>
        <p:spPr/>
        <p:txBody>
          <a:bodyPr/>
          <a:lstStyle/>
          <a:p>
            <a:fld id="{36A04D2F-8240-4D52-B8E5-8D5B2B0714D5}" type="datetime1">
              <a:rPr lang="en-US" smtClean="0"/>
              <a:t>2/3/2024</a:t>
            </a:fld>
            <a:endParaRPr lang="en-US"/>
          </a:p>
        </p:txBody>
      </p:sp>
      <p:sp>
        <p:nvSpPr>
          <p:cNvPr id="1048711" name="Footer Placeholder 7"/>
          <p:cNvSpPr>
            <a:spLocks noGrp="1"/>
          </p:cNvSpPr>
          <p:nvPr>
            <p:ph type="ftr" sz="quarter" idx="11"/>
          </p:nvPr>
        </p:nvSpPr>
        <p:spPr/>
        <p:txBody>
          <a:bodyPr/>
          <a:lstStyle/>
          <a:p>
            <a:r>
              <a:rPr lang="en-US"/>
              <a:t>DEPARTMENT OF COMPUTER SCIENCE AND ENGINEERING    SHARNBASVA UNIVERSITY,KALABURAGI</a:t>
            </a:r>
          </a:p>
        </p:txBody>
      </p:sp>
      <p:sp>
        <p:nvSpPr>
          <p:cNvPr id="1048712" name="Slide Number Placeholder 8"/>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p>
        </p:txBody>
      </p:sp>
      <p:sp>
        <p:nvSpPr>
          <p:cNvPr id="1048675" name="Date Placeholder 2"/>
          <p:cNvSpPr>
            <a:spLocks noGrp="1"/>
          </p:cNvSpPr>
          <p:nvPr>
            <p:ph type="dt" sz="half" idx="10"/>
          </p:nvPr>
        </p:nvSpPr>
        <p:spPr/>
        <p:txBody>
          <a:bodyPr/>
          <a:lstStyle/>
          <a:p>
            <a:fld id="{79CB25BC-B6C0-488C-A94A-56A984F78EA4}" type="datetime1">
              <a:rPr lang="en-US" smtClean="0"/>
              <a:t>2/3/2024</a:t>
            </a:fld>
            <a:endParaRPr lang="en-US"/>
          </a:p>
        </p:txBody>
      </p:sp>
      <p:sp>
        <p:nvSpPr>
          <p:cNvPr id="1048676" name="Footer Placeholder 3"/>
          <p:cNvSpPr>
            <a:spLocks noGrp="1"/>
          </p:cNvSpPr>
          <p:nvPr>
            <p:ph type="ftr" sz="quarter" idx="11"/>
          </p:nvPr>
        </p:nvSpPr>
        <p:spPr/>
        <p:txBody>
          <a:bodyPr/>
          <a:lstStyle/>
          <a:p>
            <a:r>
              <a:rPr lang="en-US"/>
              <a:t>DEPARTMENT OF COMPUTER SCIENCE AND ENGINEERING    SHARNBASVA UNIVERSITY,KALABURAGI</a:t>
            </a:r>
          </a:p>
        </p:txBody>
      </p:sp>
      <p:sp>
        <p:nvSpPr>
          <p:cNvPr id="1048677" name="Slide Number Placeholder 4"/>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3" name="Date Placeholder 1"/>
          <p:cNvSpPr>
            <a:spLocks noGrp="1"/>
          </p:cNvSpPr>
          <p:nvPr>
            <p:ph type="dt" sz="half" idx="10"/>
          </p:nvPr>
        </p:nvSpPr>
        <p:spPr/>
        <p:txBody>
          <a:bodyPr/>
          <a:lstStyle/>
          <a:p>
            <a:fld id="{06DF904A-729C-4FAD-9491-AF30D8117F15}" type="datetime1">
              <a:rPr lang="en-US" smtClean="0"/>
              <a:t>2/3/2024</a:t>
            </a:fld>
            <a:endParaRPr lang="en-US"/>
          </a:p>
        </p:txBody>
      </p:sp>
      <p:sp>
        <p:nvSpPr>
          <p:cNvPr id="1048714" name="Footer Placeholder 2"/>
          <p:cNvSpPr>
            <a:spLocks noGrp="1"/>
          </p:cNvSpPr>
          <p:nvPr>
            <p:ph type="ftr" sz="quarter" idx="11"/>
          </p:nvPr>
        </p:nvSpPr>
        <p:spPr/>
        <p:txBody>
          <a:bodyPr/>
          <a:lstStyle/>
          <a:p>
            <a:r>
              <a:rPr lang="en-US"/>
              <a:t>DEPARTMENT OF COMPUTER SCIENCE AND ENGINEERING    SHARNBASVA UNIVERSITY,KALABURAGI</a:t>
            </a:r>
          </a:p>
        </p:txBody>
      </p:sp>
      <p:sp>
        <p:nvSpPr>
          <p:cNvPr id="1048715" name="Slide Number Placeholder 3"/>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9" name="Date Placeholder 4"/>
          <p:cNvSpPr>
            <a:spLocks noGrp="1"/>
          </p:cNvSpPr>
          <p:nvPr>
            <p:ph type="dt" sz="half" idx="10"/>
          </p:nvPr>
        </p:nvSpPr>
        <p:spPr/>
        <p:txBody>
          <a:bodyPr/>
          <a:lstStyle/>
          <a:p>
            <a:fld id="{E7267D83-AD20-44DE-BD06-9E58E9C75462}" type="datetime1">
              <a:rPr lang="en-US" smtClean="0"/>
              <a:t>2/3/2024</a:t>
            </a:fld>
            <a:endParaRPr lang="en-US"/>
          </a:p>
        </p:txBody>
      </p:sp>
      <p:sp>
        <p:nvSpPr>
          <p:cNvPr id="1048720" name="Footer Placeholder 5"/>
          <p:cNvSpPr>
            <a:spLocks noGrp="1"/>
          </p:cNvSpPr>
          <p:nvPr>
            <p:ph type="ftr" sz="quarter" idx="11"/>
          </p:nvPr>
        </p:nvSpPr>
        <p:spPr/>
        <p:txBody>
          <a:bodyPr/>
          <a:lstStyle/>
          <a:p>
            <a:r>
              <a:rPr lang="en-US"/>
              <a:t>DEPARTMENT OF COMPUTER SCIENCE AND ENGINEERING    SHARNBASVA UNIVERSITY,KALABURAGI</a:t>
            </a:r>
          </a:p>
        </p:txBody>
      </p:sp>
      <p:sp>
        <p:nvSpPr>
          <p:cNvPr id="1048721" name="Slide Number Placeholder 6"/>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lstStyle/>
          <a:p>
            <a:fld id="{A965E761-E6C1-4321-B23F-48466383EF1C}" type="datetime1">
              <a:rPr lang="en-US" smtClean="0"/>
              <a:t>2/3/2024</a:t>
            </a:fld>
            <a:endParaRPr lang="en-US"/>
          </a:p>
        </p:txBody>
      </p:sp>
      <p:sp>
        <p:nvSpPr>
          <p:cNvPr id="1048687" name="Footer Placeholder 5"/>
          <p:cNvSpPr>
            <a:spLocks noGrp="1"/>
          </p:cNvSpPr>
          <p:nvPr>
            <p:ph type="ftr" sz="quarter" idx="11"/>
          </p:nvPr>
        </p:nvSpPr>
        <p:spPr/>
        <p:txBody>
          <a:bodyPr/>
          <a:lstStyle/>
          <a:p>
            <a:r>
              <a:rPr lang="en-US"/>
              <a:t>DEPARTMENT OF COMPUTER SCIENCE AND ENGINEERING    SHARNBASVA UNIVERSITY,KALABURAGI</a:t>
            </a:r>
          </a:p>
        </p:txBody>
      </p:sp>
      <p:sp>
        <p:nvSpPr>
          <p:cNvPr id="1048688" name="Slide Number Placeholder 6"/>
          <p:cNvSpPr>
            <a:spLocks noGrp="1"/>
          </p:cNvSpPr>
          <p:nvPr>
            <p:ph type="sldNum" sz="quarter" idx="12"/>
          </p:nvPr>
        </p:nvSpPr>
        <p:spPr/>
        <p:txBody>
          <a:bodyPr/>
          <a:lstStyle/>
          <a:p>
            <a:fld id="{79DE981E-8926-472F-A0EA-D2E347906B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23240-72B0-4950-8379-1C19AF9A29E3}" type="datetime1">
              <a:rPr lang="en-US" smtClean="0"/>
              <a:t>2/3/2024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SHARNBASVA UNIVERSITY,KALABURAGI</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E981E-8926-472F-A0EA-D2E347906B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4" Type="http://schemas.openxmlformats.org/officeDocument/2006/relationships/hyperlink" Target="https://en.wikipedia.org/wiki/C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p:cNvPicPr>
          <p:nvPr/>
        </p:nvPicPr>
        <p:blipFill>
          <a:blip r:embed="rId3"/>
          <a:srcRect/>
          <a:stretch>
            <a:fillRect/>
          </a:stretch>
        </p:blipFill>
        <p:spPr bwMode="auto">
          <a:xfrm>
            <a:off x="0" y="0"/>
            <a:ext cx="12192000" cy="1378040"/>
          </a:xfrm>
          <a:prstGeom prst="rect">
            <a:avLst/>
          </a:prstGeom>
          <a:noFill/>
          <a:ln w="9525">
            <a:noFill/>
            <a:miter lim="800000"/>
            <a:headEnd/>
            <a:tailEnd/>
          </a:ln>
        </p:spPr>
      </p:pic>
      <p:sp>
        <p:nvSpPr>
          <p:cNvPr id="1048586" name="Rectangle 4"/>
          <p:cNvSpPr/>
          <p:nvPr/>
        </p:nvSpPr>
        <p:spPr>
          <a:xfrm>
            <a:off x="2494208" y="1275009"/>
            <a:ext cx="6096000" cy="3238579"/>
          </a:xfrm>
          <a:prstGeom prst="rect">
            <a:avLst/>
          </a:prstGeom>
        </p:spPr>
        <p:txBody>
          <a:bodyPr>
            <a:spAutoFit/>
          </a:bodyPr>
          <a:lstStyle/>
          <a:p>
            <a:pPr algn="ct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a:t>
            </a:r>
          </a:p>
          <a:p>
            <a:pPr algn="ctr">
              <a:lnSpc>
                <a:spcPct val="115000"/>
              </a:lnSpc>
              <a:spcAft>
                <a:spcPts val="10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PRESENTATION ON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1000"/>
              </a:spcAft>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“ONLINE EVALUATION SYSTEM”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SUBMITTED TO </a:t>
            </a:r>
          </a:p>
          <a:p>
            <a:pPr algn="ctr">
              <a:lnSpc>
                <a:spcPct val="115000"/>
              </a:lnSpc>
              <a:spcAft>
                <a:spcPts val="1000"/>
              </a:spcAft>
            </a:pPr>
            <a:r>
              <a:rPr lang="en-US" sz="1600" dirty="0">
                <a:latin typeface="Calibri" panose="020F0502020204030204" pitchFamily="34" charset="0"/>
                <a:ea typeface="Calibri" panose="020F0502020204030204" pitchFamily="34" charset="0"/>
                <a:cs typeface="Times New Roman" panose="02020603050405020304" pitchFamily="18" charset="0"/>
              </a:rPr>
              <a:t>COMPUTER SCIENCE AND ENGINEERING</a:t>
            </a:r>
          </a:p>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FACULTY OF ENGINEERING AND TECHNOLOGY(CO-EDUCATION)</a:t>
            </a:r>
          </a:p>
          <a:p>
            <a:pPr algn="ctr">
              <a:lnSpc>
                <a:spcPct val="115000"/>
              </a:lnSpc>
              <a:spcAft>
                <a:spcPts val="1000"/>
              </a:spcAft>
            </a:pPr>
            <a:r>
              <a:rPr lang="en-US" sz="1600" dirty="0">
                <a:latin typeface="Calibri" panose="020F0502020204030204" pitchFamily="34" charset="0"/>
                <a:ea typeface="Calibri" panose="020F0502020204030204" pitchFamily="34" charset="0"/>
                <a:cs typeface="Times New Roman" panose="02020603050405020304" pitchFamily="18" charset="0"/>
              </a:rPr>
              <a:t>IN PARTIAL FULFILLMENT OF SEMESTER PROJECT</a:t>
            </a:r>
          </a:p>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SUBMITTED BY:</a:t>
            </a:r>
          </a:p>
        </p:txBody>
      </p:sp>
      <p:sp>
        <p:nvSpPr>
          <p:cNvPr id="1048587" name="Rectangle 5"/>
          <p:cNvSpPr/>
          <p:nvPr/>
        </p:nvSpPr>
        <p:spPr>
          <a:xfrm>
            <a:off x="394952" y="4813414"/>
            <a:ext cx="3417194" cy="1940981"/>
          </a:xfrm>
          <a:prstGeom prst="rect">
            <a:avLst/>
          </a:prstGeom>
        </p:spPr>
        <p:txBody>
          <a:bodyPr wrap="square">
            <a:spAutoFit/>
          </a:bodyPr>
          <a:lstStyle/>
          <a:p>
            <a:pPr>
              <a:lnSpc>
                <a:spcPct val="150000"/>
              </a:lnSpc>
              <a:spcAft>
                <a:spcPts val="1000"/>
              </a:spcAft>
              <a:tabLst>
                <a:tab pos="2371725" algn="l"/>
              </a:tabLs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SAKSHI                                 U</a:t>
            </a:r>
            <a:r>
              <a:rPr lang="en-GB"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SN:SG20CSE119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2371725" algn="l"/>
              </a:tabLs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SAMIKSHA B                       USN</a:t>
            </a:r>
            <a:r>
              <a:rPr lang="en-GB"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SG20CSE122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2371725" algn="l"/>
              </a:tabLst>
            </a:pPr>
            <a:r>
              <a:rPr lang="en-US" sz="1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SHREYA                 </a:t>
            </a: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USN</a:t>
            </a:r>
            <a:r>
              <a:rPr lang="en-GB"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SG20CSE138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2371725" algn="l"/>
              </a:tabLst>
            </a:pPr>
            <a:r>
              <a:rPr lang="en-US" sz="1200" b="1">
                <a:solidFill>
                  <a:srgbClr val="C00000"/>
                </a:solidFill>
                <a:latin typeface="Times New Roman" panose="02020603050405020304" pitchFamily="18" charset="0"/>
                <a:ea typeface="Calibri" panose="020F0502020204030204" pitchFamily="34" charset="0"/>
                <a:cs typeface="Times New Roman" panose="02020603050405020304" pitchFamily="18" charset="0"/>
              </a:rPr>
              <a:t>SHRUTI</a:t>
            </a: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U</a:t>
            </a:r>
            <a:r>
              <a:rPr lang="en-GB"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SN: SG20CSE</a:t>
            </a:r>
            <a:r>
              <a:rPr lang="en-US" sz="1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139</a:t>
            </a:r>
            <a:endParaRPr sz="1100" dirty="0"/>
          </a:p>
          <a:p>
            <a:pPr>
              <a:lnSpc>
                <a:spcPct val="150000"/>
              </a:lnSpc>
              <a:spcAft>
                <a:spcPts val="1000"/>
              </a:spcAft>
              <a:tabLst>
                <a:tab pos="2371725"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588" name="Rectangle 6"/>
          <p:cNvSpPr/>
          <p:nvPr/>
        </p:nvSpPr>
        <p:spPr>
          <a:xfrm>
            <a:off x="3812146" y="5129186"/>
            <a:ext cx="4301544" cy="919739"/>
          </a:xfrm>
          <a:prstGeom prst="rect">
            <a:avLst/>
          </a:prstGeom>
        </p:spPr>
        <p:txBody>
          <a:bodyPr wrap="square">
            <a:spAutoFit/>
          </a:bodyPr>
          <a:lstStyle/>
          <a:p>
            <a:pPr algn="ctr">
              <a:lnSpc>
                <a:spcPct val="150000"/>
              </a:lnSpc>
              <a:spcAft>
                <a:spcPts val="1000"/>
              </a:spcAft>
              <a:tabLst>
                <a:tab pos="2371725"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tabLst>
                <a:tab pos="2371725" algn="l"/>
              </a:tabLst>
            </a:pPr>
            <a:r>
              <a:rPr lang="en-US" sz="1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Dr. SACHIN VEERSHETTY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589" name="Footer Placeholder 1"/>
          <p:cNvSpPr>
            <a:spLocks noGrp="1"/>
          </p:cNvSpPr>
          <p:nvPr>
            <p:ph type="ftr" sz="quarter" idx="11"/>
          </p:nvPr>
        </p:nvSpPr>
        <p:spPr/>
        <p:txBody>
          <a:bodyPr/>
          <a:lstStyle/>
          <a:p>
            <a:r>
              <a:rPr lang="en-US"/>
              <a:t>DEPARTMENT OF COMPUTER SCIENCE AND ENGINEERING    SHARNBASVA UNIVERSITY,KALABURAGI</a:t>
            </a:r>
            <a:endParaRPr lang="en-US" dirty="0"/>
          </a:p>
        </p:txBody>
      </p:sp>
      <p:sp>
        <p:nvSpPr>
          <p:cNvPr id="1048590" name="Slide Number Placeholder 2"/>
          <p:cNvSpPr>
            <a:spLocks noGrp="1"/>
          </p:cNvSpPr>
          <p:nvPr>
            <p:ph type="sldNum" sz="quarter" idx="12"/>
          </p:nvPr>
        </p:nvSpPr>
        <p:spPr/>
        <p:txBody>
          <a:bodyPr/>
          <a:lstStyle/>
          <a:p>
            <a:fld id="{79DE981E-8926-472F-A0EA-D2E347906B2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Footer Placeholder 3"/>
          <p:cNvSpPr>
            <a:spLocks noGrp="1"/>
          </p:cNvSpPr>
          <p:nvPr>
            <p:ph type="ftr" sz="quarter" idx="11"/>
          </p:nvPr>
        </p:nvSpPr>
        <p:spPr>
          <a:xfrm>
            <a:off x="4025721" y="6356350"/>
            <a:ext cx="4114800" cy="488100"/>
          </a:xfrm>
        </p:spPr>
        <p:txBody>
          <a:bodyPr/>
          <a:lstStyle/>
          <a:p>
            <a:r>
              <a:rPr lang="en-US" dirty="0">
                <a:solidFill>
                  <a:srgbClr val="0070C0"/>
                </a:solidFill>
              </a:rPr>
              <a:t>DEPARTMENT OF COMPUTER SCIENCE AND ENGINEERING    SHARNBASVA UNIVERSITY,KALABURAGI</a:t>
            </a:r>
          </a:p>
        </p:txBody>
      </p:sp>
      <p:sp>
        <p:nvSpPr>
          <p:cNvPr id="1048637" name="Slide Number Placeholder 4"/>
          <p:cNvSpPr>
            <a:spLocks noGrp="1"/>
          </p:cNvSpPr>
          <p:nvPr>
            <p:ph type="sldNum" sz="quarter" idx="12"/>
          </p:nvPr>
        </p:nvSpPr>
        <p:spPr/>
        <p:txBody>
          <a:bodyPr/>
          <a:lstStyle/>
          <a:p>
            <a:fld id="{79DE981E-8926-472F-A0EA-D2E347906B2C}" type="slidenum">
              <a:rPr lang="en-US" smtClean="0"/>
              <a:t>10</a:t>
            </a:fld>
            <a:endParaRPr lang="en-US"/>
          </a:p>
        </p:txBody>
      </p:sp>
      <p:pic>
        <p:nvPicPr>
          <p:cNvPr id="4" name="Picture 3">
            <a:extLst>
              <a:ext uri="{FF2B5EF4-FFF2-40B4-BE49-F238E27FC236}">
                <a16:creationId xmlns:a16="http://schemas.microsoft.com/office/drawing/2014/main" id="{07C18C5D-700F-2DE4-5B8E-C957A352C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67" y="13550"/>
            <a:ext cx="11361907" cy="63910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Footer Placeholder 3"/>
          <p:cNvSpPr>
            <a:spLocks noGrp="1"/>
          </p:cNvSpPr>
          <p:nvPr>
            <p:ph type="ftr" sz="quarter" idx="11"/>
          </p:nvPr>
        </p:nvSpPr>
        <p:spPr>
          <a:xfrm>
            <a:off x="4038600" y="6356350"/>
            <a:ext cx="4114800" cy="501650"/>
          </a:xfrm>
        </p:spPr>
        <p:txBody>
          <a:bodyPr/>
          <a:lstStyle/>
          <a:p>
            <a:r>
              <a:rPr lang="en-US" dirty="0">
                <a:solidFill>
                  <a:srgbClr val="0070C0"/>
                </a:solidFill>
              </a:rPr>
              <a:t>DEPARTMENT OF COMPUTER SCIENCE AND ENGINEERING    SHARNBASVA UNIVERSITY,KALABURAGI</a:t>
            </a:r>
          </a:p>
        </p:txBody>
      </p:sp>
      <p:sp>
        <p:nvSpPr>
          <p:cNvPr id="1048640" name="Slide Number Placeholder 4"/>
          <p:cNvSpPr>
            <a:spLocks noGrp="1"/>
          </p:cNvSpPr>
          <p:nvPr>
            <p:ph type="sldNum" sz="quarter" idx="12"/>
          </p:nvPr>
        </p:nvSpPr>
        <p:spPr/>
        <p:txBody>
          <a:bodyPr/>
          <a:lstStyle/>
          <a:p>
            <a:fld id="{79DE981E-8926-472F-A0EA-D2E347906B2C}" type="slidenum">
              <a:rPr lang="en-US" smtClean="0"/>
              <a:t>11</a:t>
            </a:fld>
            <a:endParaRPr lang="en-US"/>
          </a:p>
        </p:txBody>
      </p:sp>
      <p:sp>
        <p:nvSpPr>
          <p:cNvPr id="1048641" name="TextBox 5"/>
          <p:cNvSpPr txBox="1"/>
          <p:nvPr/>
        </p:nvSpPr>
        <p:spPr>
          <a:xfrm>
            <a:off x="141668" y="90152"/>
            <a:ext cx="5164428"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rPr>
              <a:t>WHEN CLICKED ON </a:t>
            </a:r>
            <a:r>
              <a:rPr lang="en-US" b="1" u="sng" dirty="0">
                <a:solidFill>
                  <a:srgbClr val="0070C0"/>
                </a:solidFill>
                <a:latin typeface="Times New Roman" panose="02020603050405020304" pitchFamily="18" charset="0"/>
                <a:cs typeface="Times New Roman" panose="02020603050405020304" pitchFamily="18" charset="0"/>
              </a:rPr>
              <a:t>LOGIN PAGE</a:t>
            </a:r>
            <a:r>
              <a:rPr lang="en-US" dirty="0">
                <a:solidFill>
                  <a:srgbClr val="0070C0"/>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3A17336B-E480-4CE2-3958-8CE3921DA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9484"/>
            <a:ext cx="10562925" cy="59416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Footer Placeholder 3"/>
          <p:cNvSpPr>
            <a:spLocks noGrp="1"/>
          </p:cNvSpPr>
          <p:nvPr>
            <p:ph type="ftr" sz="quarter" idx="11"/>
          </p:nvPr>
        </p:nvSpPr>
        <p:spPr>
          <a:xfrm>
            <a:off x="4090115" y="6356351"/>
            <a:ext cx="4114800" cy="501650"/>
          </a:xfrm>
        </p:spPr>
        <p:txBody>
          <a:bodyPr/>
          <a:lstStyle/>
          <a:p>
            <a:r>
              <a:rPr lang="en-US" dirty="0">
                <a:solidFill>
                  <a:srgbClr val="0070C0"/>
                </a:solidFill>
              </a:rPr>
              <a:t>DEPARTMENT OF COMPUTER SCIENCE AND ENGINEERING    SHARNBASVA UNIVERSITY,KALABURAGI</a:t>
            </a:r>
          </a:p>
        </p:txBody>
      </p:sp>
      <p:sp>
        <p:nvSpPr>
          <p:cNvPr id="1048643" name="Slide Number Placeholder 4"/>
          <p:cNvSpPr>
            <a:spLocks noGrp="1"/>
          </p:cNvSpPr>
          <p:nvPr>
            <p:ph type="sldNum" sz="quarter" idx="12"/>
          </p:nvPr>
        </p:nvSpPr>
        <p:spPr/>
        <p:txBody>
          <a:bodyPr/>
          <a:lstStyle/>
          <a:p>
            <a:fld id="{79DE981E-8926-472F-A0EA-D2E347906B2C}" type="slidenum">
              <a:rPr lang="en-US" smtClean="0"/>
              <a:t>12</a:t>
            </a:fld>
            <a:endParaRPr lang="en-US"/>
          </a:p>
        </p:txBody>
      </p:sp>
      <p:sp>
        <p:nvSpPr>
          <p:cNvPr id="1048644" name="TextBox 5"/>
          <p:cNvSpPr txBox="1"/>
          <p:nvPr/>
        </p:nvSpPr>
        <p:spPr>
          <a:xfrm>
            <a:off x="0" y="103031"/>
            <a:ext cx="5460642"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rPr>
              <a:t>WHEN CLICKED ON </a:t>
            </a:r>
            <a:r>
              <a:rPr lang="en-US" b="1" u="sng" dirty="0">
                <a:solidFill>
                  <a:srgbClr val="0070C0"/>
                </a:solidFill>
                <a:latin typeface="Times New Roman" panose="02020603050405020304" pitchFamily="18" charset="0"/>
                <a:cs typeface="Times New Roman" panose="02020603050405020304" pitchFamily="18" charset="0"/>
              </a:rPr>
              <a:t>REGISTER FORM :</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5EA88B-7610-8027-BBE1-8F8BFF5F4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28" y="472363"/>
            <a:ext cx="10544783" cy="5931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Footer Placeholder 3"/>
          <p:cNvSpPr>
            <a:spLocks noGrp="1"/>
          </p:cNvSpPr>
          <p:nvPr>
            <p:ph type="ftr" sz="quarter" idx="11"/>
          </p:nvPr>
        </p:nvSpPr>
        <p:spPr>
          <a:xfrm>
            <a:off x="4051479" y="6356351"/>
            <a:ext cx="4114800" cy="501650"/>
          </a:xfrm>
        </p:spPr>
        <p:txBody>
          <a:bodyPr/>
          <a:lstStyle/>
          <a:p>
            <a:r>
              <a:rPr lang="en-US" dirty="0">
                <a:solidFill>
                  <a:srgbClr val="0070C0"/>
                </a:solidFill>
              </a:rPr>
              <a:t>DEPARTMENT OF COMPUTER SCIENCE AND ENGINEERING    SHARNBASVA UNIVERSITY,KALABURAGI</a:t>
            </a:r>
          </a:p>
        </p:txBody>
      </p:sp>
      <p:sp>
        <p:nvSpPr>
          <p:cNvPr id="1048646" name="Slide Number Placeholder 4"/>
          <p:cNvSpPr>
            <a:spLocks noGrp="1"/>
          </p:cNvSpPr>
          <p:nvPr>
            <p:ph type="sldNum" sz="quarter" idx="12"/>
          </p:nvPr>
        </p:nvSpPr>
        <p:spPr/>
        <p:txBody>
          <a:bodyPr/>
          <a:lstStyle/>
          <a:p>
            <a:fld id="{79DE981E-8926-472F-A0EA-D2E347906B2C}" type="slidenum">
              <a:rPr lang="en-US" smtClean="0"/>
              <a:t>13</a:t>
            </a:fld>
            <a:endParaRPr lang="en-US"/>
          </a:p>
        </p:txBody>
      </p:sp>
      <p:pic>
        <p:nvPicPr>
          <p:cNvPr id="4" name="Picture 3">
            <a:extLst>
              <a:ext uri="{FF2B5EF4-FFF2-40B4-BE49-F238E27FC236}">
                <a16:creationId xmlns:a16="http://schemas.microsoft.com/office/drawing/2014/main" id="{261F6292-F4C5-B83D-E484-9A996E0E9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40" y="136525"/>
            <a:ext cx="11031120" cy="6205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Footer Placeholder 3"/>
          <p:cNvSpPr>
            <a:spLocks noGrp="1"/>
          </p:cNvSpPr>
          <p:nvPr>
            <p:ph type="ftr" sz="quarter" idx="11"/>
          </p:nvPr>
        </p:nvSpPr>
        <p:spPr>
          <a:xfrm>
            <a:off x="3989231" y="6193458"/>
            <a:ext cx="4114800" cy="680955"/>
          </a:xfrm>
        </p:spPr>
        <p:txBody>
          <a:bodyPr/>
          <a:lstStyle/>
          <a:p>
            <a:r>
              <a:rPr lang="en-US" dirty="0">
                <a:solidFill>
                  <a:srgbClr val="0070C0"/>
                </a:solidFill>
              </a:rPr>
              <a:t>DEPARTMENT OF COMPUTER SCIENCE AND ENGINEERING    SHARNBASVA UNIVERSITY,KALABURAGI</a:t>
            </a:r>
          </a:p>
        </p:txBody>
      </p:sp>
      <p:sp>
        <p:nvSpPr>
          <p:cNvPr id="1048664" name="Slide Number Placeholder 4"/>
          <p:cNvSpPr>
            <a:spLocks noGrp="1"/>
          </p:cNvSpPr>
          <p:nvPr>
            <p:ph type="sldNum" sz="quarter" idx="12"/>
          </p:nvPr>
        </p:nvSpPr>
        <p:spPr/>
        <p:txBody>
          <a:bodyPr/>
          <a:lstStyle/>
          <a:p>
            <a:fld id="{79DE981E-8926-472F-A0EA-D2E347906B2C}" type="slidenum">
              <a:rPr lang="en-US" smtClean="0"/>
              <a:t>14</a:t>
            </a:fld>
            <a:endParaRPr lang="en-US"/>
          </a:p>
        </p:txBody>
      </p:sp>
      <p:sp>
        <p:nvSpPr>
          <p:cNvPr id="1048665" name="TextBox 5"/>
          <p:cNvSpPr txBox="1"/>
          <p:nvPr/>
        </p:nvSpPr>
        <p:spPr>
          <a:xfrm>
            <a:off x="0" y="0"/>
            <a:ext cx="7624293"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CONCLUSION :</a:t>
            </a:r>
          </a:p>
        </p:txBody>
      </p:sp>
      <p:sp>
        <p:nvSpPr>
          <p:cNvPr id="1048666" name="TextBox 6"/>
          <p:cNvSpPr txBox="1"/>
          <p:nvPr/>
        </p:nvSpPr>
        <p:spPr>
          <a:xfrm>
            <a:off x="180304" y="708338"/>
            <a:ext cx="11732654" cy="2545312"/>
          </a:xfrm>
          <a:prstGeom prst="rect">
            <a:avLst/>
          </a:prstGeom>
          <a:noFill/>
        </p:spPr>
        <p:txBody>
          <a:bodyPr wrap="square" rtlCol="0">
            <a:spAutoFit/>
          </a:bodyPr>
          <a:lstStyle/>
          <a:p>
            <a:pPr marL="342900" lvl="0" indent="-342900">
              <a:lnSpc>
                <a:spcPct val="115000"/>
              </a:lnSpc>
              <a:spcAft>
                <a:spcPts val="1000"/>
              </a:spcAft>
              <a:buFont typeface="Arial" panose="020B0604020202020204" pitchFamily="34" charset="0"/>
              <a:buChar char="•"/>
              <a:tabLst>
                <a:tab pos="457200" algn="l"/>
                <a:tab pos="48672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Project ensures to provide quick access to the faculty and university chairpersons to get the information about the marks and evaluation of the university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examinatons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 pos="48672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Project ensures to give a unique secret code to the faculty.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 pos="48672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Projects allows chairpersons and faculty to view and download the required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048667" name="TextBox 7"/>
          <p:cNvSpPr txBox="1"/>
          <p:nvPr/>
        </p:nvSpPr>
        <p:spPr>
          <a:xfrm>
            <a:off x="180304" y="2601532"/>
            <a:ext cx="3541690" cy="695460"/>
          </a:xfrm>
          <a:prstGeom prst="rect">
            <a:avLst/>
          </a:prstGeom>
          <a:noFill/>
        </p:spPr>
        <p:txBody>
          <a:bodyPr wrap="square" rtlCol="0">
            <a:spAutoFit/>
          </a:bodyPr>
          <a:lstStyle/>
          <a:p>
            <a:endParaRPr lang="en-US" dirty="0"/>
          </a:p>
        </p:txBody>
      </p:sp>
      <p:sp>
        <p:nvSpPr>
          <p:cNvPr id="1048668" name="TextBox 9"/>
          <p:cNvSpPr txBox="1"/>
          <p:nvPr/>
        </p:nvSpPr>
        <p:spPr>
          <a:xfrm>
            <a:off x="38636" y="2886272"/>
            <a:ext cx="377351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FUTURE WORK:</a:t>
            </a:r>
          </a:p>
        </p:txBody>
      </p:sp>
      <p:sp>
        <p:nvSpPr>
          <p:cNvPr id="1048669" name="TextBox 11"/>
          <p:cNvSpPr txBox="1"/>
          <p:nvPr/>
        </p:nvSpPr>
        <p:spPr>
          <a:xfrm>
            <a:off x="270456" y="3525675"/>
            <a:ext cx="11552350" cy="2417072"/>
          </a:xfrm>
          <a:prstGeom prst="rect">
            <a:avLst/>
          </a:prstGeom>
          <a:noFill/>
        </p:spPr>
        <p:txBody>
          <a:bodyPr wrap="square" rtlCol="0">
            <a:spAutoFit/>
          </a:bodyPr>
          <a:lstStyle/>
          <a:p>
            <a:pPr marL="342900" lvl="0" indent="-342900">
              <a:lnSpc>
                <a:spcPct val="115000"/>
              </a:lnSpc>
              <a:spcAft>
                <a:spcPts val="1000"/>
              </a:spcAft>
              <a:buFont typeface="Arial" panose="020B0604020202020204" pitchFamily="34" charset="0"/>
              <a:buChar char="•"/>
              <a:tabLst>
                <a:tab pos="457200" algn="l"/>
                <a:tab pos="48672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Future, this project will consists of 3 login accounts, one for the Dean’s, one for the Chairperson’s and one for the faculty.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 pos="48672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Future, we are looking forward to create a backend support and link this website to a database where all the information will be stored in database.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Footer Placeholder 3"/>
          <p:cNvSpPr>
            <a:spLocks noGrp="1"/>
          </p:cNvSpPr>
          <p:nvPr>
            <p:ph type="ftr" sz="quarter" idx="11"/>
          </p:nvPr>
        </p:nvSpPr>
        <p:spPr>
          <a:xfrm>
            <a:off x="4051479" y="6356350"/>
            <a:ext cx="4114800" cy="500353"/>
          </a:xfrm>
        </p:spPr>
        <p:txBody>
          <a:bodyPr/>
          <a:lstStyle/>
          <a:p>
            <a:r>
              <a:rPr lang="en-US" dirty="0">
                <a:solidFill>
                  <a:srgbClr val="0070C0"/>
                </a:solidFill>
              </a:rPr>
              <a:t>DEPARTMENT OF COMPUTER SCIENCE AND ENGINEERING    SHARNBASVA UNIVERSITY,KALABURAGI</a:t>
            </a:r>
          </a:p>
        </p:txBody>
      </p:sp>
      <p:sp>
        <p:nvSpPr>
          <p:cNvPr id="1048671" name="Slide Number Placeholder 4"/>
          <p:cNvSpPr>
            <a:spLocks noGrp="1"/>
          </p:cNvSpPr>
          <p:nvPr>
            <p:ph type="sldNum" sz="quarter" idx="12"/>
          </p:nvPr>
        </p:nvSpPr>
        <p:spPr/>
        <p:txBody>
          <a:bodyPr/>
          <a:lstStyle/>
          <a:p>
            <a:fld id="{79DE981E-8926-472F-A0EA-D2E347906B2C}" type="slidenum">
              <a:rPr lang="en-US" smtClean="0"/>
              <a:t>15</a:t>
            </a:fld>
            <a:endParaRPr lang="en-US"/>
          </a:p>
        </p:txBody>
      </p:sp>
      <p:sp>
        <p:nvSpPr>
          <p:cNvPr id="1048672" name="TextBox 6"/>
          <p:cNvSpPr txBox="1"/>
          <p:nvPr/>
        </p:nvSpPr>
        <p:spPr>
          <a:xfrm>
            <a:off x="193183" y="206062"/>
            <a:ext cx="5280338"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REFERENCES :</a:t>
            </a:r>
          </a:p>
        </p:txBody>
      </p:sp>
      <p:sp>
        <p:nvSpPr>
          <p:cNvPr id="1048673" name="TextBox 7"/>
          <p:cNvSpPr txBox="1"/>
          <p:nvPr/>
        </p:nvSpPr>
        <p:spPr>
          <a:xfrm>
            <a:off x="489397" y="1056068"/>
            <a:ext cx="927278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References used in this Project are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W3 schools - </a:t>
            </a:r>
            <a:r>
              <a:rPr lang="en-US" sz="2400" dirty="0">
                <a:latin typeface="Times New Roman" panose="02020603050405020304" pitchFamily="18" charset="0"/>
                <a:cs typeface="Times New Roman" panose="02020603050405020304" pitchFamily="18" charset="0"/>
                <a:hlinkClick r:id="rId2"/>
              </a:rPr>
              <a:t>https://www.w3schools.com/html/</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Wikipedia   - </a:t>
            </a:r>
            <a:r>
              <a:rPr lang="en-US" sz="2400" dirty="0">
                <a:latin typeface="Times New Roman" panose="02020603050405020304" pitchFamily="18" charset="0"/>
                <a:cs typeface="Times New Roman" panose="02020603050405020304" pitchFamily="18" charset="0"/>
                <a:hlinkClick r:id="rId3"/>
              </a:rPr>
              <a:t>https://en.wikipedia.org/wiki/HTML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https://en.wikipedia.org/wiki/CSS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346619" y="0"/>
            <a:ext cx="2955701" cy="1143000"/>
          </a:xfrm>
        </p:spPr>
        <p:txBody>
          <a:bodyPr/>
          <a:lstStyle/>
          <a:p>
            <a:r>
              <a:rPr lang="en-US" b="1" dirty="0">
                <a:solidFill>
                  <a:srgbClr val="FF0000"/>
                </a:solidFill>
              </a:rPr>
              <a:t>CONTENTS</a:t>
            </a:r>
          </a:p>
        </p:txBody>
      </p:sp>
      <p:sp>
        <p:nvSpPr>
          <p:cNvPr id="1048602" name="Content Placeholder 2"/>
          <p:cNvSpPr>
            <a:spLocks noGrp="1"/>
          </p:cNvSpPr>
          <p:nvPr>
            <p:ph idx="1"/>
          </p:nvPr>
        </p:nvSpPr>
        <p:spPr>
          <a:xfrm>
            <a:off x="1" y="1600203"/>
            <a:ext cx="12192000" cy="4363275"/>
          </a:xfrm>
        </p:spPr>
        <p:txBody>
          <a:bodyPr>
            <a:normAutofit/>
          </a:bodyPr>
          <a:lstStyle/>
          <a:p>
            <a:pPr algn="just">
              <a:buNone/>
            </a:pPr>
            <a:r>
              <a:rPr lang="en-US" sz="2000" b="1" dirty="0">
                <a:solidFill>
                  <a:srgbClr val="FF0000"/>
                </a:solidFill>
              </a:rPr>
              <a:t>Sl.no                           PARTICULARS                                                                                                                       PAGE.NO</a:t>
            </a:r>
          </a:p>
          <a:p>
            <a:pPr>
              <a:buNone/>
            </a:pPr>
            <a:r>
              <a:rPr lang="en-US" sz="2155" b="1" dirty="0"/>
              <a:t>i                                  Abstract</a:t>
            </a:r>
          </a:p>
          <a:p>
            <a:pPr marL="514350" indent="-514350">
              <a:buAutoNum type="arabicPeriod"/>
            </a:pPr>
            <a:r>
              <a:rPr lang="en-US" sz="2155" b="1" dirty="0"/>
              <a:t>                       Introduction                                                                                                                     04                                                               </a:t>
            </a:r>
          </a:p>
          <a:p>
            <a:pPr marL="514350" indent="-514350">
              <a:buAutoNum type="arabicPeriod"/>
            </a:pPr>
            <a:r>
              <a:rPr lang="en-US" sz="2155" b="1" dirty="0"/>
              <a:t>        Advantages and Disadvantages                                                                                                  07</a:t>
            </a:r>
          </a:p>
          <a:p>
            <a:pPr marL="514350" indent="-514350">
              <a:buAutoNum type="arabicPeriod"/>
            </a:pPr>
            <a:r>
              <a:rPr lang="en-US" sz="2155" b="1" dirty="0"/>
              <a:t>                          Results                                                                                                                            09</a:t>
            </a:r>
          </a:p>
          <a:p>
            <a:pPr marL="514350" indent="-514350">
              <a:buAutoNum type="arabicPeriod"/>
            </a:pPr>
            <a:r>
              <a:rPr lang="en-US" sz="2155" b="1" dirty="0"/>
              <a:t>           Conclusions and Future work                                                                                                   14</a:t>
            </a:r>
          </a:p>
          <a:p>
            <a:pPr marL="514350" indent="-514350">
              <a:buAutoNum type="arabicPeriod"/>
            </a:pPr>
            <a:r>
              <a:rPr lang="en-US" sz="2155" b="1" dirty="0"/>
              <a:t>                        References                                                                                                                       15</a:t>
            </a:r>
          </a:p>
          <a:p>
            <a:pPr marL="514350" indent="-514350">
              <a:buNone/>
            </a:pPr>
            <a:endParaRPr lang="en-US" sz="2155" b="1" dirty="0"/>
          </a:p>
          <a:p>
            <a:pPr>
              <a:buNone/>
            </a:pPr>
            <a:endParaRPr lang="en-US" sz="2155" b="1" dirty="0"/>
          </a:p>
        </p:txBody>
      </p:sp>
      <p:sp>
        <p:nvSpPr>
          <p:cNvPr id="1048603" name="Footer Placeholder 1"/>
          <p:cNvSpPr>
            <a:spLocks noGrp="1"/>
          </p:cNvSpPr>
          <p:nvPr>
            <p:ph type="ftr" sz="quarter" idx="11"/>
          </p:nvPr>
        </p:nvSpPr>
        <p:spPr>
          <a:xfrm>
            <a:off x="4038600" y="5963478"/>
            <a:ext cx="4114800" cy="757998"/>
          </a:xfrm>
        </p:spPr>
        <p:txBody>
          <a:bodyPr/>
          <a:lstStyle/>
          <a:p>
            <a:r>
              <a:rPr lang="en-US" dirty="0">
                <a:solidFill>
                  <a:srgbClr val="0070C0"/>
                </a:solidFill>
              </a:rPr>
              <a:t>DEPARTMENT OF COMPUTER SCIENCE AND ENGINEERING    SHARNBASVA UNIVERSITY,KALABURAGI</a:t>
            </a:r>
          </a:p>
        </p:txBody>
      </p:sp>
      <p:sp>
        <p:nvSpPr>
          <p:cNvPr id="1048604" name="Slide Number Placeholder 2"/>
          <p:cNvSpPr>
            <a:spLocks noGrp="1"/>
          </p:cNvSpPr>
          <p:nvPr>
            <p:ph type="sldNum" sz="quarter" idx="12"/>
          </p:nvPr>
        </p:nvSpPr>
        <p:spPr/>
        <p:txBody>
          <a:bodyPr/>
          <a:lstStyle/>
          <a:p>
            <a:fld id="{79DE981E-8926-472F-A0EA-D2E347906B2C}"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4217832" y="249607"/>
            <a:ext cx="2826913" cy="1143000"/>
          </a:xfrm>
        </p:spPr>
        <p:txBody>
          <a:bodyPr>
            <a:noAutofit/>
          </a:bodyPr>
          <a:lstStyle/>
          <a:p>
            <a:r>
              <a:rPr lang="en-US" sz="2800" b="1" u="sng" dirty="0">
                <a:solidFill>
                  <a:srgbClr val="FF0000"/>
                </a:solidFill>
                <a:latin typeface="Times New Roman" panose="02020603050405020304" pitchFamily="18" charset="0"/>
                <a:cs typeface="Times New Roman" panose="02020603050405020304" pitchFamily="18" charset="0"/>
              </a:rPr>
              <a:t>ABSTRACT</a:t>
            </a:r>
          </a:p>
        </p:txBody>
      </p:sp>
      <p:sp>
        <p:nvSpPr>
          <p:cNvPr id="1048606" name="Content Placeholder 4"/>
          <p:cNvSpPr>
            <a:spLocks noGrp="1"/>
          </p:cNvSpPr>
          <p:nvPr>
            <p:ph idx="1"/>
          </p:nvPr>
        </p:nvSpPr>
        <p:spPr>
          <a:xfrm>
            <a:off x="457200" y="1740880"/>
            <a:ext cx="11636062" cy="4267197"/>
          </a:xfrm>
        </p:spPr>
        <p:txBody>
          <a:bodyPr>
            <a:normAutofit/>
          </a:bodyPr>
          <a:lstStyle/>
          <a:p>
            <a:pPr>
              <a:buNone/>
            </a:pPr>
            <a:r>
              <a:rPr lang="en-US" sz="3200" dirty="0"/>
              <a:t> 		</a:t>
            </a:r>
            <a:r>
              <a:rPr lang="en-US" sz="2400" dirty="0">
                <a:effectLst/>
                <a:latin typeface="Times New Roman" panose="02020603050405020304" pitchFamily="18" charset="0"/>
                <a:ea typeface="Calibri" panose="020F0502020204030204" pitchFamily="34" charset="0"/>
              </a:rPr>
              <a:t>The Project entitled </a:t>
            </a:r>
            <a:r>
              <a:rPr lang="en-US" sz="2400" b="1" dirty="0">
                <a:solidFill>
                  <a:srgbClr val="0070C0"/>
                </a:solidFill>
                <a:effectLst/>
                <a:latin typeface="Times New Roman" panose="02020603050405020304" pitchFamily="18" charset="0"/>
                <a:ea typeface="Calibri" panose="020F0502020204030204" pitchFamily="34" charset="0"/>
              </a:rPr>
              <a:t>ONLINE EVALUATION SYSTEM</a:t>
            </a:r>
            <a:r>
              <a:rPr lang="en-US" sz="2400" dirty="0">
                <a:effectLst/>
                <a:latin typeface="Times New Roman" panose="02020603050405020304" pitchFamily="18" charset="0"/>
                <a:ea typeface="Calibri" panose="020F0502020204030204" pitchFamily="34" charset="0"/>
              </a:rPr>
              <a:t> , the system has been developed with much more care &amp; free of errors &amp; at the same time it is sufficient &amp; less time consuming. The purpose of this project was to develop a website that would help the University chairpersons and faculty to perform the online evaluation of the examinations which would help to reduce most of the paper works and would help to digitalize the evaluation.</a:t>
            </a:r>
            <a:endParaRPr lang="en-US" sz="2400" dirty="0">
              <a:latin typeface="Times New Roman" panose="02020603050405020304" pitchFamily="18" charset="0"/>
              <a:cs typeface="Times New Roman" panose="02020603050405020304" pitchFamily="18" charset="0"/>
            </a:endParaRPr>
          </a:p>
        </p:txBody>
      </p:sp>
      <p:sp>
        <p:nvSpPr>
          <p:cNvPr id="1048607" name="Footer Placeholder 1"/>
          <p:cNvSpPr>
            <a:spLocks noGrp="1"/>
          </p:cNvSpPr>
          <p:nvPr>
            <p:ph type="ftr" sz="quarter" idx="11"/>
          </p:nvPr>
        </p:nvSpPr>
        <p:spPr>
          <a:xfrm>
            <a:off x="4038600" y="6008078"/>
            <a:ext cx="4114800" cy="713398"/>
          </a:xfrm>
        </p:spPr>
        <p:txBody>
          <a:bodyPr/>
          <a:lstStyle/>
          <a:p>
            <a:r>
              <a:rPr lang="en-US" dirty="0">
                <a:solidFill>
                  <a:srgbClr val="0070C0"/>
                </a:solidFill>
              </a:rPr>
              <a:t>DEPARTMENT OF COMPUTER SCIENCE AND ENGINEERING    SHARNBASVA UNIVERSITY,KALABURAGI</a:t>
            </a:r>
          </a:p>
        </p:txBody>
      </p:sp>
      <p:sp>
        <p:nvSpPr>
          <p:cNvPr id="1048608" name="Slide Number Placeholder 2"/>
          <p:cNvSpPr>
            <a:spLocks noGrp="1"/>
          </p:cNvSpPr>
          <p:nvPr>
            <p:ph type="sldNum" sz="quarter" idx="12"/>
          </p:nvPr>
        </p:nvSpPr>
        <p:spPr/>
        <p:txBody>
          <a:bodyPr/>
          <a:lstStyle/>
          <a:p>
            <a:fld id="{79DE981E-8926-472F-A0EA-D2E347906B2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3638282" y="0"/>
            <a:ext cx="3882980" cy="1110292"/>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INTRODUCTION</a:t>
            </a:r>
          </a:p>
        </p:txBody>
      </p:sp>
      <p:sp>
        <p:nvSpPr>
          <p:cNvPr id="1048610" name="Content Placeholder 2"/>
          <p:cNvSpPr>
            <a:spLocks noGrp="1"/>
          </p:cNvSpPr>
          <p:nvPr>
            <p:ph idx="1"/>
          </p:nvPr>
        </p:nvSpPr>
        <p:spPr>
          <a:xfrm>
            <a:off x="0" y="903917"/>
            <a:ext cx="12192000" cy="5474299"/>
          </a:xfrm>
        </p:spPr>
        <p:txBody>
          <a:bodyPr>
            <a:normAutofit fontScale="92500"/>
          </a:bodyPr>
          <a:lstStyle/>
          <a:p>
            <a:r>
              <a:rPr lang="en-US" sz="2400" b="1" dirty="0">
                <a:solidFill>
                  <a:srgbClr val="0070C0"/>
                </a:solidFill>
                <a:latin typeface="Times New Roman" panose="02020603050405020304" pitchFamily="18" charset="0"/>
                <a:cs typeface="Times New Roman" panose="02020603050405020304" pitchFamily="18" charset="0"/>
              </a:rPr>
              <a:t>Why this project has been developed?</a:t>
            </a:r>
          </a:p>
          <a:p>
            <a:pPr marL="457200" lvl="1" indent="0">
              <a:buNone/>
            </a:pPr>
            <a:r>
              <a:rPr lang="en-US" dirty="0">
                <a:solidFill>
                  <a:srgbClr val="000000"/>
                </a:solidFill>
                <a:effectLst/>
                <a:latin typeface="Times New Roman" panose="02020603050405020304" pitchFamily="18" charset="0"/>
                <a:ea typeface="Calibri" panose="020F0502020204030204" pitchFamily="34" charset="0"/>
              </a:rPr>
              <a:t>The growing significance of websites for various organizations is well known. In recognizing that we decided to develop a website for the college which compromises of all the required information about the evaluation system of the university</a:t>
            </a:r>
            <a:r>
              <a:rPr lang="en-US" sz="1800" dirty="0">
                <a:solidFill>
                  <a:srgbClr val="000000"/>
                </a:solidFill>
                <a:effectLst/>
                <a:latin typeface="Times New Roman" panose="02020603050405020304" pitchFamily="18" charset="0"/>
                <a:ea typeface="Calibri" panose="020F0502020204030204" pitchFamily="34" charset="0"/>
              </a:rPr>
              <a:t>.</a:t>
            </a:r>
            <a:endParaRPr lang="en-US"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What is the main purpose of this project?</a:t>
            </a:r>
          </a:p>
          <a:p>
            <a:pPr marL="457200" lvl="1" indent="0">
              <a:buNone/>
            </a:pPr>
            <a:r>
              <a:rPr lang="en-US" sz="1800" dirty="0">
                <a:solidFill>
                  <a:srgbClr val="000000"/>
                </a:solidFill>
                <a:effectLst/>
                <a:latin typeface="Times New Roman" panose="02020603050405020304" pitchFamily="18" charset="0"/>
                <a:ea typeface="Calibri" panose="020F0502020204030204" pitchFamily="34" charset="0"/>
              </a:rPr>
              <a:t> </a:t>
            </a:r>
            <a:r>
              <a:rPr lang="en-US" dirty="0">
                <a:solidFill>
                  <a:srgbClr val="000000"/>
                </a:solidFill>
                <a:effectLst/>
                <a:latin typeface="Times New Roman" panose="02020603050405020304" pitchFamily="18" charset="0"/>
                <a:ea typeface="Calibri" panose="020F0502020204030204" pitchFamily="34" charset="0"/>
              </a:rPr>
              <a:t>The main purpose of our project is to design, and maintain a website that would help in online evaluation of the university examinations. It also contains a sign up form for the faculty where they can register themselves. Also it contains a login form, where they can enter their credentials and login</a:t>
            </a:r>
            <a:endParaRPr lang="en-US"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In what way this website is useful?</a:t>
            </a:r>
          </a:p>
          <a:p>
            <a:pPr marL="457200" lvl="1" indent="0">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website is useful for faculty and the university chairpersons to track and record the evaluation of marks of the students. Each faculty is given a unique 4 digit secret code required for IA marks and other information which faculty has to submit to the university.</a:t>
            </a:r>
            <a:endParaRPr lang="en-US"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What are the sources used to develop this website?</a:t>
            </a:r>
          </a:p>
          <a:p>
            <a:pPr marL="457200" lvl="1" indent="0">
              <a:buNone/>
            </a:pPr>
            <a:r>
              <a:rPr lang="en-US" dirty="0">
                <a:latin typeface="Times New Roman" panose="02020603050405020304" pitchFamily="18" charset="0"/>
                <a:cs typeface="Times New Roman" panose="02020603050405020304" pitchFamily="18" charset="0"/>
              </a:rPr>
              <a:t>Sources used are HTML,  Tailwind Cascading style sheets( Tailwind CSS).</a:t>
            </a:r>
            <a:r>
              <a:rPr lang="en-US" b="1" dirty="0">
                <a:latin typeface="Times New Roman" panose="02020603050405020304" pitchFamily="18" charset="0"/>
                <a:cs typeface="Times New Roman" panose="02020603050405020304" pitchFamily="18" charset="0"/>
              </a:rPr>
              <a:t> </a:t>
            </a:r>
          </a:p>
          <a:p>
            <a:pPr marL="457200" lvl="1" indent="0">
              <a:buNone/>
            </a:pPr>
            <a:r>
              <a:rPr lang="en-US" sz="2200" dirty="0"/>
              <a:t> </a:t>
            </a:r>
          </a:p>
          <a:p>
            <a:pPr>
              <a:buNone/>
            </a:pPr>
            <a:endParaRPr lang="en-US" sz="2000" dirty="0"/>
          </a:p>
        </p:txBody>
      </p:sp>
      <p:sp>
        <p:nvSpPr>
          <p:cNvPr id="1048611" name="Footer Placeholder 1"/>
          <p:cNvSpPr>
            <a:spLocks noGrp="1"/>
          </p:cNvSpPr>
          <p:nvPr>
            <p:ph type="ftr" sz="quarter" idx="11"/>
          </p:nvPr>
        </p:nvSpPr>
        <p:spPr>
          <a:xfrm>
            <a:off x="4038600" y="6181860"/>
            <a:ext cx="4114800" cy="561482"/>
          </a:xfrm>
        </p:spPr>
        <p:txBody>
          <a:bodyPr/>
          <a:lstStyle/>
          <a:p>
            <a:r>
              <a:rPr lang="en-US" dirty="0">
                <a:solidFill>
                  <a:srgbClr val="0070C0"/>
                </a:solidFill>
              </a:rPr>
              <a:t>DEPARTMENT OF COMPUTER SCIENCE AND ENGINEERING    SHARNBASVA UNIVERSITY,KALABURAGI</a:t>
            </a:r>
          </a:p>
        </p:txBody>
      </p:sp>
      <p:sp>
        <p:nvSpPr>
          <p:cNvPr id="1048612" name="Slide Number Placeholder 2"/>
          <p:cNvSpPr>
            <a:spLocks noGrp="1"/>
          </p:cNvSpPr>
          <p:nvPr>
            <p:ph type="sldNum" sz="quarter" idx="12"/>
          </p:nvPr>
        </p:nvSpPr>
        <p:spPr/>
        <p:txBody>
          <a:bodyPr/>
          <a:lstStyle/>
          <a:p>
            <a:fld id="{79DE981E-8926-472F-A0EA-D2E347906B2C}"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Footer Placeholder 3"/>
          <p:cNvSpPr>
            <a:spLocks noGrp="1"/>
          </p:cNvSpPr>
          <p:nvPr>
            <p:ph type="ftr" sz="quarter" idx="11"/>
          </p:nvPr>
        </p:nvSpPr>
        <p:spPr>
          <a:xfrm>
            <a:off x="4038600" y="6207618"/>
            <a:ext cx="4114800" cy="513858"/>
          </a:xfrm>
        </p:spPr>
        <p:txBody>
          <a:bodyPr/>
          <a:lstStyle/>
          <a:p>
            <a:r>
              <a:rPr lang="en-US" dirty="0">
                <a:solidFill>
                  <a:srgbClr val="0070C0"/>
                </a:solidFill>
              </a:rPr>
              <a:t>DEPARTMENT OF COMPUTER SCIENCE AND ENGINEERING    SHARNBASVA UNIVERSITY,KALABURAGI</a:t>
            </a:r>
          </a:p>
        </p:txBody>
      </p:sp>
      <p:sp>
        <p:nvSpPr>
          <p:cNvPr id="1048614" name="Slide Number Placeholder 4"/>
          <p:cNvSpPr>
            <a:spLocks noGrp="1"/>
          </p:cNvSpPr>
          <p:nvPr>
            <p:ph type="sldNum" sz="quarter" idx="12"/>
          </p:nvPr>
        </p:nvSpPr>
        <p:spPr/>
        <p:txBody>
          <a:bodyPr/>
          <a:lstStyle/>
          <a:p>
            <a:fld id="{79DE981E-8926-472F-A0EA-D2E347906B2C}" type="slidenum">
              <a:rPr lang="en-US" smtClean="0"/>
              <a:t>5</a:t>
            </a:fld>
            <a:endParaRPr lang="en-US"/>
          </a:p>
        </p:txBody>
      </p:sp>
      <p:sp>
        <p:nvSpPr>
          <p:cNvPr id="1048615" name="Rectangle 5"/>
          <p:cNvSpPr/>
          <p:nvPr/>
        </p:nvSpPr>
        <p:spPr>
          <a:xfrm>
            <a:off x="0" y="0"/>
            <a:ext cx="12192000" cy="4472940"/>
          </a:xfrm>
          <a:prstGeom prst="rect">
            <a:avLst/>
          </a:prstGeom>
        </p:spPr>
        <p:txBody>
          <a:bodyPr wrap="square">
            <a:spAutoFit/>
          </a:bodyPr>
          <a:lstStyle/>
          <a:p>
            <a:pPr marL="342900" indent="-342900">
              <a:buClr>
                <a:srgbClr val="0070C0"/>
              </a:buCl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What is HTML?</a:t>
            </a:r>
          </a:p>
          <a:p>
            <a:pPr>
              <a:buClr>
                <a:srgbClr val="0070C0"/>
              </a:buClr>
            </a:pPr>
            <a:endParaRPr lang="en-US" sz="2400" b="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stands for </a:t>
            </a:r>
            <a:r>
              <a:rPr lang="en-US" sz="2400" dirty="0">
                <a:solidFill>
                  <a:srgbClr val="0070C0"/>
                </a:solidFill>
                <a:latin typeface="Times New Roman" panose="02020603050405020304" pitchFamily="18" charset="0"/>
                <a:cs typeface="Times New Roman" panose="02020603050405020304" pitchFamily="18" charset="0"/>
              </a:rPr>
              <a:t>Hyper Text Markup Language</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is used to design web pages using markup language. HTML is the combination of Hypertext       and Markup language.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Hypertext defines the link between the web pages. Markup language is used to define the text document within tag which defines the structure of web pages.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language is used to annotate (make notes for the computer) text so that a machine can understand it and manipulate text accordingly. Most markup languages (e.g. HTML) are human readable.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uses tags to define what manipulation has to be done on the text. HTML is a markup language used by the browser to manipulate text, images and other content, in order to display it in the required format.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was created by Tim Berners-Lee in 1991. The first ever version of HTML was HTML 1.0, but the first standard version was HTML 2.0, published in 1999.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Footer Placeholder 3"/>
          <p:cNvSpPr>
            <a:spLocks noGrp="1"/>
          </p:cNvSpPr>
          <p:nvPr>
            <p:ph type="ftr" sz="quarter" idx="11"/>
          </p:nvPr>
        </p:nvSpPr>
        <p:spPr>
          <a:xfrm>
            <a:off x="4038600" y="6246254"/>
            <a:ext cx="4114800" cy="475221"/>
          </a:xfrm>
        </p:spPr>
        <p:txBody>
          <a:bodyPr/>
          <a:lstStyle/>
          <a:p>
            <a:r>
              <a:rPr lang="en-US" dirty="0">
                <a:solidFill>
                  <a:srgbClr val="0070C0"/>
                </a:solidFill>
              </a:rPr>
              <a:t>DEPARTMENT OF COMPUTER SCIENCE AND ENGINEERING    SHARNBASVA UNIVERSITY,KALABURAGI</a:t>
            </a:r>
          </a:p>
        </p:txBody>
      </p:sp>
      <p:sp>
        <p:nvSpPr>
          <p:cNvPr id="1048622" name="Slide Number Placeholder 4"/>
          <p:cNvSpPr>
            <a:spLocks noGrp="1"/>
          </p:cNvSpPr>
          <p:nvPr>
            <p:ph type="sldNum" sz="quarter" idx="12"/>
          </p:nvPr>
        </p:nvSpPr>
        <p:spPr/>
        <p:txBody>
          <a:bodyPr/>
          <a:lstStyle/>
          <a:p>
            <a:fld id="{79DE981E-8926-472F-A0EA-D2E347906B2C}" type="slidenum">
              <a:rPr lang="en-US" smtClean="0"/>
              <a:t>6</a:t>
            </a:fld>
            <a:endParaRPr lang="en-US"/>
          </a:p>
        </p:txBody>
      </p:sp>
      <p:sp>
        <p:nvSpPr>
          <p:cNvPr id="1048623" name="Rectangle 5"/>
          <p:cNvSpPr/>
          <p:nvPr/>
        </p:nvSpPr>
        <p:spPr>
          <a:xfrm>
            <a:off x="70834" y="1060644"/>
            <a:ext cx="12050332" cy="4154984"/>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70C0"/>
                </a:solidFill>
                <a:latin typeface="Times New Roman" panose="02020603050405020304" pitchFamily="18" charset="0"/>
                <a:cs typeface="Times New Roman" panose="02020603050405020304" pitchFamily="18" charset="0"/>
              </a:rPr>
              <a:t>Tailwind CSS </a:t>
            </a:r>
            <a:r>
              <a:rPr lang="en-US" sz="2400" dirty="0">
                <a:solidFill>
                  <a:srgbClr val="202122"/>
                </a:solidFill>
                <a:latin typeface="Times New Roman" panose="02020603050405020304" pitchFamily="18" charset="0"/>
                <a:cs typeface="Times New Roman" panose="02020603050405020304" pitchFamily="18" charset="0"/>
              </a:rPr>
              <a:t>is a </a:t>
            </a:r>
            <a:r>
              <a:rPr lang="en-US" sz="2400" dirty="0">
                <a:latin typeface="Times New Roman" panose="02020603050405020304" pitchFamily="18" charset="0"/>
                <a:cs typeface="Times New Roman" panose="02020603050405020304" pitchFamily="18" charset="0"/>
              </a:rPr>
              <a:t>style sheet language</a:t>
            </a:r>
            <a:r>
              <a:rPr lang="en-US" sz="2400" dirty="0">
                <a:solidFill>
                  <a:srgbClr val="202122"/>
                </a:solidFill>
                <a:latin typeface="Times New Roman" panose="02020603050405020304" pitchFamily="18" charset="0"/>
                <a:cs typeface="Times New Roman" panose="02020603050405020304" pitchFamily="18" charset="0"/>
              </a:rPr>
              <a:t> used for describing the </a:t>
            </a:r>
            <a:r>
              <a:rPr lang="en-US" sz="2400" dirty="0">
                <a:latin typeface="Times New Roman" panose="02020603050405020304" pitchFamily="18" charset="0"/>
                <a:cs typeface="Times New Roman" panose="02020603050405020304" pitchFamily="18" charset="0"/>
              </a:rPr>
              <a:t>presentation</a:t>
            </a:r>
            <a:r>
              <a:rPr lang="en-US" sz="2400" dirty="0">
                <a:solidFill>
                  <a:srgbClr val="202122"/>
                </a:solidFill>
                <a:latin typeface="Times New Roman" panose="02020603050405020304" pitchFamily="18" charset="0"/>
                <a:cs typeface="Times New Roman" panose="02020603050405020304" pitchFamily="18" charset="0"/>
              </a:rPr>
              <a:t> of a document written in a </a:t>
            </a:r>
            <a:r>
              <a:rPr lang="en-US" sz="2400" dirty="0">
                <a:latin typeface="Times New Roman" panose="02020603050405020304" pitchFamily="18" charset="0"/>
                <a:cs typeface="Times New Roman" panose="02020603050405020304" pitchFamily="18" charset="0"/>
              </a:rPr>
              <a:t>markup language</a:t>
            </a:r>
            <a:r>
              <a:rPr lang="en-US" sz="2400" dirty="0">
                <a:solidFill>
                  <a:srgbClr val="202122"/>
                </a:solidFill>
                <a:latin typeface="Times New Roman" panose="02020603050405020304" pitchFamily="18" charset="0"/>
                <a:cs typeface="Times New Roman" panose="02020603050405020304" pitchFamily="18" charset="0"/>
              </a:rPr>
              <a:t> such as </a:t>
            </a:r>
            <a:r>
              <a:rPr lang="en-US" sz="2400" dirty="0">
                <a:latin typeface="Times New Roman" panose="02020603050405020304" pitchFamily="18" charset="0"/>
                <a:cs typeface="Times New Roman" panose="02020603050405020304" pitchFamily="18" charset="0"/>
              </a:rPr>
              <a:t>HTML</a:t>
            </a:r>
            <a:r>
              <a:rPr lang="en-US" sz="2400" dirty="0">
                <a:solidFill>
                  <a:srgbClr val="202122"/>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CSS is a cornerstone technology of the World Wide Web, alongside HTML and JavaScript.</a:t>
            </a:r>
          </a:p>
          <a:p>
            <a:pPr marL="342900" indent="-342900">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CSS is designed to enable the separation of presentation and content, including layout, colors, and fonts.</a:t>
            </a:r>
          </a:p>
          <a:p>
            <a:pPr marL="342900" indent="-342900">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This separation can improve content accessibility, provide more flexibility and control in the specification of presentation characteristics, enable multiple webpages to share formatting by specifying the relevant CSS in a separate .</a:t>
            </a:r>
            <a:r>
              <a:rPr lang="en-US" sz="2400" dirty="0" err="1">
                <a:solidFill>
                  <a:srgbClr val="202122"/>
                </a:solidFill>
                <a:latin typeface="Times New Roman" panose="02020603050405020304" pitchFamily="18" charset="0"/>
                <a:cs typeface="Times New Roman" panose="02020603050405020304" pitchFamily="18" charset="0"/>
              </a:rPr>
              <a:t>css</a:t>
            </a:r>
            <a:r>
              <a:rPr lang="en-US" sz="2400" dirty="0">
                <a:solidFill>
                  <a:srgbClr val="202122"/>
                </a:solidFill>
                <a:latin typeface="Times New Roman" panose="02020603050405020304" pitchFamily="18" charset="0"/>
                <a:cs typeface="Times New Roman" panose="02020603050405020304" pitchFamily="18" charset="0"/>
              </a:rPr>
              <a:t> file which reduces complexity and repetition in the structural content as well as enabling the .</a:t>
            </a:r>
            <a:r>
              <a:rPr lang="en-US" sz="2400" dirty="0" err="1">
                <a:solidFill>
                  <a:srgbClr val="202122"/>
                </a:solidFill>
                <a:latin typeface="Times New Roman" panose="02020603050405020304" pitchFamily="18" charset="0"/>
                <a:cs typeface="Times New Roman" panose="02020603050405020304" pitchFamily="18" charset="0"/>
              </a:rPr>
              <a:t>css</a:t>
            </a:r>
            <a:r>
              <a:rPr lang="en-US" sz="2400" dirty="0">
                <a:solidFill>
                  <a:srgbClr val="202122"/>
                </a:solidFill>
                <a:latin typeface="Times New Roman" panose="02020603050405020304" pitchFamily="18" charset="0"/>
                <a:cs typeface="Times New Roman" panose="02020603050405020304" pitchFamily="18" charset="0"/>
              </a:rPr>
              <a:t> file to be cached to improve the page load speed between the pages that share the file and its formatting.</a:t>
            </a:r>
          </a:p>
          <a:p>
            <a:pPr marL="342900" indent="-342900">
              <a:buFont typeface="Arial" panose="020B0604020202020204" pitchFamily="34" charset="0"/>
              <a:buChar char="•"/>
            </a:pPr>
            <a:endParaRPr lang="en-US" sz="2400" b="0" i="0" dirty="0">
              <a:solidFill>
                <a:srgbClr val="202122"/>
              </a:solidFill>
              <a:effectLst/>
              <a:latin typeface="Times New Roman" panose="02020603050405020304" pitchFamily="18" charset="0"/>
              <a:cs typeface="Times New Roman" panose="02020603050405020304" pitchFamily="18" charset="0"/>
            </a:endParaRPr>
          </a:p>
        </p:txBody>
      </p:sp>
      <p:sp>
        <p:nvSpPr>
          <p:cNvPr id="1048624" name="TextBox 7"/>
          <p:cNvSpPr txBox="1"/>
          <p:nvPr/>
        </p:nvSpPr>
        <p:spPr>
          <a:xfrm>
            <a:off x="0" y="244701"/>
            <a:ext cx="3729294" cy="523220"/>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What</a:t>
            </a:r>
            <a:r>
              <a:rPr lang="en-US" sz="2800" b="1" dirty="0">
                <a:solidFill>
                  <a:srgbClr val="0070C0"/>
                </a:solidFill>
                <a:latin typeface="Times New Roman" panose="02020603050405020304" pitchFamily="18" charset="0"/>
                <a:cs typeface="Times New Roman" panose="02020603050405020304" pitchFamily="18" charset="0"/>
              </a:rPr>
              <a:t> is  Tailwind CSS?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Footer Placeholder 3"/>
          <p:cNvSpPr>
            <a:spLocks noGrp="1"/>
          </p:cNvSpPr>
          <p:nvPr>
            <p:ph type="ftr" sz="quarter" idx="11"/>
          </p:nvPr>
        </p:nvSpPr>
        <p:spPr>
          <a:xfrm>
            <a:off x="4038600" y="6001555"/>
            <a:ext cx="4114800" cy="719921"/>
          </a:xfrm>
        </p:spPr>
        <p:txBody>
          <a:bodyPr/>
          <a:lstStyle/>
          <a:p>
            <a:r>
              <a:rPr lang="en-US" dirty="0">
                <a:solidFill>
                  <a:srgbClr val="0070C0"/>
                </a:solidFill>
              </a:rPr>
              <a:t>DEPARTMENT OF COMPUTER SCIENCE AND ENGINEERING    SHARNBASVA UNIVERSITY,KALABURAG</a:t>
            </a:r>
            <a:r>
              <a:rPr lang="en-US" dirty="0"/>
              <a:t>I</a:t>
            </a:r>
          </a:p>
        </p:txBody>
      </p:sp>
      <p:sp>
        <p:nvSpPr>
          <p:cNvPr id="1048626" name="Slide Number Placeholder 4"/>
          <p:cNvSpPr>
            <a:spLocks noGrp="1"/>
          </p:cNvSpPr>
          <p:nvPr>
            <p:ph type="sldNum" sz="quarter" idx="12"/>
          </p:nvPr>
        </p:nvSpPr>
        <p:spPr/>
        <p:txBody>
          <a:bodyPr/>
          <a:lstStyle/>
          <a:p>
            <a:fld id="{79DE981E-8926-472F-A0EA-D2E347906B2C}" type="slidenum">
              <a:rPr lang="en-US" smtClean="0"/>
              <a:t>7</a:t>
            </a:fld>
            <a:endParaRPr lang="en-US"/>
          </a:p>
        </p:txBody>
      </p:sp>
      <p:sp>
        <p:nvSpPr>
          <p:cNvPr id="1048627" name="TextBox 5"/>
          <p:cNvSpPr txBox="1"/>
          <p:nvPr/>
        </p:nvSpPr>
        <p:spPr>
          <a:xfrm>
            <a:off x="296214" y="218941"/>
            <a:ext cx="3742386"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ADVANTAGES:</a:t>
            </a:r>
          </a:p>
        </p:txBody>
      </p:sp>
      <p:sp>
        <p:nvSpPr>
          <p:cNvPr id="1048628" name="Rectangle 7"/>
          <p:cNvSpPr/>
          <p:nvPr/>
        </p:nvSpPr>
        <p:spPr>
          <a:xfrm>
            <a:off x="296214" y="1177172"/>
            <a:ext cx="10522040" cy="5478423"/>
          </a:xfrm>
          <a:prstGeom prst="rect">
            <a:avLst/>
          </a:prstGeom>
        </p:spPr>
        <p:txBody>
          <a:bodyPr wrap="square">
            <a:spAutoFit/>
          </a:bodyPr>
          <a:lstStyle/>
          <a:p>
            <a:pPr marL="342900" lvl="0" indent="-342900" algn="just">
              <a:lnSpc>
                <a:spcPct val="150000"/>
              </a:lnSpc>
              <a:spcAft>
                <a:spcPts val="1000"/>
              </a:spcAft>
              <a:buFont typeface="Arial" panose="020B0604020202020204" pitchFamily="34" charset="0"/>
              <a:buChar char="•"/>
              <a:tabLst>
                <a:tab pos="457200" algn="l"/>
              </a:tabLst>
            </a:pPr>
            <a:r>
              <a:rPr lang="en-US" sz="2400" dirty="0"/>
              <a:t>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navigate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all the comprehensive information about the college.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Flash items are provided where ever necessary.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Unique 4 digit secret code for each faculty.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 saving and free of errors.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website contains the Faculty Login Page where the faculty can use the website by  entering their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Footer Placeholder 3"/>
          <p:cNvSpPr>
            <a:spLocks noGrp="1"/>
          </p:cNvSpPr>
          <p:nvPr>
            <p:ph type="ftr" sz="quarter" idx="11"/>
          </p:nvPr>
        </p:nvSpPr>
        <p:spPr>
          <a:xfrm>
            <a:off x="4038600" y="6143224"/>
            <a:ext cx="4114800" cy="578252"/>
          </a:xfrm>
        </p:spPr>
        <p:txBody>
          <a:bodyPr/>
          <a:lstStyle/>
          <a:p>
            <a:r>
              <a:rPr lang="en-US" dirty="0">
                <a:solidFill>
                  <a:srgbClr val="0070C0"/>
                </a:solidFill>
              </a:rPr>
              <a:t>DEPARTMENT OF COMPUTER SCIENCE AND ENGINEERING    SHARNBASVA UNIVERSITY,KALABURAGI</a:t>
            </a:r>
          </a:p>
        </p:txBody>
      </p:sp>
      <p:sp>
        <p:nvSpPr>
          <p:cNvPr id="1048630" name="Slide Number Placeholder 4"/>
          <p:cNvSpPr>
            <a:spLocks noGrp="1"/>
          </p:cNvSpPr>
          <p:nvPr>
            <p:ph type="sldNum" sz="quarter" idx="12"/>
          </p:nvPr>
        </p:nvSpPr>
        <p:spPr/>
        <p:txBody>
          <a:bodyPr/>
          <a:lstStyle/>
          <a:p>
            <a:fld id="{79DE981E-8926-472F-A0EA-D2E347906B2C}" type="slidenum">
              <a:rPr lang="en-US" smtClean="0"/>
              <a:t>8</a:t>
            </a:fld>
            <a:endParaRPr lang="en-US"/>
          </a:p>
        </p:txBody>
      </p:sp>
      <p:sp>
        <p:nvSpPr>
          <p:cNvPr id="1048631" name="TextBox 5"/>
          <p:cNvSpPr txBox="1"/>
          <p:nvPr/>
        </p:nvSpPr>
        <p:spPr>
          <a:xfrm>
            <a:off x="309093" y="218941"/>
            <a:ext cx="3729507"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DISADVANTAGES:</a:t>
            </a:r>
          </a:p>
        </p:txBody>
      </p:sp>
      <p:sp>
        <p:nvSpPr>
          <p:cNvPr id="1048632" name="TextBox 1"/>
          <p:cNvSpPr txBox="1"/>
          <p:nvPr/>
        </p:nvSpPr>
        <p:spPr>
          <a:xfrm>
            <a:off x="566670" y="1326524"/>
            <a:ext cx="10097037" cy="2215991"/>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Currently this project doesn’t ensure complete security as this is not added to firewall or any security algorithms.</a:t>
            </a:r>
          </a:p>
          <a:p>
            <a:pPr marL="285750" lvl="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Currently there is no database created to store the information.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Footer Placeholder 3"/>
          <p:cNvSpPr>
            <a:spLocks noGrp="1"/>
          </p:cNvSpPr>
          <p:nvPr>
            <p:ph type="ftr" sz="quarter" idx="11"/>
          </p:nvPr>
        </p:nvSpPr>
        <p:spPr>
          <a:xfrm>
            <a:off x="4038600" y="6230467"/>
            <a:ext cx="4114800" cy="616890"/>
          </a:xfrm>
        </p:spPr>
        <p:txBody>
          <a:bodyPr/>
          <a:lstStyle/>
          <a:p>
            <a:r>
              <a:rPr lang="en-US" dirty="0">
                <a:solidFill>
                  <a:srgbClr val="0070C0"/>
                </a:solidFill>
              </a:rPr>
              <a:t>DEPARTMENT OF COMPUTER SCIENCE AND ENGINEERING    SHARNBASVA UNIVERSITY,KALABURAGI</a:t>
            </a:r>
          </a:p>
        </p:txBody>
      </p:sp>
      <p:sp>
        <p:nvSpPr>
          <p:cNvPr id="1048634" name="Slide Number Placeholder 4"/>
          <p:cNvSpPr>
            <a:spLocks noGrp="1"/>
          </p:cNvSpPr>
          <p:nvPr>
            <p:ph type="sldNum" sz="quarter" idx="12"/>
          </p:nvPr>
        </p:nvSpPr>
        <p:spPr/>
        <p:txBody>
          <a:bodyPr/>
          <a:lstStyle/>
          <a:p>
            <a:fld id="{79DE981E-8926-472F-A0EA-D2E347906B2C}" type="slidenum">
              <a:rPr lang="en-US" smtClean="0"/>
              <a:t>9</a:t>
            </a:fld>
            <a:endParaRPr lang="en-US"/>
          </a:p>
        </p:txBody>
      </p:sp>
      <p:sp>
        <p:nvSpPr>
          <p:cNvPr id="1048635" name="TextBox 5"/>
          <p:cNvSpPr txBox="1"/>
          <p:nvPr/>
        </p:nvSpPr>
        <p:spPr>
          <a:xfrm>
            <a:off x="115910" y="90152"/>
            <a:ext cx="392269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72EA8269-4CCD-17C0-1E53-FF6558DF3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75" y="588457"/>
            <a:ext cx="11877916" cy="56420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1151</Words>
  <Application>Microsoft Office PowerPoint</Application>
  <PresentationFormat>Widescreen</PresentationFormat>
  <Paragraphs>110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CONTENTS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Punit</dc:creator>
  <cp:lastModifiedBy>ABHISHEK KULKARNI</cp:lastModifiedBy>
  <cp:revision>8</cp:revision>
  <dcterms:created xsi:type="dcterms:W3CDTF">2021-04-01T21:17:22Z</dcterms:created>
  <dcterms:modified xsi:type="dcterms:W3CDTF">2024-02-03T05:41:55Z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1da2fa6473cf48ff940feb9d6fec0470</vt:lpwstr>
  </property>
</Properties>
</file>