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10" r:id="rId3"/>
    <p:sldId id="312" r:id="rId4"/>
    <p:sldId id="256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56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24/04/2016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24/04/2016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24/04/2016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24/04/2016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14 Imagen" descr="portad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9256" y="467"/>
            <a:ext cx="8225488" cy="6857065"/>
          </a:xfrm>
          <a:prstGeom prst="rect">
            <a:avLst/>
          </a:prstGeom>
        </p:spPr>
      </p:pic>
      <p:sp>
        <p:nvSpPr>
          <p:cNvPr id="9" name="1 Título"/>
          <p:cNvSpPr txBox="1">
            <a:spLocks/>
          </p:cNvSpPr>
          <p:nvPr/>
        </p:nvSpPr>
        <p:spPr>
          <a:xfrm>
            <a:off x="1979712" y="6165304"/>
            <a:ext cx="4896544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600" b="1" dirty="0" err="1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ea typeface="Adobe Fan Heiti Std B" pitchFamily="34" charset="-128"/>
                <a:cs typeface="Courier New" pitchFamily="49" charset="0"/>
              </a:rPr>
              <a:t>Deep</a:t>
            </a:r>
            <a:r>
              <a:rPr lang="es-ES" sz="3600" b="1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ea typeface="Adobe Fan Heiti Std B" pitchFamily="34" charset="-128"/>
                <a:cs typeface="Courier New" pitchFamily="49" charset="0"/>
              </a:rPr>
              <a:t> </a:t>
            </a:r>
            <a:r>
              <a:rPr lang="es-ES" sz="3600" b="1" dirty="0" err="1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ea typeface="Adobe Fan Heiti Std B" pitchFamily="34" charset="-128"/>
                <a:cs typeface="Courier New" pitchFamily="49" charset="0"/>
              </a:rPr>
              <a:t>Asteroid</a:t>
            </a:r>
            <a:endParaRPr lang="es-ES" sz="3600" b="1" dirty="0" smtClean="0">
              <a:solidFill>
                <a:schemeClr val="bg1">
                  <a:lumMod val="95000"/>
                </a:schemeClr>
              </a:solidFill>
              <a:latin typeface="Courier New" pitchFamily="49" charset="0"/>
              <a:ea typeface="Adobe Fan Heiti Std B" pitchFamily="34" charset="-128"/>
              <a:cs typeface="Courier New" pitchFamily="49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pic>
        <p:nvPicPr>
          <p:cNvPr id="16" name="15 Imagen" descr="spaceapps_stickers-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4869160"/>
            <a:ext cx="1988840" cy="19888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Presentación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70647"/>
            <a:ext cx="9144000" cy="591670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Problem_Solution-mod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92573"/>
            <a:ext cx="9144000" cy="5472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17 Imagen" descr="Why_Deep_Learning_And_TensorFLo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70647"/>
            <a:ext cx="9144000" cy="59167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9632" y="5229200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pic>
        <p:nvPicPr>
          <p:cNvPr id="22" name="21 Imagen" descr="Neural_Net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93420"/>
            <a:ext cx="9144000" cy="5471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8401</TotalTime>
  <Words>2</Words>
  <Application>Microsoft Office PowerPoint</Application>
  <PresentationFormat>Presentación en pantalla (4:3)</PresentationFormat>
  <Paragraphs>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Gema Parreño Piqueras</dc:creator>
  <cp:lastModifiedBy>Gema Parreño Piqueras</cp:lastModifiedBy>
  <cp:revision>325</cp:revision>
  <dcterms:created xsi:type="dcterms:W3CDTF">2016-04-07T15:17:45Z</dcterms:created>
  <dcterms:modified xsi:type="dcterms:W3CDTF">2016-04-24T16:57:29Z</dcterms:modified>
</cp:coreProperties>
</file>