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9" y="417490"/>
            <a:ext cx="8825658" cy="3329581"/>
          </a:xfrm>
        </p:spPr>
        <p:txBody>
          <a:bodyPr/>
          <a:lstStyle/>
          <a:p>
            <a:pPr algn="ctr"/>
            <a:r>
              <a:rPr lang="en-IN" sz="4800" b="1" dirty="0" smtClean="0"/>
              <a:t>ANALYZE THE CHINOOK MUSIC STORE DATA BASE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90018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70" y="336808"/>
            <a:ext cx="10429720" cy="113138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Q1.What </a:t>
            </a: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are the total sales by media type?</a:t>
            </a:r>
            <a:endParaRPr lang="en-IN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0" y="1584101"/>
            <a:ext cx="6715762" cy="4144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6868" y="1584101"/>
            <a:ext cx="4636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We can see that MPEG has the most sales according to the media type sales it has 88% of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MPEG is used mostly because most of the devices offers support playback for this media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As we can see that AAC has only 7% of sales but it offers better quality and it is default for the Apple.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637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Q2.How </a:t>
            </a: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much did Americans spent total?</a:t>
            </a:r>
            <a:endParaRPr lang="en-IN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52" y="1853248"/>
            <a:ext cx="6730312" cy="4305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85656" y="1853247"/>
            <a:ext cx="4005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can observe that Richard Cunningham has spent maximum in America in total American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According to the chart other people than Richard also has spent same as of him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Total spent by American average of 40.23 which is good amongst other countries.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95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53" y="220899"/>
            <a:ext cx="9695624" cy="1234414"/>
          </a:xfrm>
        </p:spPr>
        <p:txBody>
          <a:bodyPr/>
          <a:lstStyle/>
          <a:p>
            <a:r>
              <a:rPr lang="en-IN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Q3.How many songs produced per genre? And most famous genre amongst others?</a:t>
            </a:r>
            <a:endParaRPr lang="en-IN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60" y="1827698"/>
            <a:ext cx="6597172" cy="3980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5352" y="1827698"/>
            <a:ext cx="454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most popular genre is  Rock. From char we can see that 1297 song were produced in this genre.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Rock Latin, Metal and then Alternative &amp; Punk has popularity in producing songs.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So to increase the sales producers should make more song according to this genre chart.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37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14565" cy="822290"/>
          </a:xfrm>
        </p:spPr>
        <p:txBody>
          <a:bodyPr/>
          <a:lstStyle/>
          <a:p>
            <a:r>
              <a:rPr lang="en-IN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Q4.How much spent overall on all genres?</a:t>
            </a:r>
            <a:endParaRPr lang="en-IN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0" y="1523184"/>
            <a:ext cx="7003940" cy="4336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1262" y="1523184"/>
            <a:ext cx="4250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From earlier slides we already know that Rock genre is most famous amongst other genres for producing the songs.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this slide also we can observe that rock has most unit price spent on to produce music.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51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912443"/>
          </a:xfrm>
        </p:spPr>
        <p:txBody>
          <a:bodyPr/>
          <a:lstStyle/>
          <a:p>
            <a:r>
              <a:rPr lang="en-IN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Q5. Which agent has most sales?</a:t>
            </a:r>
            <a:endParaRPr lang="en-IN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365161"/>
            <a:ext cx="6958010" cy="4250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07628" y="1365161"/>
            <a:ext cx="3863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Jane has the most sales of 833.04$ compared to Steve and Margaret.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Steve and Margaret has almost same sales, but </a:t>
            </a:r>
            <a:r>
              <a:rPr lang="en-IN" dirty="0"/>
              <a:t>S</a:t>
            </a:r>
            <a:r>
              <a:rPr lang="en-IN" dirty="0" smtClean="0"/>
              <a:t>teve is most junior but made least sales compared to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managers should use the Jane’s selling strategy to get more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060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304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ANALYZE THE CHINOOK MUSIC STORE DATA BASE</vt:lpstr>
      <vt:lpstr>Q1.What are the total sales by media type?</vt:lpstr>
      <vt:lpstr>Q2.How much did Americans spent total?</vt:lpstr>
      <vt:lpstr>Q3.How many songs produced per genre? And most famous genre amongst others?</vt:lpstr>
      <vt:lpstr>Q4.How much spent overall on all genres?</vt:lpstr>
      <vt:lpstr>Q5. Which agent has most sales?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THE CHINOOK MUSIC STORE DATA BASE</dc:title>
  <dc:creator>Abhishek Shinde</dc:creator>
  <cp:lastModifiedBy>Abhishek Shinde</cp:lastModifiedBy>
  <cp:revision>7</cp:revision>
  <dcterms:created xsi:type="dcterms:W3CDTF">2021-05-24T07:57:31Z</dcterms:created>
  <dcterms:modified xsi:type="dcterms:W3CDTF">2021-05-24T09:20:07Z</dcterms:modified>
</cp:coreProperties>
</file>