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95" r:id="rId1"/>
    <p:sldMasterId id="2147483696" r:id="rId2"/>
    <p:sldMasterId id="2147483697" r:id="rId3"/>
    <p:sldMasterId id="2147483698" r:id="rId4"/>
  </p:sldMasterIdLst>
  <p:notesMasterIdLst>
    <p:notesMasterId r:id="rId21"/>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72" r:id="rId17"/>
    <p:sldId id="268" r:id="rId18"/>
    <p:sldId id="269" r:id="rId19"/>
    <p:sldId id="270" r:id="rId20"/>
  </p:sldIdLst>
  <p:sldSz cx="9144000" cy="5143500" type="screen16x9"/>
  <p:notesSz cx="6858000" cy="9144000"/>
  <p:embeddedFontLst>
    <p:embeddedFont>
      <p:font typeface="Roboto" panose="020B0604020202020204" charset="0"/>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291" autoAdjust="0"/>
  </p:normalViewPr>
  <p:slideViewPr>
    <p:cSldViewPr snapToGrid="0">
      <p:cViewPr varScale="1">
        <p:scale>
          <a:sx n="90" d="100"/>
          <a:sy n="90" d="100"/>
        </p:scale>
        <p:origin x="816" y="7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font" Target="fonts/font4.fntdata"/><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font" Target="fonts/font3.fntdata"/><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font" Target="fonts/font2.fntdata"/><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font" Target="fonts/font1.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ad3b1dfa16_2_58:notes"/>
          <p:cNvSpPr txBox="1">
            <a:spLocks noGrp="1"/>
          </p:cNvSpPr>
          <p:nvPr>
            <p:ph type="body" idx="1"/>
          </p:nvPr>
        </p:nvSpPr>
        <p:spPr>
          <a:xfrm>
            <a:off x="685784" y="4343396"/>
            <a:ext cx="5486386" cy="4114791"/>
          </a:xfrm>
          <a:prstGeom prst="rect">
            <a:avLst/>
          </a:prstGeom>
        </p:spPr>
        <p:txBody>
          <a:bodyPr spcFirstLastPara="1" wrap="square" lIns="81350" tIns="81350" rIns="81350" bIns="81350" anchor="t" anchorCtr="0">
            <a:noAutofit/>
          </a:bodyPr>
          <a:lstStyle/>
          <a:p>
            <a:pPr marL="0" lvl="0" indent="0" algn="l" rtl="0">
              <a:spcBef>
                <a:spcPts val="0"/>
              </a:spcBef>
              <a:spcAft>
                <a:spcPts val="0"/>
              </a:spcAft>
              <a:buNone/>
            </a:pPr>
            <a:endParaRPr/>
          </a:p>
        </p:txBody>
      </p:sp>
      <p:sp>
        <p:nvSpPr>
          <p:cNvPr id="238" name="Google Shape;238;gad3b1dfa16_2_58:notes"/>
          <p:cNvSpPr>
            <a:spLocks noGrp="1" noRot="1" noChangeAspect="1"/>
          </p:cNvSpPr>
          <p:nvPr>
            <p:ph type="sldImg" idx="2"/>
          </p:nvPr>
        </p:nvSpPr>
        <p:spPr>
          <a:xfrm>
            <a:off x="381171" y="685791"/>
            <a:ext cx="6096292"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Google Shape;309;ga7c60dad47_1_48:notes"/>
          <p:cNvSpPr txBox="1">
            <a:spLocks noGrp="1"/>
          </p:cNvSpPr>
          <p:nvPr>
            <p:ph type="body" idx="1"/>
          </p:nvPr>
        </p:nvSpPr>
        <p:spPr>
          <a:xfrm>
            <a:off x="685784" y="4343396"/>
            <a:ext cx="5486400" cy="4114800"/>
          </a:xfrm>
          <a:prstGeom prst="rect">
            <a:avLst/>
          </a:prstGeom>
        </p:spPr>
        <p:txBody>
          <a:bodyPr spcFirstLastPara="1" wrap="square" lIns="81350" tIns="81350" rIns="81350" bIns="81350" anchor="t" anchorCtr="0">
            <a:noAutofit/>
          </a:bodyPr>
          <a:lstStyle/>
          <a:p>
            <a:pPr marL="0" lvl="0" indent="0" algn="l" rtl="0">
              <a:spcBef>
                <a:spcPts val="0"/>
              </a:spcBef>
              <a:spcAft>
                <a:spcPts val="0"/>
              </a:spcAft>
              <a:buNone/>
            </a:pPr>
            <a:endParaRPr/>
          </a:p>
        </p:txBody>
      </p:sp>
      <p:sp>
        <p:nvSpPr>
          <p:cNvPr id="310" name="Google Shape;310;ga7c60dad47_1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a7c60dad47_1_66:notes"/>
          <p:cNvSpPr txBox="1">
            <a:spLocks noGrp="1"/>
          </p:cNvSpPr>
          <p:nvPr>
            <p:ph type="body" idx="1"/>
          </p:nvPr>
        </p:nvSpPr>
        <p:spPr>
          <a:xfrm>
            <a:off x="685784" y="4343396"/>
            <a:ext cx="5486400" cy="4114800"/>
          </a:xfrm>
          <a:prstGeom prst="rect">
            <a:avLst/>
          </a:prstGeom>
        </p:spPr>
        <p:txBody>
          <a:bodyPr spcFirstLastPara="1" wrap="square" lIns="81350" tIns="81350" rIns="81350" bIns="81350" anchor="t" anchorCtr="0">
            <a:noAutofit/>
          </a:bodyPr>
          <a:lstStyle/>
          <a:p>
            <a:pPr marL="0" lvl="0" indent="0" algn="l" rtl="0">
              <a:spcBef>
                <a:spcPts val="0"/>
              </a:spcBef>
              <a:spcAft>
                <a:spcPts val="0"/>
              </a:spcAft>
              <a:buNone/>
            </a:pPr>
            <a:endParaRPr/>
          </a:p>
        </p:txBody>
      </p:sp>
      <p:sp>
        <p:nvSpPr>
          <p:cNvPr id="323" name="Google Shape;323;ga7c60dad47_1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Google Shape;328;ga7c60dad47_1_71:notes"/>
          <p:cNvSpPr txBox="1">
            <a:spLocks noGrp="1"/>
          </p:cNvSpPr>
          <p:nvPr>
            <p:ph type="body" idx="1"/>
          </p:nvPr>
        </p:nvSpPr>
        <p:spPr>
          <a:xfrm>
            <a:off x="685784" y="4343396"/>
            <a:ext cx="5486400" cy="4114800"/>
          </a:xfrm>
          <a:prstGeom prst="rect">
            <a:avLst/>
          </a:prstGeom>
        </p:spPr>
        <p:txBody>
          <a:bodyPr spcFirstLastPara="1" wrap="square" lIns="81350" tIns="81350" rIns="81350" bIns="81350" anchor="t" anchorCtr="0">
            <a:noAutofit/>
          </a:bodyPr>
          <a:lstStyle/>
          <a:p>
            <a:pPr marL="0" lvl="0" indent="0" algn="l" rtl="0">
              <a:spcBef>
                <a:spcPts val="0"/>
              </a:spcBef>
              <a:spcAft>
                <a:spcPts val="0"/>
              </a:spcAft>
              <a:buNone/>
            </a:pPr>
            <a:endParaRPr/>
          </a:p>
        </p:txBody>
      </p:sp>
      <p:sp>
        <p:nvSpPr>
          <p:cNvPr id="329" name="Google Shape;329;ga7c60dad47_1_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a7c60dad47_1_22:notes"/>
          <p:cNvSpPr txBox="1">
            <a:spLocks noGrp="1"/>
          </p:cNvSpPr>
          <p:nvPr>
            <p:ph type="body" idx="1"/>
          </p:nvPr>
        </p:nvSpPr>
        <p:spPr>
          <a:xfrm>
            <a:off x="685784" y="4343396"/>
            <a:ext cx="5486400" cy="4114800"/>
          </a:xfrm>
          <a:prstGeom prst="rect">
            <a:avLst/>
          </a:prstGeom>
        </p:spPr>
        <p:txBody>
          <a:bodyPr spcFirstLastPara="1" wrap="square" lIns="81350" tIns="81350" rIns="81350" bIns="81350" anchor="t" anchorCtr="0">
            <a:noAutofit/>
          </a:bodyPr>
          <a:lstStyle/>
          <a:p>
            <a:pPr marL="0" lvl="0" indent="0" algn="l" rtl="0">
              <a:spcBef>
                <a:spcPts val="0"/>
              </a:spcBef>
              <a:spcAft>
                <a:spcPts val="0"/>
              </a:spcAft>
              <a:buNone/>
            </a:pPr>
            <a:endParaRPr/>
          </a:p>
        </p:txBody>
      </p:sp>
      <p:sp>
        <p:nvSpPr>
          <p:cNvPr id="273" name="Google Shape;273;ga7c60dad47_1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913575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gad3b1dfa16_2_184:notes"/>
          <p:cNvSpPr txBox="1">
            <a:spLocks noGrp="1"/>
          </p:cNvSpPr>
          <p:nvPr>
            <p:ph type="body" idx="1"/>
          </p:nvPr>
        </p:nvSpPr>
        <p:spPr>
          <a:xfrm>
            <a:off x="685784" y="4343396"/>
            <a:ext cx="5486386" cy="4114791"/>
          </a:xfrm>
          <a:prstGeom prst="rect">
            <a:avLst/>
          </a:prstGeom>
        </p:spPr>
        <p:txBody>
          <a:bodyPr spcFirstLastPara="1" wrap="square" lIns="81350" tIns="81350" rIns="81350" bIns="81350" anchor="t" anchorCtr="0">
            <a:noAutofit/>
          </a:bodyPr>
          <a:lstStyle/>
          <a:p>
            <a:pPr marL="0" lvl="0" indent="0" algn="l" rtl="0">
              <a:spcBef>
                <a:spcPts val="0"/>
              </a:spcBef>
              <a:spcAft>
                <a:spcPts val="0"/>
              </a:spcAft>
              <a:buNone/>
            </a:pPr>
            <a:endParaRPr/>
          </a:p>
        </p:txBody>
      </p:sp>
      <p:sp>
        <p:nvSpPr>
          <p:cNvPr id="336" name="Google Shape;336;gad3b1dfa16_2_1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ga7c60dad47_1_85:notes"/>
          <p:cNvSpPr txBox="1">
            <a:spLocks noGrp="1"/>
          </p:cNvSpPr>
          <p:nvPr>
            <p:ph type="body" idx="1"/>
          </p:nvPr>
        </p:nvSpPr>
        <p:spPr>
          <a:xfrm>
            <a:off x="685784" y="4343396"/>
            <a:ext cx="5486400" cy="4114800"/>
          </a:xfrm>
          <a:prstGeom prst="rect">
            <a:avLst/>
          </a:prstGeom>
        </p:spPr>
        <p:txBody>
          <a:bodyPr spcFirstLastPara="1" wrap="square" lIns="81350" tIns="81350" rIns="81350" bIns="81350" anchor="t" anchorCtr="0">
            <a:noAutofit/>
          </a:bodyPr>
          <a:lstStyle/>
          <a:p>
            <a:pPr marL="0" lvl="0" indent="0" algn="l" rtl="0">
              <a:spcBef>
                <a:spcPts val="0"/>
              </a:spcBef>
              <a:spcAft>
                <a:spcPts val="0"/>
              </a:spcAft>
              <a:buNone/>
            </a:pPr>
            <a:endParaRPr/>
          </a:p>
        </p:txBody>
      </p:sp>
      <p:sp>
        <p:nvSpPr>
          <p:cNvPr id="343" name="Google Shape;343;ga7c60dad47_1_85:notes"/>
          <p:cNvSpPr>
            <a:spLocks noGrp="1" noRot="1" noChangeAspect="1"/>
          </p:cNvSpPr>
          <p:nvPr>
            <p:ph type="sldImg" idx="2"/>
          </p:nvPr>
        </p:nvSpPr>
        <p:spPr>
          <a:xfrm>
            <a:off x="381171" y="685791"/>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Google Shape;349;gad45a19a28_0_16:notes"/>
          <p:cNvSpPr txBox="1">
            <a:spLocks noGrp="1"/>
          </p:cNvSpPr>
          <p:nvPr>
            <p:ph type="body" idx="1"/>
          </p:nvPr>
        </p:nvSpPr>
        <p:spPr>
          <a:xfrm>
            <a:off x="685784" y="4343396"/>
            <a:ext cx="5486400" cy="4114800"/>
          </a:xfrm>
          <a:prstGeom prst="rect">
            <a:avLst/>
          </a:prstGeom>
        </p:spPr>
        <p:txBody>
          <a:bodyPr spcFirstLastPara="1" wrap="square" lIns="81350" tIns="81350" rIns="81350" bIns="81350" anchor="t" anchorCtr="0">
            <a:noAutofit/>
          </a:bodyPr>
          <a:lstStyle/>
          <a:p>
            <a:pPr marL="0" lvl="0" indent="0" algn="l" rtl="0">
              <a:spcBef>
                <a:spcPts val="0"/>
              </a:spcBef>
              <a:spcAft>
                <a:spcPts val="0"/>
              </a:spcAft>
              <a:buNone/>
            </a:pPr>
            <a:endParaRPr/>
          </a:p>
        </p:txBody>
      </p:sp>
      <p:sp>
        <p:nvSpPr>
          <p:cNvPr id="350" name="Google Shape;350;gad45a19a28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ad3b1dfa16_2_123:notes"/>
          <p:cNvSpPr txBox="1">
            <a:spLocks noGrp="1"/>
          </p:cNvSpPr>
          <p:nvPr>
            <p:ph type="body" idx="1"/>
          </p:nvPr>
        </p:nvSpPr>
        <p:spPr>
          <a:xfrm>
            <a:off x="685784" y="4343396"/>
            <a:ext cx="5486386" cy="4114791"/>
          </a:xfrm>
          <a:prstGeom prst="rect">
            <a:avLst/>
          </a:prstGeom>
        </p:spPr>
        <p:txBody>
          <a:bodyPr spcFirstLastPara="1" wrap="square" lIns="81350" tIns="81350" rIns="81350" bIns="81350" anchor="t" anchorCtr="0">
            <a:noAutofit/>
          </a:bodyPr>
          <a:lstStyle/>
          <a:p>
            <a:pPr marL="0" lvl="0" indent="0" algn="l" rtl="0">
              <a:spcBef>
                <a:spcPts val="0"/>
              </a:spcBef>
              <a:spcAft>
                <a:spcPts val="0"/>
              </a:spcAft>
              <a:buNone/>
            </a:pPr>
            <a:endParaRPr/>
          </a:p>
        </p:txBody>
      </p:sp>
      <p:sp>
        <p:nvSpPr>
          <p:cNvPr id="246" name="Google Shape;246;gad3b1dfa16_2_1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gad45a19a28_0_0:notes"/>
          <p:cNvSpPr txBox="1">
            <a:spLocks noGrp="1"/>
          </p:cNvSpPr>
          <p:nvPr>
            <p:ph type="body" idx="1"/>
          </p:nvPr>
        </p:nvSpPr>
        <p:spPr>
          <a:xfrm>
            <a:off x="685784" y="4343396"/>
            <a:ext cx="5486400" cy="4114800"/>
          </a:xfrm>
          <a:prstGeom prst="rect">
            <a:avLst/>
          </a:prstGeom>
        </p:spPr>
        <p:txBody>
          <a:bodyPr spcFirstLastPara="1" wrap="square" lIns="81350" tIns="81350" rIns="81350" bIns="81350" anchor="t" anchorCtr="0">
            <a:noAutofit/>
          </a:bodyPr>
          <a:lstStyle/>
          <a:p>
            <a:pPr marL="0" lvl="0" indent="0" algn="l" rtl="0">
              <a:spcBef>
                <a:spcPts val="0"/>
              </a:spcBef>
              <a:spcAft>
                <a:spcPts val="0"/>
              </a:spcAft>
              <a:buNone/>
            </a:pPr>
            <a:endParaRPr/>
          </a:p>
        </p:txBody>
      </p:sp>
      <p:sp>
        <p:nvSpPr>
          <p:cNvPr id="257" name="Google Shape;257;gad45a19a2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ga7c60dad47_1_9:notes"/>
          <p:cNvSpPr txBox="1">
            <a:spLocks noGrp="1"/>
          </p:cNvSpPr>
          <p:nvPr>
            <p:ph type="body" idx="1"/>
          </p:nvPr>
        </p:nvSpPr>
        <p:spPr>
          <a:xfrm>
            <a:off x="685784" y="4343396"/>
            <a:ext cx="5486400" cy="4114800"/>
          </a:xfrm>
          <a:prstGeom prst="rect">
            <a:avLst/>
          </a:prstGeom>
        </p:spPr>
        <p:txBody>
          <a:bodyPr spcFirstLastPara="1" wrap="square" lIns="81350" tIns="81350" rIns="81350" bIns="81350" anchor="t" anchorCtr="0">
            <a:noAutofit/>
          </a:bodyPr>
          <a:lstStyle/>
          <a:p>
            <a:pPr marL="0" lvl="0" indent="0" algn="l" rtl="0">
              <a:spcBef>
                <a:spcPts val="0"/>
              </a:spcBef>
              <a:spcAft>
                <a:spcPts val="0"/>
              </a:spcAft>
              <a:buNone/>
            </a:pPr>
            <a:endParaRPr/>
          </a:p>
        </p:txBody>
      </p:sp>
      <p:sp>
        <p:nvSpPr>
          <p:cNvPr id="263" name="Google Shape;263;ga7c60dad47_1_9:notes"/>
          <p:cNvSpPr>
            <a:spLocks noGrp="1" noRot="1" noChangeAspect="1"/>
          </p:cNvSpPr>
          <p:nvPr>
            <p:ph type="sldImg" idx="2"/>
          </p:nvPr>
        </p:nvSpPr>
        <p:spPr>
          <a:xfrm>
            <a:off x="381171" y="685791"/>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a7c60dad47_1_22:notes"/>
          <p:cNvSpPr txBox="1">
            <a:spLocks noGrp="1"/>
          </p:cNvSpPr>
          <p:nvPr>
            <p:ph type="body" idx="1"/>
          </p:nvPr>
        </p:nvSpPr>
        <p:spPr>
          <a:xfrm>
            <a:off x="685784" y="4343396"/>
            <a:ext cx="5486400" cy="4114800"/>
          </a:xfrm>
          <a:prstGeom prst="rect">
            <a:avLst/>
          </a:prstGeom>
        </p:spPr>
        <p:txBody>
          <a:bodyPr spcFirstLastPara="1" wrap="square" lIns="81350" tIns="81350" rIns="81350" bIns="81350" anchor="t" anchorCtr="0">
            <a:noAutofit/>
          </a:bodyPr>
          <a:lstStyle/>
          <a:p>
            <a:pPr marL="0" lvl="0" indent="0" algn="l" rtl="0">
              <a:spcBef>
                <a:spcPts val="0"/>
              </a:spcBef>
              <a:spcAft>
                <a:spcPts val="0"/>
              </a:spcAft>
              <a:buNone/>
            </a:pPr>
            <a:endParaRPr/>
          </a:p>
        </p:txBody>
      </p:sp>
      <p:sp>
        <p:nvSpPr>
          <p:cNvPr id="273" name="Google Shape;273;ga7c60dad47_1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ga7c60dad47_1_32:notes"/>
          <p:cNvSpPr txBox="1">
            <a:spLocks noGrp="1"/>
          </p:cNvSpPr>
          <p:nvPr>
            <p:ph type="body" idx="1"/>
          </p:nvPr>
        </p:nvSpPr>
        <p:spPr>
          <a:xfrm>
            <a:off x="685784" y="4343396"/>
            <a:ext cx="5486400" cy="4114800"/>
          </a:xfrm>
          <a:prstGeom prst="rect">
            <a:avLst/>
          </a:prstGeom>
        </p:spPr>
        <p:txBody>
          <a:bodyPr spcFirstLastPara="1" wrap="square" lIns="81350" tIns="81350" rIns="81350" bIns="81350" anchor="t" anchorCtr="0">
            <a:noAutofit/>
          </a:bodyPr>
          <a:lstStyle/>
          <a:p>
            <a:pPr marL="0" lvl="0" indent="0" algn="l" rtl="0">
              <a:spcBef>
                <a:spcPts val="0"/>
              </a:spcBef>
              <a:spcAft>
                <a:spcPts val="0"/>
              </a:spcAft>
              <a:buNone/>
            </a:pPr>
            <a:endParaRPr/>
          </a:p>
        </p:txBody>
      </p:sp>
      <p:sp>
        <p:nvSpPr>
          <p:cNvPr id="284" name="Google Shape;284;ga7c60dad47_1_32:notes"/>
          <p:cNvSpPr>
            <a:spLocks noGrp="1" noRot="1" noChangeAspect="1"/>
          </p:cNvSpPr>
          <p:nvPr>
            <p:ph type="sldImg" idx="2"/>
          </p:nvPr>
        </p:nvSpPr>
        <p:spPr>
          <a:xfrm>
            <a:off x="381171" y="685791"/>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ga7c60dad47_1_37:notes"/>
          <p:cNvSpPr txBox="1">
            <a:spLocks noGrp="1"/>
          </p:cNvSpPr>
          <p:nvPr>
            <p:ph type="body" idx="1"/>
          </p:nvPr>
        </p:nvSpPr>
        <p:spPr>
          <a:xfrm>
            <a:off x="685784" y="4343396"/>
            <a:ext cx="5486400" cy="4114800"/>
          </a:xfrm>
          <a:prstGeom prst="rect">
            <a:avLst/>
          </a:prstGeom>
        </p:spPr>
        <p:txBody>
          <a:bodyPr spcFirstLastPara="1" wrap="square" lIns="81350" tIns="81350" rIns="81350" bIns="81350" anchor="t" anchorCtr="0">
            <a:noAutofit/>
          </a:bodyPr>
          <a:lstStyle/>
          <a:p>
            <a:pPr marL="0" lvl="0" indent="0" algn="l" rtl="0">
              <a:spcBef>
                <a:spcPts val="0"/>
              </a:spcBef>
              <a:spcAft>
                <a:spcPts val="0"/>
              </a:spcAft>
              <a:buNone/>
            </a:pPr>
            <a:endParaRPr/>
          </a:p>
        </p:txBody>
      </p:sp>
      <p:sp>
        <p:nvSpPr>
          <p:cNvPr id="290" name="Google Shape;290;ga7c60dad47_1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gad45a19a28_0_10:notes"/>
          <p:cNvSpPr txBox="1">
            <a:spLocks noGrp="1"/>
          </p:cNvSpPr>
          <p:nvPr>
            <p:ph type="body" idx="1"/>
          </p:nvPr>
        </p:nvSpPr>
        <p:spPr>
          <a:xfrm>
            <a:off x="685784" y="4343396"/>
            <a:ext cx="5486400" cy="4114800"/>
          </a:xfrm>
          <a:prstGeom prst="rect">
            <a:avLst/>
          </a:prstGeom>
        </p:spPr>
        <p:txBody>
          <a:bodyPr spcFirstLastPara="1" wrap="square" lIns="81350" tIns="81350" rIns="81350" bIns="81350" anchor="t" anchorCtr="0">
            <a:noAutofit/>
          </a:bodyPr>
          <a:lstStyle/>
          <a:p>
            <a:pPr marL="0" lvl="0" indent="0" algn="l" rtl="0">
              <a:spcBef>
                <a:spcPts val="0"/>
              </a:spcBef>
              <a:spcAft>
                <a:spcPts val="0"/>
              </a:spcAft>
              <a:buNone/>
            </a:pPr>
            <a:endParaRPr/>
          </a:p>
        </p:txBody>
      </p:sp>
      <p:sp>
        <p:nvSpPr>
          <p:cNvPr id="298" name="Google Shape;298;gad45a19a28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gad45a19a28_0_5:notes"/>
          <p:cNvSpPr txBox="1">
            <a:spLocks noGrp="1"/>
          </p:cNvSpPr>
          <p:nvPr>
            <p:ph type="body" idx="1"/>
          </p:nvPr>
        </p:nvSpPr>
        <p:spPr>
          <a:xfrm>
            <a:off x="685784" y="4343396"/>
            <a:ext cx="5486400" cy="4114800"/>
          </a:xfrm>
          <a:prstGeom prst="rect">
            <a:avLst/>
          </a:prstGeom>
        </p:spPr>
        <p:txBody>
          <a:bodyPr spcFirstLastPara="1" wrap="square" lIns="81350" tIns="81350" rIns="81350" bIns="81350" anchor="t" anchorCtr="0">
            <a:noAutofit/>
          </a:bodyPr>
          <a:lstStyle/>
          <a:p>
            <a:pPr marL="0" lvl="0" indent="0" algn="l" rtl="0">
              <a:spcBef>
                <a:spcPts val="0"/>
              </a:spcBef>
              <a:spcAft>
                <a:spcPts val="0"/>
              </a:spcAft>
              <a:buNone/>
            </a:pPr>
            <a:endParaRPr/>
          </a:p>
        </p:txBody>
      </p:sp>
      <p:sp>
        <p:nvSpPr>
          <p:cNvPr id="304" name="Google Shape;304;gad45a19a28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flipH="1">
            <a:off x="8246400" y="4245875"/>
            <a:ext cx="897600" cy="897600"/>
          </a:xfrm>
          <a:prstGeom prst="round1Rect">
            <a:avLst>
              <a:gd name="adj" fmla="val 16667"/>
            </a:avLst>
          </a:prstGeom>
          <a:solidFill>
            <a:schemeClr val="lt1">
              <a:alpha val="68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txBox="1">
            <a:spLocks noGrp="1"/>
          </p:cNvSpPr>
          <p:nvPr>
            <p:ph type="ctrTitle"/>
          </p:nvPr>
        </p:nvSpPr>
        <p:spPr>
          <a:xfrm>
            <a:off x="390525" y="1819275"/>
            <a:ext cx="8222100" cy="933600"/>
          </a:xfrm>
          <a:prstGeom prst="rect">
            <a:avLst/>
          </a:prstGeom>
        </p:spPr>
        <p:txBody>
          <a:bodyPr spcFirstLastPara="1" wrap="square" lIns="91425" tIns="91425" rIns="91425" bIns="91425" anchor="b"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13" name="Google Shape;13;p2"/>
          <p:cNvSpPr txBox="1">
            <a:spLocks noGrp="1"/>
          </p:cNvSpPr>
          <p:nvPr>
            <p:ph type="subTitle" idx="1"/>
          </p:nvPr>
        </p:nvSpPr>
        <p:spPr>
          <a:xfrm>
            <a:off x="390525" y="2789130"/>
            <a:ext cx="8222100" cy="432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800"/>
              <a:buNone/>
              <a:defRPr>
                <a:solidFill>
                  <a:schemeClr val="lt1"/>
                </a:solidFill>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a:endParaRPr/>
          </a:p>
        </p:txBody>
      </p:sp>
      <p:sp>
        <p:nvSpPr>
          <p:cNvPr id="14" name="Google Shape;14;p2"/>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4"/>
        </a:solidFill>
        <a:effectLst/>
      </p:bgPr>
    </p:bg>
    <p:spTree>
      <p:nvGrpSpPr>
        <p:cNvPr id="1" name="Shape 57"/>
        <p:cNvGrpSpPr/>
        <p:nvPr/>
      </p:nvGrpSpPr>
      <p:grpSpPr>
        <a:xfrm>
          <a:off x="0" y="0"/>
          <a:ext cx="0" cy="0"/>
          <a:chOff x="0" y="0"/>
          <a:chExt cx="0" cy="0"/>
        </a:xfrm>
      </p:grpSpPr>
      <p:sp>
        <p:nvSpPr>
          <p:cNvPr id="58" name="Google Shape;58;p11"/>
          <p:cNvSpPr txBox="1">
            <a:spLocks noGrp="1"/>
          </p:cNvSpPr>
          <p:nvPr>
            <p:ph type="title" hasCustomPrompt="1"/>
          </p:nvPr>
        </p:nvSpPr>
        <p:spPr>
          <a:xfrm>
            <a:off x="475500" y="1258525"/>
            <a:ext cx="8222100" cy="19635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2"/>
              </a:buClr>
              <a:buSzPts val="12000"/>
              <a:buNone/>
              <a:defRPr sz="12000">
                <a:solidFill>
                  <a:schemeClr val="dk2"/>
                </a:solidFill>
              </a:defRPr>
            </a:lvl1pPr>
            <a:lvl2pPr lvl="1" algn="ctr" rtl="0">
              <a:spcBef>
                <a:spcPts val="0"/>
              </a:spcBef>
              <a:spcAft>
                <a:spcPts val="0"/>
              </a:spcAft>
              <a:buClr>
                <a:schemeClr val="dk2"/>
              </a:buClr>
              <a:buSzPts val="12000"/>
              <a:buNone/>
              <a:defRPr sz="12000">
                <a:solidFill>
                  <a:schemeClr val="dk2"/>
                </a:solidFill>
              </a:defRPr>
            </a:lvl2pPr>
            <a:lvl3pPr lvl="2" algn="ctr" rtl="0">
              <a:spcBef>
                <a:spcPts val="0"/>
              </a:spcBef>
              <a:spcAft>
                <a:spcPts val="0"/>
              </a:spcAft>
              <a:buClr>
                <a:schemeClr val="dk2"/>
              </a:buClr>
              <a:buSzPts val="12000"/>
              <a:buNone/>
              <a:defRPr sz="12000">
                <a:solidFill>
                  <a:schemeClr val="dk2"/>
                </a:solidFill>
              </a:defRPr>
            </a:lvl3pPr>
            <a:lvl4pPr lvl="3" algn="ctr" rtl="0">
              <a:spcBef>
                <a:spcPts val="0"/>
              </a:spcBef>
              <a:spcAft>
                <a:spcPts val="0"/>
              </a:spcAft>
              <a:buClr>
                <a:schemeClr val="dk2"/>
              </a:buClr>
              <a:buSzPts val="12000"/>
              <a:buNone/>
              <a:defRPr sz="12000">
                <a:solidFill>
                  <a:schemeClr val="dk2"/>
                </a:solidFill>
              </a:defRPr>
            </a:lvl4pPr>
            <a:lvl5pPr lvl="4" algn="ctr" rtl="0">
              <a:spcBef>
                <a:spcPts val="0"/>
              </a:spcBef>
              <a:spcAft>
                <a:spcPts val="0"/>
              </a:spcAft>
              <a:buClr>
                <a:schemeClr val="dk2"/>
              </a:buClr>
              <a:buSzPts val="12000"/>
              <a:buNone/>
              <a:defRPr sz="12000">
                <a:solidFill>
                  <a:schemeClr val="dk2"/>
                </a:solidFill>
              </a:defRPr>
            </a:lvl5pPr>
            <a:lvl6pPr lvl="5" algn="ctr" rtl="0">
              <a:spcBef>
                <a:spcPts val="0"/>
              </a:spcBef>
              <a:spcAft>
                <a:spcPts val="0"/>
              </a:spcAft>
              <a:buClr>
                <a:schemeClr val="dk2"/>
              </a:buClr>
              <a:buSzPts val="12000"/>
              <a:buNone/>
              <a:defRPr sz="12000">
                <a:solidFill>
                  <a:schemeClr val="dk2"/>
                </a:solidFill>
              </a:defRPr>
            </a:lvl6pPr>
            <a:lvl7pPr lvl="6" algn="ctr" rtl="0">
              <a:spcBef>
                <a:spcPts val="0"/>
              </a:spcBef>
              <a:spcAft>
                <a:spcPts val="0"/>
              </a:spcAft>
              <a:buClr>
                <a:schemeClr val="dk2"/>
              </a:buClr>
              <a:buSzPts val="12000"/>
              <a:buNone/>
              <a:defRPr sz="12000">
                <a:solidFill>
                  <a:schemeClr val="dk2"/>
                </a:solidFill>
              </a:defRPr>
            </a:lvl7pPr>
            <a:lvl8pPr lvl="7" algn="ctr" rtl="0">
              <a:spcBef>
                <a:spcPts val="0"/>
              </a:spcBef>
              <a:spcAft>
                <a:spcPts val="0"/>
              </a:spcAft>
              <a:buClr>
                <a:schemeClr val="dk2"/>
              </a:buClr>
              <a:buSzPts val="12000"/>
              <a:buNone/>
              <a:defRPr sz="12000">
                <a:solidFill>
                  <a:schemeClr val="dk2"/>
                </a:solidFill>
              </a:defRPr>
            </a:lvl8pPr>
            <a:lvl9pPr lvl="8" algn="ctr" rtl="0">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a:spLocks noGrp="1"/>
          </p:cNvSpPr>
          <p:nvPr>
            <p:ph type="body" idx="1"/>
          </p:nvPr>
        </p:nvSpPr>
        <p:spPr>
          <a:xfrm>
            <a:off x="475500" y="3304625"/>
            <a:ext cx="8222100" cy="13008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60" name="Google Shape;60;p11"/>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4"/>
        </a:solidFill>
        <a:effectLst/>
      </p:bgPr>
    </p:bg>
    <p:spTree>
      <p:nvGrpSpPr>
        <p:cNvPr id="1" name="Shape 61"/>
        <p:cNvGrpSpPr/>
        <p:nvPr/>
      </p:nvGrpSpPr>
      <p:grpSpPr>
        <a:xfrm>
          <a:off x="0" y="0"/>
          <a:ext cx="0" cy="0"/>
          <a:chOff x="0" y="0"/>
          <a:chExt cx="0" cy="0"/>
        </a:xfrm>
      </p:grpSpPr>
      <p:sp>
        <p:nvSpPr>
          <p:cNvPr id="62" name="Google Shape;62;p12"/>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73"/>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74"/>
        <p:cNvGrpSpPr/>
        <p:nvPr/>
      </p:nvGrpSpPr>
      <p:grpSpPr>
        <a:xfrm>
          <a:off x="0" y="0"/>
          <a:ext cx="0" cy="0"/>
          <a:chOff x="0" y="0"/>
          <a:chExt cx="0" cy="0"/>
        </a:xfrm>
      </p:grpSpPr>
      <p:sp>
        <p:nvSpPr>
          <p:cNvPr id="75" name="Google Shape;75;p15"/>
          <p:cNvSpPr txBox="1">
            <a:spLocks noGrp="1"/>
          </p:cNvSpPr>
          <p:nvPr>
            <p:ph type="title"/>
          </p:nvPr>
        </p:nvSpPr>
        <p:spPr>
          <a:xfrm>
            <a:off x="457200" y="205200"/>
            <a:ext cx="8229240" cy="8586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5"/>
          <p:cNvSpPr txBox="1">
            <a:spLocks noGrp="1"/>
          </p:cNvSpPr>
          <p:nvPr>
            <p:ph type="subTitle" idx="1"/>
          </p:nvPr>
        </p:nvSpPr>
        <p:spPr>
          <a:xfrm>
            <a:off x="457200" y="1203390"/>
            <a:ext cx="8229240" cy="29829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77"/>
        <p:cNvGrpSpPr/>
        <p:nvPr/>
      </p:nvGrpSpPr>
      <p:grpSpPr>
        <a:xfrm>
          <a:off x="0" y="0"/>
          <a:ext cx="0" cy="0"/>
          <a:chOff x="0" y="0"/>
          <a:chExt cx="0" cy="0"/>
        </a:xfrm>
      </p:grpSpPr>
      <p:sp>
        <p:nvSpPr>
          <p:cNvPr id="78" name="Google Shape;78;p16"/>
          <p:cNvSpPr txBox="1">
            <a:spLocks noGrp="1"/>
          </p:cNvSpPr>
          <p:nvPr>
            <p:ph type="title"/>
          </p:nvPr>
        </p:nvSpPr>
        <p:spPr>
          <a:xfrm>
            <a:off x="457200" y="205200"/>
            <a:ext cx="8229240" cy="8586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6"/>
          <p:cNvSpPr txBox="1">
            <a:spLocks noGrp="1"/>
          </p:cNvSpPr>
          <p:nvPr>
            <p:ph type="body" idx="1"/>
          </p:nvPr>
        </p:nvSpPr>
        <p:spPr>
          <a:xfrm>
            <a:off x="457200" y="1203390"/>
            <a:ext cx="8229240" cy="29829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80"/>
        <p:cNvGrpSpPr/>
        <p:nvPr/>
      </p:nvGrpSpPr>
      <p:grpSpPr>
        <a:xfrm>
          <a:off x="0" y="0"/>
          <a:ext cx="0" cy="0"/>
          <a:chOff x="0" y="0"/>
          <a:chExt cx="0" cy="0"/>
        </a:xfrm>
      </p:grpSpPr>
      <p:sp>
        <p:nvSpPr>
          <p:cNvPr id="81" name="Google Shape;81;p17"/>
          <p:cNvSpPr txBox="1">
            <a:spLocks noGrp="1"/>
          </p:cNvSpPr>
          <p:nvPr>
            <p:ph type="title"/>
          </p:nvPr>
        </p:nvSpPr>
        <p:spPr>
          <a:xfrm>
            <a:off x="457200" y="205200"/>
            <a:ext cx="8229240" cy="8586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7"/>
          <p:cNvSpPr txBox="1">
            <a:spLocks noGrp="1"/>
          </p:cNvSpPr>
          <p:nvPr>
            <p:ph type="body" idx="1"/>
          </p:nvPr>
        </p:nvSpPr>
        <p:spPr>
          <a:xfrm>
            <a:off x="457200" y="1203390"/>
            <a:ext cx="4015800" cy="29829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83" name="Google Shape;83;p17"/>
          <p:cNvSpPr txBox="1">
            <a:spLocks noGrp="1"/>
          </p:cNvSpPr>
          <p:nvPr>
            <p:ph type="body" idx="2"/>
          </p:nvPr>
        </p:nvSpPr>
        <p:spPr>
          <a:xfrm>
            <a:off x="4674240" y="1203390"/>
            <a:ext cx="4015800" cy="29829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4"/>
        <p:cNvGrpSpPr/>
        <p:nvPr/>
      </p:nvGrpSpPr>
      <p:grpSpPr>
        <a:xfrm>
          <a:off x="0" y="0"/>
          <a:ext cx="0" cy="0"/>
          <a:chOff x="0" y="0"/>
          <a:chExt cx="0" cy="0"/>
        </a:xfrm>
      </p:grpSpPr>
      <p:sp>
        <p:nvSpPr>
          <p:cNvPr id="85" name="Google Shape;85;p18"/>
          <p:cNvSpPr txBox="1">
            <a:spLocks noGrp="1"/>
          </p:cNvSpPr>
          <p:nvPr>
            <p:ph type="title"/>
          </p:nvPr>
        </p:nvSpPr>
        <p:spPr>
          <a:xfrm>
            <a:off x="457200" y="205200"/>
            <a:ext cx="8229240" cy="8586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86"/>
        <p:cNvGrpSpPr/>
        <p:nvPr/>
      </p:nvGrpSpPr>
      <p:grpSpPr>
        <a:xfrm>
          <a:off x="0" y="0"/>
          <a:ext cx="0" cy="0"/>
          <a:chOff x="0" y="0"/>
          <a:chExt cx="0" cy="0"/>
        </a:xfrm>
      </p:grpSpPr>
      <p:sp>
        <p:nvSpPr>
          <p:cNvPr id="87" name="Google Shape;87;p19"/>
          <p:cNvSpPr txBox="1">
            <a:spLocks noGrp="1"/>
          </p:cNvSpPr>
          <p:nvPr>
            <p:ph type="subTitle" idx="1"/>
          </p:nvPr>
        </p:nvSpPr>
        <p:spPr>
          <a:xfrm>
            <a:off x="457200" y="205200"/>
            <a:ext cx="8229240" cy="398088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88"/>
        <p:cNvGrpSpPr/>
        <p:nvPr/>
      </p:nvGrpSpPr>
      <p:grpSpPr>
        <a:xfrm>
          <a:off x="0" y="0"/>
          <a:ext cx="0" cy="0"/>
          <a:chOff x="0" y="0"/>
          <a:chExt cx="0" cy="0"/>
        </a:xfrm>
      </p:grpSpPr>
      <p:sp>
        <p:nvSpPr>
          <p:cNvPr id="89" name="Google Shape;89;p20"/>
          <p:cNvSpPr txBox="1">
            <a:spLocks noGrp="1"/>
          </p:cNvSpPr>
          <p:nvPr>
            <p:ph type="title"/>
          </p:nvPr>
        </p:nvSpPr>
        <p:spPr>
          <a:xfrm>
            <a:off x="457200" y="205200"/>
            <a:ext cx="8229240" cy="8586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20"/>
          <p:cNvSpPr txBox="1">
            <a:spLocks noGrp="1"/>
          </p:cNvSpPr>
          <p:nvPr>
            <p:ph type="body" idx="1"/>
          </p:nvPr>
        </p:nvSpPr>
        <p:spPr>
          <a:xfrm>
            <a:off x="457200" y="1203390"/>
            <a:ext cx="4015800" cy="142263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91" name="Google Shape;91;p20"/>
          <p:cNvSpPr txBox="1">
            <a:spLocks noGrp="1"/>
          </p:cNvSpPr>
          <p:nvPr>
            <p:ph type="body" idx="2"/>
          </p:nvPr>
        </p:nvSpPr>
        <p:spPr>
          <a:xfrm>
            <a:off x="4674240" y="1203390"/>
            <a:ext cx="4015800" cy="29829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92" name="Google Shape;92;p20"/>
          <p:cNvSpPr txBox="1">
            <a:spLocks noGrp="1"/>
          </p:cNvSpPr>
          <p:nvPr>
            <p:ph type="body" idx="3"/>
          </p:nvPr>
        </p:nvSpPr>
        <p:spPr>
          <a:xfrm>
            <a:off x="457200" y="2761560"/>
            <a:ext cx="4015800" cy="142263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93"/>
        <p:cNvGrpSpPr/>
        <p:nvPr/>
      </p:nvGrpSpPr>
      <p:grpSpPr>
        <a:xfrm>
          <a:off x="0" y="0"/>
          <a:ext cx="0" cy="0"/>
          <a:chOff x="0" y="0"/>
          <a:chExt cx="0" cy="0"/>
        </a:xfrm>
      </p:grpSpPr>
      <p:sp>
        <p:nvSpPr>
          <p:cNvPr id="94" name="Google Shape;94;p21"/>
          <p:cNvSpPr txBox="1">
            <a:spLocks noGrp="1"/>
          </p:cNvSpPr>
          <p:nvPr>
            <p:ph type="title"/>
          </p:nvPr>
        </p:nvSpPr>
        <p:spPr>
          <a:xfrm>
            <a:off x="457200" y="205200"/>
            <a:ext cx="8229240" cy="8586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5" name="Google Shape;95;p21"/>
          <p:cNvSpPr txBox="1">
            <a:spLocks noGrp="1"/>
          </p:cNvSpPr>
          <p:nvPr>
            <p:ph type="body" idx="1"/>
          </p:nvPr>
        </p:nvSpPr>
        <p:spPr>
          <a:xfrm>
            <a:off x="457200" y="1203390"/>
            <a:ext cx="4015800" cy="29829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96" name="Google Shape;96;p21"/>
          <p:cNvSpPr txBox="1">
            <a:spLocks noGrp="1"/>
          </p:cNvSpPr>
          <p:nvPr>
            <p:ph type="body" idx="2"/>
          </p:nvPr>
        </p:nvSpPr>
        <p:spPr>
          <a:xfrm>
            <a:off x="4674240" y="1203390"/>
            <a:ext cx="4015800" cy="142263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97" name="Google Shape;97;p21"/>
          <p:cNvSpPr txBox="1">
            <a:spLocks noGrp="1"/>
          </p:cNvSpPr>
          <p:nvPr>
            <p:ph type="body" idx="3"/>
          </p:nvPr>
        </p:nvSpPr>
        <p:spPr>
          <a:xfrm>
            <a:off x="4674240" y="2761560"/>
            <a:ext cx="4015800" cy="142263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460950" y="2065350"/>
            <a:ext cx="8222100" cy="1012800"/>
          </a:xfrm>
          <a:prstGeom prst="rect">
            <a:avLst/>
          </a:prstGeom>
        </p:spPr>
        <p:txBody>
          <a:bodyPr spcFirstLastPara="1" wrap="square" lIns="91425" tIns="91425" rIns="91425" bIns="91425" anchor="ctr" anchorCtr="0">
            <a:noAutofit/>
          </a:bodyPr>
          <a:lstStyle>
            <a:lvl1pPr lvl="0" rtl="0">
              <a:spcBef>
                <a:spcPts val="0"/>
              </a:spcBef>
              <a:spcAft>
                <a:spcPts val="0"/>
              </a:spcAft>
              <a:buSzPts val="4200"/>
              <a:buNone/>
              <a:defRPr sz="4200"/>
            </a:lvl1pPr>
            <a:lvl2pPr lvl="1" rtl="0">
              <a:spcBef>
                <a:spcPts val="0"/>
              </a:spcBef>
              <a:spcAft>
                <a:spcPts val="0"/>
              </a:spcAft>
              <a:buSzPts val="4200"/>
              <a:buNone/>
              <a:defRPr sz="4200"/>
            </a:lvl2pPr>
            <a:lvl3pPr lvl="2" rtl="0">
              <a:spcBef>
                <a:spcPts val="0"/>
              </a:spcBef>
              <a:spcAft>
                <a:spcPts val="0"/>
              </a:spcAft>
              <a:buSzPts val="4200"/>
              <a:buNone/>
              <a:defRPr sz="4200"/>
            </a:lvl3pPr>
            <a:lvl4pPr lvl="3" rtl="0">
              <a:spcBef>
                <a:spcPts val="0"/>
              </a:spcBef>
              <a:spcAft>
                <a:spcPts val="0"/>
              </a:spcAft>
              <a:buSzPts val="4200"/>
              <a:buNone/>
              <a:defRPr sz="4200"/>
            </a:lvl4pPr>
            <a:lvl5pPr lvl="4" rtl="0">
              <a:spcBef>
                <a:spcPts val="0"/>
              </a:spcBef>
              <a:spcAft>
                <a:spcPts val="0"/>
              </a:spcAft>
              <a:buSzPts val="4200"/>
              <a:buNone/>
              <a:defRPr sz="4200"/>
            </a:lvl5pPr>
            <a:lvl6pPr lvl="5" rtl="0">
              <a:spcBef>
                <a:spcPts val="0"/>
              </a:spcBef>
              <a:spcAft>
                <a:spcPts val="0"/>
              </a:spcAft>
              <a:buSzPts val="4200"/>
              <a:buNone/>
              <a:defRPr sz="4200"/>
            </a:lvl6pPr>
            <a:lvl7pPr lvl="6" rtl="0">
              <a:spcBef>
                <a:spcPts val="0"/>
              </a:spcBef>
              <a:spcAft>
                <a:spcPts val="0"/>
              </a:spcAft>
              <a:buSzPts val="4200"/>
              <a:buNone/>
              <a:defRPr sz="4200"/>
            </a:lvl7pPr>
            <a:lvl8pPr lvl="7" rtl="0">
              <a:spcBef>
                <a:spcPts val="0"/>
              </a:spcBef>
              <a:spcAft>
                <a:spcPts val="0"/>
              </a:spcAft>
              <a:buSzPts val="4200"/>
              <a:buNone/>
              <a:defRPr sz="4200"/>
            </a:lvl8pPr>
            <a:lvl9pPr lvl="8" rtl="0">
              <a:spcBef>
                <a:spcPts val="0"/>
              </a:spcBef>
              <a:spcAft>
                <a:spcPts val="0"/>
              </a:spcAft>
              <a:buSzPts val="4200"/>
              <a:buNone/>
              <a:defRPr sz="4200"/>
            </a:lvl9pPr>
          </a:lstStyle>
          <a:p>
            <a:endParaRPr/>
          </a:p>
        </p:txBody>
      </p:sp>
      <p:sp>
        <p:nvSpPr>
          <p:cNvPr id="17" name="Google Shape;17;p3"/>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98"/>
        <p:cNvGrpSpPr/>
        <p:nvPr/>
      </p:nvGrpSpPr>
      <p:grpSpPr>
        <a:xfrm>
          <a:off x="0" y="0"/>
          <a:ext cx="0" cy="0"/>
          <a:chOff x="0" y="0"/>
          <a:chExt cx="0" cy="0"/>
        </a:xfrm>
      </p:grpSpPr>
      <p:sp>
        <p:nvSpPr>
          <p:cNvPr id="99" name="Google Shape;99;p22"/>
          <p:cNvSpPr txBox="1">
            <a:spLocks noGrp="1"/>
          </p:cNvSpPr>
          <p:nvPr>
            <p:ph type="title"/>
          </p:nvPr>
        </p:nvSpPr>
        <p:spPr>
          <a:xfrm>
            <a:off x="457200" y="205200"/>
            <a:ext cx="8229240" cy="8586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0" name="Google Shape;100;p22"/>
          <p:cNvSpPr txBox="1">
            <a:spLocks noGrp="1"/>
          </p:cNvSpPr>
          <p:nvPr>
            <p:ph type="body" idx="1"/>
          </p:nvPr>
        </p:nvSpPr>
        <p:spPr>
          <a:xfrm>
            <a:off x="457200" y="1203390"/>
            <a:ext cx="4015800" cy="142263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01" name="Google Shape;101;p22"/>
          <p:cNvSpPr txBox="1">
            <a:spLocks noGrp="1"/>
          </p:cNvSpPr>
          <p:nvPr>
            <p:ph type="body" idx="2"/>
          </p:nvPr>
        </p:nvSpPr>
        <p:spPr>
          <a:xfrm>
            <a:off x="4674240" y="1203390"/>
            <a:ext cx="4015800" cy="142263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02" name="Google Shape;102;p22"/>
          <p:cNvSpPr txBox="1">
            <a:spLocks noGrp="1"/>
          </p:cNvSpPr>
          <p:nvPr>
            <p:ph type="body" idx="3"/>
          </p:nvPr>
        </p:nvSpPr>
        <p:spPr>
          <a:xfrm>
            <a:off x="457200" y="2761560"/>
            <a:ext cx="8229240" cy="142263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103"/>
        <p:cNvGrpSpPr/>
        <p:nvPr/>
      </p:nvGrpSpPr>
      <p:grpSpPr>
        <a:xfrm>
          <a:off x="0" y="0"/>
          <a:ext cx="0" cy="0"/>
          <a:chOff x="0" y="0"/>
          <a:chExt cx="0" cy="0"/>
        </a:xfrm>
      </p:grpSpPr>
      <p:sp>
        <p:nvSpPr>
          <p:cNvPr id="104" name="Google Shape;104;p23"/>
          <p:cNvSpPr txBox="1">
            <a:spLocks noGrp="1"/>
          </p:cNvSpPr>
          <p:nvPr>
            <p:ph type="title"/>
          </p:nvPr>
        </p:nvSpPr>
        <p:spPr>
          <a:xfrm>
            <a:off x="457200" y="205200"/>
            <a:ext cx="8229240" cy="8586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5" name="Google Shape;105;p23"/>
          <p:cNvSpPr txBox="1">
            <a:spLocks noGrp="1"/>
          </p:cNvSpPr>
          <p:nvPr>
            <p:ph type="body" idx="1"/>
          </p:nvPr>
        </p:nvSpPr>
        <p:spPr>
          <a:xfrm>
            <a:off x="457200" y="1203390"/>
            <a:ext cx="8229240" cy="142263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06" name="Google Shape;106;p23"/>
          <p:cNvSpPr txBox="1">
            <a:spLocks noGrp="1"/>
          </p:cNvSpPr>
          <p:nvPr>
            <p:ph type="body" idx="2"/>
          </p:nvPr>
        </p:nvSpPr>
        <p:spPr>
          <a:xfrm>
            <a:off x="457200" y="2761560"/>
            <a:ext cx="8229240" cy="142263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107"/>
        <p:cNvGrpSpPr/>
        <p:nvPr/>
      </p:nvGrpSpPr>
      <p:grpSpPr>
        <a:xfrm>
          <a:off x="0" y="0"/>
          <a:ext cx="0" cy="0"/>
          <a:chOff x="0" y="0"/>
          <a:chExt cx="0" cy="0"/>
        </a:xfrm>
      </p:grpSpPr>
      <p:sp>
        <p:nvSpPr>
          <p:cNvPr id="108" name="Google Shape;108;p24"/>
          <p:cNvSpPr txBox="1">
            <a:spLocks noGrp="1"/>
          </p:cNvSpPr>
          <p:nvPr>
            <p:ph type="title"/>
          </p:nvPr>
        </p:nvSpPr>
        <p:spPr>
          <a:xfrm>
            <a:off x="457200" y="205200"/>
            <a:ext cx="8229240" cy="8586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9" name="Google Shape;109;p24"/>
          <p:cNvSpPr txBox="1">
            <a:spLocks noGrp="1"/>
          </p:cNvSpPr>
          <p:nvPr>
            <p:ph type="body" idx="1"/>
          </p:nvPr>
        </p:nvSpPr>
        <p:spPr>
          <a:xfrm>
            <a:off x="457200" y="1203390"/>
            <a:ext cx="4015800" cy="142263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10" name="Google Shape;110;p24"/>
          <p:cNvSpPr txBox="1">
            <a:spLocks noGrp="1"/>
          </p:cNvSpPr>
          <p:nvPr>
            <p:ph type="body" idx="2"/>
          </p:nvPr>
        </p:nvSpPr>
        <p:spPr>
          <a:xfrm>
            <a:off x="4674240" y="1203390"/>
            <a:ext cx="4015800" cy="142263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11" name="Google Shape;111;p24"/>
          <p:cNvSpPr txBox="1">
            <a:spLocks noGrp="1"/>
          </p:cNvSpPr>
          <p:nvPr>
            <p:ph type="body" idx="3"/>
          </p:nvPr>
        </p:nvSpPr>
        <p:spPr>
          <a:xfrm>
            <a:off x="457200" y="2761560"/>
            <a:ext cx="4015800" cy="142263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12" name="Google Shape;112;p24"/>
          <p:cNvSpPr txBox="1">
            <a:spLocks noGrp="1"/>
          </p:cNvSpPr>
          <p:nvPr>
            <p:ph type="body" idx="4"/>
          </p:nvPr>
        </p:nvSpPr>
        <p:spPr>
          <a:xfrm>
            <a:off x="4674240" y="2761560"/>
            <a:ext cx="4015800" cy="142263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113"/>
        <p:cNvGrpSpPr/>
        <p:nvPr/>
      </p:nvGrpSpPr>
      <p:grpSpPr>
        <a:xfrm>
          <a:off x="0" y="0"/>
          <a:ext cx="0" cy="0"/>
          <a:chOff x="0" y="0"/>
          <a:chExt cx="0" cy="0"/>
        </a:xfrm>
      </p:grpSpPr>
      <p:sp>
        <p:nvSpPr>
          <p:cNvPr id="114" name="Google Shape;114;p25"/>
          <p:cNvSpPr txBox="1">
            <a:spLocks noGrp="1"/>
          </p:cNvSpPr>
          <p:nvPr>
            <p:ph type="title"/>
          </p:nvPr>
        </p:nvSpPr>
        <p:spPr>
          <a:xfrm>
            <a:off x="457200" y="205200"/>
            <a:ext cx="8229240" cy="8586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5" name="Google Shape;115;p25"/>
          <p:cNvSpPr txBox="1">
            <a:spLocks noGrp="1"/>
          </p:cNvSpPr>
          <p:nvPr>
            <p:ph type="body" idx="1"/>
          </p:nvPr>
        </p:nvSpPr>
        <p:spPr>
          <a:xfrm>
            <a:off x="457200" y="1203390"/>
            <a:ext cx="2649600" cy="142263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16" name="Google Shape;116;p25"/>
          <p:cNvSpPr txBox="1">
            <a:spLocks noGrp="1"/>
          </p:cNvSpPr>
          <p:nvPr>
            <p:ph type="body" idx="2"/>
          </p:nvPr>
        </p:nvSpPr>
        <p:spPr>
          <a:xfrm>
            <a:off x="3239640" y="1203390"/>
            <a:ext cx="2649600" cy="142263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17" name="Google Shape;117;p25"/>
          <p:cNvSpPr txBox="1">
            <a:spLocks noGrp="1"/>
          </p:cNvSpPr>
          <p:nvPr>
            <p:ph type="body" idx="3"/>
          </p:nvPr>
        </p:nvSpPr>
        <p:spPr>
          <a:xfrm>
            <a:off x="6022080" y="1203390"/>
            <a:ext cx="2649600" cy="142263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18" name="Google Shape;118;p25"/>
          <p:cNvSpPr txBox="1">
            <a:spLocks noGrp="1"/>
          </p:cNvSpPr>
          <p:nvPr>
            <p:ph type="body" idx="4"/>
          </p:nvPr>
        </p:nvSpPr>
        <p:spPr>
          <a:xfrm>
            <a:off x="457200" y="2761560"/>
            <a:ext cx="2649600" cy="142263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19" name="Google Shape;119;p25"/>
          <p:cNvSpPr txBox="1">
            <a:spLocks noGrp="1"/>
          </p:cNvSpPr>
          <p:nvPr>
            <p:ph type="body" idx="5"/>
          </p:nvPr>
        </p:nvSpPr>
        <p:spPr>
          <a:xfrm>
            <a:off x="3239640" y="2761560"/>
            <a:ext cx="2649600" cy="142263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20" name="Google Shape;120;p25"/>
          <p:cNvSpPr txBox="1">
            <a:spLocks noGrp="1"/>
          </p:cNvSpPr>
          <p:nvPr>
            <p:ph type="body" idx="6"/>
          </p:nvPr>
        </p:nvSpPr>
        <p:spPr>
          <a:xfrm>
            <a:off x="6022080" y="2761560"/>
            <a:ext cx="2649600" cy="142263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131"/>
        <p:cNvGrpSpPr/>
        <p:nvPr/>
      </p:nvGrpSpPr>
      <p:grpSpPr>
        <a:xfrm>
          <a:off x="0" y="0"/>
          <a:ext cx="0" cy="0"/>
          <a:chOff x="0" y="0"/>
          <a:chExt cx="0" cy="0"/>
        </a:xfrm>
      </p:grpSpPr>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132"/>
        <p:cNvGrpSpPr/>
        <p:nvPr/>
      </p:nvGrpSpPr>
      <p:grpSpPr>
        <a:xfrm>
          <a:off x="0" y="0"/>
          <a:ext cx="0" cy="0"/>
          <a:chOff x="0" y="0"/>
          <a:chExt cx="0" cy="0"/>
        </a:xfrm>
      </p:grpSpPr>
      <p:sp>
        <p:nvSpPr>
          <p:cNvPr id="133" name="Google Shape;133;p28"/>
          <p:cNvSpPr txBox="1">
            <a:spLocks noGrp="1"/>
          </p:cNvSpPr>
          <p:nvPr>
            <p:ph type="title"/>
          </p:nvPr>
        </p:nvSpPr>
        <p:spPr>
          <a:xfrm>
            <a:off x="457200" y="205200"/>
            <a:ext cx="8229240" cy="8586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4" name="Google Shape;134;p28"/>
          <p:cNvSpPr txBox="1">
            <a:spLocks noGrp="1"/>
          </p:cNvSpPr>
          <p:nvPr>
            <p:ph type="subTitle" idx="1"/>
          </p:nvPr>
        </p:nvSpPr>
        <p:spPr>
          <a:xfrm>
            <a:off x="457200" y="1203390"/>
            <a:ext cx="8229240" cy="29829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135"/>
        <p:cNvGrpSpPr/>
        <p:nvPr/>
      </p:nvGrpSpPr>
      <p:grpSpPr>
        <a:xfrm>
          <a:off x="0" y="0"/>
          <a:ext cx="0" cy="0"/>
          <a:chOff x="0" y="0"/>
          <a:chExt cx="0" cy="0"/>
        </a:xfrm>
      </p:grpSpPr>
      <p:sp>
        <p:nvSpPr>
          <p:cNvPr id="136" name="Google Shape;136;p29"/>
          <p:cNvSpPr txBox="1">
            <a:spLocks noGrp="1"/>
          </p:cNvSpPr>
          <p:nvPr>
            <p:ph type="title"/>
          </p:nvPr>
        </p:nvSpPr>
        <p:spPr>
          <a:xfrm>
            <a:off x="457200" y="205200"/>
            <a:ext cx="8229240" cy="8586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7" name="Google Shape;137;p29"/>
          <p:cNvSpPr txBox="1">
            <a:spLocks noGrp="1"/>
          </p:cNvSpPr>
          <p:nvPr>
            <p:ph type="body" idx="1"/>
          </p:nvPr>
        </p:nvSpPr>
        <p:spPr>
          <a:xfrm>
            <a:off x="457200" y="1203390"/>
            <a:ext cx="8229240" cy="29829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42"/>
        <p:cNvGrpSpPr/>
        <p:nvPr/>
      </p:nvGrpSpPr>
      <p:grpSpPr>
        <a:xfrm>
          <a:off x="0" y="0"/>
          <a:ext cx="0" cy="0"/>
          <a:chOff x="0" y="0"/>
          <a:chExt cx="0" cy="0"/>
        </a:xfrm>
      </p:grpSpPr>
      <p:sp>
        <p:nvSpPr>
          <p:cNvPr id="143" name="Google Shape;143;p31"/>
          <p:cNvSpPr txBox="1">
            <a:spLocks noGrp="1"/>
          </p:cNvSpPr>
          <p:nvPr>
            <p:ph type="title"/>
          </p:nvPr>
        </p:nvSpPr>
        <p:spPr>
          <a:xfrm>
            <a:off x="457200" y="205200"/>
            <a:ext cx="8229240" cy="8586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144"/>
        <p:cNvGrpSpPr/>
        <p:nvPr/>
      </p:nvGrpSpPr>
      <p:grpSpPr>
        <a:xfrm>
          <a:off x="0" y="0"/>
          <a:ext cx="0" cy="0"/>
          <a:chOff x="0" y="0"/>
          <a:chExt cx="0" cy="0"/>
        </a:xfrm>
      </p:grpSpPr>
      <p:sp>
        <p:nvSpPr>
          <p:cNvPr id="145" name="Google Shape;145;p32"/>
          <p:cNvSpPr txBox="1">
            <a:spLocks noGrp="1"/>
          </p:cNvSpPr>
          <p:nvPr>
            <p:ph type="subTitle" idx="1"/>
          </p:nvPr>
        </p:nvSpPr>
        <p:spPr>
          <a:xfrm>
            <a:off x="457200" y="205200"/>
            <a:ext cx="8229240" cy="398088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146"/>
        <p:cNvGrpSpPr/>
        <p:nvPr/>
      </p:nvGrpSpPr>
      <p:grpSpPr>
        <a:xfrm>
          <a:off x="0" y="0"/>
          <a:ext cx="0" cy="0"/>
          <a:chOff x="0" y="0"/>
          <a:chExt cx="0" cy="0"/>
        </a:xfrm>
      </p:grpSpPr>
      <p:sp>
        <p:nvSpPr>
          <p:cNvPr id="147" name="Google Shape;147;p33"/>
          <p:cNvSpPr txBox="1">
            <a:spLocks noGrp="1"/>
          </p:cNvSpPr>
          <p:nvPr>
            <p:ph type="title"/>
          </p:nvPr>
        </p:nvSpPr>
        <p:spPr>
          <a:xfrm>
            <a:off x="457200" y="205200"/>
            <a:ext cx="8229240" cy="8586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8" name="Google Shape;148;p33"/>
          <p:cNvSpPr txBox="1">
            <a:spLocks noGrp="1"/>
          </p:cNvSpPr>
          <p:nvPr>
            <p:ph type="body" idx="1"/>
          </p:nvPr>
        </p:nvSpPr>
        <p:spPr>
          <a:xfrm>
            <a:off x="457200" y="1203390"/>
            <a:ext cx="4015800" cy="142263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49" name="Google Shape;149;p33"/>
          <p:cNvSpPr txBox="1">
            <a:spLocks noGrp="1"/>
          </p:cNvSpPr>
          <p:nvPr>
            <p:ph type="body" idx="2"/>
          </p:nvPr>
        </p:nvSpPr>
        <p:spPr>
          <a:xfrm>
            <a:off x="4674240" y="1203390"/>
            <a:ext cx="4015800" cy="29829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50" name="Google Shape;150;p33"/>
          <p:cNvSpPr txBox="1">
            <a:spLocks noGrp="1"/>
          </p:cNvSpPr>
          <p:nvPr>
            <p:ph type="body" idx="3"/>
          </p:nvPr>
        </p:nvSpPr>
        <p:spPr>
          <a:xfrm>
            <a:off x="457200" y="2761560"/>
            <a:ext cx="4015800" cy="142263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p:nvPr/>
        </p:nvSpPr>
        <p:spPr>
          <a:xfrm rot="10800000" flipH="1">
            <a:off x="0" y="1686000"/>
            <a:ext cx="9144000" cy="3457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4"/>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22" name="Google Shape;22;p4"/>
          <p:cNvSpPr txBox="1">
            <a:spLocks noGrp="1"/>
          </p:cNvSpPr>
          <p:nvPr>
            <p:ph type="body" idx="1"/>
          </p:nvPr>
        </p:nvSpPr>
        <p:spPr>
          <a:xfrm>
            <a:off x="471900" y="1919075"/>
            <a:ext cx="8222100" cy="27102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23" name="Google Shape;23;p4"/>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151"/>
        <p:cNvGrpSpPr/>
        <p:nvPr/>
      </p:nvGrpSpPr>
      <p:grpSpPr>
        <a:xfrm>
          <a:off x="0" y="0"/>
          <a:ext cx="0" cy="0"/>
          <a:chOff x="0" y="0"/>
          <a:chExt cx="0" cy="0"/>
        </a:xfrm>
      </p:grpSpPr>
      <p:sp>
        <p:nvSpPr>
          <p:cNvPr id="152" name="Google Shape;152;p34"/>
          <p:cNvSpPr txBox="1">
            <a:spLocks noGrp="1"/>
          </p:cNvSpPr>
          <p:nvPr>
            <p:ph type="title"/>
          </p:nvPr>
        </p:nvSpPr>
        <p:spPr>
          <a:xfrm>
            <a:off x="457200" y="205200"/>
            <a:ext cx="8229240" cy="8586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3" name="Google Shape;153;p34"/>
          <p:cNvSpPr txBox="1">
            <a:spLocks noGrp="1"/>
          </p:cNvSpPr>
          <p:nvPr>
            <p:ph type="body" idx="1"/>
          </p:nvPr>
        </p:nvSpPr>
        <p:spPr>
          <a:xfrm>
            <a:off x="457200" y="1203390"/>
            <a:ext cx="4015800" cy="29829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54" name="Google Shape;154;p34"/>
          <p:cNvSpPr txBox="1">
            <a:spLocks noGrp="1"/>
          </p:cNvSpPr>
          <p:nvPr>
            <p:ph type="body" idx="2"/>
          </p:nvPr>
        </p:nvSpPr>
        <p:spPr>
          <a:xfrm>
            <a:off x="4674240" y="1203390"/>
            <a:ext cx="4015800" cy="142263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55" name="Google Shape;155;p34"/>
          <p:cNvSpPr txBox="1">
            <a:spLocks noGrp="1"/>
          </p:cNvSpPr>
          <p:nvPr>
            <p:ph type="body" idx="3"/>
          </p:nvPr>
        </p:nvSpPr>
        <p:spPr>
          <a:xfrm>
            <a:off x="4674240" y="2761560"/>
            <a:ext cx="4015800" cy="142263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156"/>
        <p:cNvGrpSpPr/>
        <p:nvPr/>
      </p:nvGrpSpPr>
      <p:grpSpPr>
        <a:xfrm>
          <a:off x="0" y="0"/>
          <a:ext cx="0" cy="0"/>
          <a:chOff x="0" y="0"/>
          <a:chExt cx="0" cy="0"/>
        </a:xfrm>
      </p:grpSpPr>
      <p:sp>
        <p:nvSpPr>
          <p:cNvPr id="157" name="Google Shape;157;p35"/>
          <p:cNvSpPr txBox="1">
            <a:spLocks noGrp="1"/>
          </p:cNvSpPr>
          <p:nvPr>
            <p:ph type="title"/>
          </p:nvPr>
        </p:nvSpPr>
        <p:spPr>
          <a:xfrm>
            <a:off x="457200" y="205200"/>
            <a:ext cx="8229240" cy="8586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8" name="Google Shape;158;p35"/>
          <p:cNvSpPr txBox="1">
            <a:spLocks noGrp="1"/>
          </p:cNvSpPr>
          <p:nvPr>
            <p:ph type="body" idx="1"/>
          </p:nvPr>
        </p:nvSpPr>
        <p:spPr>
          <a:xfrm>
            <a:off x="457200" y="1203390"/>
            <a:ext cx="4015800" cy="142263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59" name="Google Shape;159;p35"/>
          <p:cNvSpPr txBox="1">
            <a:spLocks noGrp="1"/>
          </p:cNvSpPr>
          <p:nvPr>
            <p:ph type="body" idx="2"/>
          </p:nvPr>
        </p:nvSpPr>
        <p:spPr>
          <a:xfrm>
            <a:off x="4674240" y="1203390"/>
            <a:ext cx="4015800" cy="142263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60" name="Google Shape;160;p35"/>
          <p:cNvSpPr txBox="1">
            <a:spLocks noGrp="1"/>
          </p:cNvSpPr>
          <p:nvPr>
            <p:ph type="body" idx="3"/>
          </p:nvPr>
        </p:nvSpPr>
        <p:spPr>
          <a:xfrm>
            <a:off x="457200" y="2761560"/>
            <a:ext cx="8229240" cy="142263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161"/>
        <p:cNvGrpSpPr/>
        <p:nvPr/>
      </p:nvGrpSpPr>
      <p:grpSpPr>
        <a:xfrm>
          <a:off x="0" y="0"/>
          <a:ext cx="0" cy="0"/>
          <a:chOff x="0" y="0"/>
          <a:chExt cx="0" cy="0"/>
        </a:xfrm>
      </p:grpSpPr>
      <p:sp>
        <p:nvSpPr>
          <p:cNvPr id="162" name="Google Shape;162;p36"/>
          <p:cNvSpPr txBox="1">
            <a:spLocks noGrp="1"/>
          </p:cNvSpPr>
          <p:nvPr>
            <p:ph type="title"/>
          </p:nvPr>
        </p:nvSpPr>
        <p:spPr>
          <a:xfrm>
            <a:off x="457200" y="205200"/>
            <a:ext cx="8229240" cy="8586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3" name="Google Shape;163;p36"/>
          <p:cNvSpPr txBox="1">
            <a:spLocks noGrp="1"/>
          </p:cNvSpPr>
          <p:nvPr>
            <p:ph type="body" idx="1"/>
          </p:nvPr>
        </p:nvSpPr>
        <p:spPr>
          <a:xfrm>
            <a:off x="457200" y="1203390"/>
            <a:ext cx="8229240" cy="142263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64" name="Google Shape;164;p36"/>
          <p:cNvSpPr txBox="1">
            <a:spLocks noGrp="1"/>
          </p:cNvSpPr>
          <p:nvPr>
            <p:ph type="body" idx="2"/>
          </p:nvPr>
        </p:nvSpPr>
        <p:spPr>
          <a:xfrm>
            <a:off x="457200" y="2761560"/>
            <a:ext cx="8229240" cy="142263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165"/>
        <p:cNvGrpSpPr/>
        <p:nvPr/>
      </p:nvGrpSpPr>
      <p:grpSpPr>
        <a:xfrm>
          <a:off x="0" y="0"/>
          <a:ext cx="0" cy="0"/>
          <a:chOff x="0" y="0"/>
          <a:chExt cx="0" cy="0"/>
        </a:xfrm>
      </p:grpSpPr>
      <p:sp>
        <p:nvSpPr>
          <p:cNvPr id="166" name="Google Shape;166;p37"/>
          <p:cNvSpPr txBox="1">
            <a:spLocks noGrp="1"/>
          </p:cNvSpPr>
          <p:nvPr>
            <p:ph type="title"/>
          </p:nvPr>
        </p:nvSpPr>
        <p:spPr>
          <a:xfrm>
            <a:off x="457200" y="205200"/>
            <a:ext cx="8229240" cy="8586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7" name="Google Shape;167;p37"/>
          <p:cNvSpPr txBox="1">
            <a:spLocks noGrp="1"/>
          </p:cNvSpPr>
          <p:nvPr>
            <p:ph type="body" idx="1"/>
          </p:nvPr>
        </p:nvSpPr>
        <p:spPr>
          <a:xfrm>
            <a:off x="457200" y="1203390"/>
            <a:ext cx="4015800" cy="142263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68" name="Google Shape;168;p37"/>
          <p:cNvSpPr txBox="1">
            <a:spLocks noGrp="1"/>
          </p:cNvSpPr>
          <p:nvPr>
            <p:ph type="body" idx="2"/>
          </p:nvPr>
        </p:nvSpPr>
        <p:spPr>
          <a:xfrm>
            <a:off x="4674240" y="1203390"/>
            <a:ext cx="4015800" cy="142263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69" name="Google Shape;169;p37"/>
          <p:cNvSpPr txBox="1">
            <a:spLocks noGrp="1"/>
          </p:cNvSpPr>
          <p:nvPr>
            <p:ph type="body" idx="3"/>
          </p:nvPr>
        </p:nvSpPr>
        <p:spPr>
          <a:xfrm>
            <a:off x="457200" y="2761560"/>
            <a:ext cx="4015800" cy="142263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70" name="Google Shape;170;p37"/>
          <p:cNvSpPr txBox="1">
            <a:spLocks noGrp="1"/>
          </p:cNvSpPr>
          <p:nvPr>
            <p:ph type="body" idx="4"/>
          </p:nvPr>
        </p:nvSpPr>
        <p:spPr>
          <a:xfrm>
            <a:off x="4674240" y="2761560"/>
            <a:ext cx="4015800" cy="142263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171"/>
        <p:cNvGrpSpPr/>
        <p:nvPr/>
      </p:nvGrpSpPr>
      <p:grpSpPr>
        <a:xfrm>
          <a:off x="0" y="0"/>
          <a:ext cx="0" cy="0"/>
          <a:chOff x="0" y="0"/>
          <a:chExt cx="0" cy="0"/>
        </a:xfrm>
      </p:grpSpPr>
      <p:sp>
        <p:nvSpPr>
          <p:cNvPr id="172" name="Google Shape;172;p38"/>
          <p:cNvSpPr txBox="1">
            <a:spLocks noGrp="1"/>
          </p:cNvSpPr>
          <p:nvPr>
            <p:ph type="title"/>
          </p:nvPr>
        </p:nvSpPr>
        <p:spPr>
          <a:xfrm>
            <a:off x="457200" y="205200"/>
            <a:ext cx="8229240" cy="8586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3" name="Google Shape;173;p38"/>
          <p:cNvSpPr txBox="1">
            <a:spLocks noGrp="1"/>
          </p:cNvSpPr>
          <p:nvPr>
            <p:ph type="body" idx="1"/>
          </p:nvPr>
        </p:nvSpPr>
        <p:spPr>
          <a:xfrm>
            <a:off x="457200" y="1203390"/>
            <a:ext cx="2649600" cy="142263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74" name="Google Shape;174;p38"/>
          <p:cNvSpPr txBox="1">
            <a:spLocks noGrp="1"/>
          </p:cNvSpPr>
          <p:nvPr>
            <p:ph type="body" idx="2"/>
          </p:nvPr>
        </p:nvSpPr>
        <p:spPr>
          <a:xfrm>
            <a:off x="3239640" y="1203390"/>
            <a:ext cx="2649600" cy="142263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75" name="Google Shape;175;p38"/>
          <p:cNvSpPr txBox="1">
            <a:spLocks noGrp="1"/>
          </p:cNvSpPr>
          <p:nvPr>
            <p:ph type="body" idx="3"/>
          </p:nvPr>
        </p:nvSpPr>
        <p:spPr>
          <a:xfrm>
            <a:off x="6022080" y="1203390"/>
            <a:ext cx="2649600" cy="142263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76" name="Google Shape;176;p38"/>
          <p:cNvSpPr txBox="1">
            <a:spLocks noGrp="1"/>
          </p:cNvSpPr>
          <p:nvPr>
            <p:ph type="body" idx="4"/>
          </p:nvPr>
        </p:nvSpPr>
        <p:spPr>
          <a:xfrm>
            <a:off x="457200" y="2761560"/>
            <a:ext cx="2649600" cy="142263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77" name="Google Shape;177;p38"/>
          <p:cNvSpPr txBox="1">
            <a:spLocks noGrp="1"/>
          </p:cNvSpPr>
          <p:nvPr>
            <p:ph type="body" idx="5"/>
          </p:nvPr>
        </p:nvSpPr>
        <p:spPr>
          <a:xfrm>
            <a:off x="3239640" y="2761560"/>
            <a:ext cx="2649600" cy="142263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78" name="Google Shape;178;p38"/>
          <p:cNvSpPr txBox="1">
            <a:spLocks noGrp="1"/>
          </p:cNvSpPr>
          <p:nvPr>
            <p:ph type="body" idx="6"/>
          </p:nvPr>
        </p:nvSpPr>
        <p:spPr>
          <a:xfrm>
            <a:off x="6022080" y="2761560"/>
            <a:ext cx="2649600" cy="142263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188"/>
        <p:cNvGrpSpPr/>
        <p:nvPr/>
      </p:nvGrpSpPr>
      <p:grpSpPr>
        <a:xfrm>
          <a:off x="0" y="0"/>
          <a:ext cx="0" cy="0"/>
          <a:chOff x="0" y="0"/>
          <a:chExt cx="0" cy="0"/>
        </a:xfrm>
      </p:grpSpPr>
      <p:sp>
        <p:nvSpPr>
          <p:cNvPr id="189" name="Google Shape;189;p40"/>
          <p:cNvSpPr txBox="1">
            <a:spLocks noGrp="1"/>
          </p:cNvSpPr>
          <p:nvPr>
            <p:ph type="title"/>
          </p:nvPr>
        </p:nvSpPr>
        <p:spPr>
          <a:xfrm>
            <a:off x="457200" y="205200"/>
            <a:ext cx="8229240" cy="8586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0" name="Google Shape;190;p40"/>
          <p:cNvSpPr txBox="1">
            <a:spLocks noGrp="1"/>
          </p:cNvSpPr>
          <p:nvPr>
            <p:ph type="body" idx="1"/>
          </p:nvPr>
        </p:nvSpPr>
        <p:spPr>
          <a:xfrm>
            <a:off x="457200" y="1203390"/>
            <a:ext cx="4015800" cy="29829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91" name="Google Shape;191;p40"/>
          <p:cNvSpPr txBox="1">
            <a:spLocks noGrp="1"/>
          </p:cNvSpPr>
          <p:nvPr>
            <p:ph type="body" idx="2"/>
          </p:nvPr>
        </p:nvSpPr>
        <p:spPr>
          <a:xfrm>
            <a:off x="4674240" y="1203390"/>
            <a:ext cx="4015800" cy="29829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192"/>
        <p:cNvGrpSpPr/>
        <p:nvPr/>
      </p:nvGrpSpPr>
      <p:grpSpPr>
        <a:xfrm>
          <a:off x="0" y="0"/>
          <a:ext cx="0" cy="0"/>
          <a:chOff x="0" y="0"/>
          <a:chExt cx="0" cy="0"/>
        </a:xfrm>
      </p:grpSpPr>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193"/>
        <p:cNvGrpSpPr/>
        <p:nvPr/>
      </p:nvGrpSpPr>
      <p:grpSpPr>
        <a:xfrm>
          <a:off x="0" y="0"/>
          <a:ext cx="0" cy="0"/>
          <a:chOff x="0" y="0"/>
          <a:chExt cx="0" cy="0"/>
        </a:xfrm>
      </p:grpSpPr>
      <p:sp>
        <p:nvSpPr>
          <p:cNvPr id="194" name="Google Shape;194;p42"/>
          <p:cNvSpPr txBox="1">
            <a:spLocks noGrp="1"/>
          </p:cNvSpPr>
          <p:nvPr>
            <p:ph type="title"/>
          </p:nvPr>
        </p:nvSpPr>
        <p:spPr>
          <a:xfrm>
            <a:off x="457200" y="205200"/>
            <a:ext cx="8229240" cy="8586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5" name="Google Shape;195;p42"/>
          <p:cNvSpPr txBox="1">
            <a:spLocks noGrp="1"/>
          </p:cNvSpPr>
          <p:nvPr>
            <p:ph type="subTitle" idx="1"/>
          </p:nvPr>
        </p:nvSpPr>
        <p:spPr>
          <a:xfrm>
            <a:off x="457200" y="1203390"/>
            <a:ext cx="8229240" cy="29829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196"/>
        <p:cNvGrpSpPr/>
        <p:nvPr/>
      </p:nvGrpSpPr>
      <p:grpSpPr>
        <a:xfrm>
          <a:off x="0" y="0"/>
          <a:ext cx="0" cy="0"/>
          <a:chOff x="0" y="0"/>
          <a:chExt cx="0" cy="0"/>
        </a:xfrm>
      </p:grpSpPr>
      <p:sp>
        <p:nvSpPr>
          <p:cNvPr id="197" name="Google Shape;197;p43"/>
          <p:cNvSpPr txBox="1">
            <a:spLocks noGrp="1"/>
          </p:cNvSpPr>
          <p:nvPr>
            <p:ph type="title"/>
          </p:nvPr>
        </p:nvSpPr>
        <p:spPr>
          <a:xfrm>
            <a:off x="457200" y="205200"/>
            <a:ext cx="8229240" cy="8586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8" name="Google Shape;198;p43"/>
          <p:cNvSpPr txBox="1">
            <a:spLocks noGrp="1"/>
          </p:cNvSpPr>
          <p:nvPr>
            <p:ph type="body" idx="1"/>
          </p:nvPr>
        </p:nvSpPr>
        <p:spPr>
          <a:xfrm>
            <a:off x="457200" y="1203390"/>
            <a:ext cx="8229240" cy="29829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99"/>
        <p:cNvGrpSpPr/>
        <p:nvPr/>
      </p:nvGrpSpPr>
      <p:grpSpPr>
        <a:xfrm>
          <a:off x="0" y="0"/>
          <a:ext cx="0" cy="0"/>
          <a:chOff x="0" y="0"/>
          <a:chExt cx="0" cy="0"/>
        </a:xfrm>
      </p:grpSpPr>
      <p:sp>
        <p:nvSpPr>
          <p:cNvPr id="200" name="Google Shape;200;p44"/>
          <p:cNvSpPr txBox="1">
            <a:spLocks noGrp="1"/>
          </p:cNvSpPr>
          <p:nvPr>
            <p:ph type="title"/>
          </p:nvPr>
        </p:nvSpPr>
        <p:spPr>
          <a:xfrm>
            <a:off x="457200" y="205200"/>
            <a:ext cx="8229240" cy="8586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p:nvPr/>
        </p:nvSpPr>
        <p:spPr>
          <a:xfrm rot="10800000" flipH="1">
            <a:off x="0" y="1686000"/>
            <a:ext cx="9144000" cy="3457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5"/>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28" name="Google Shape;28;p5"/>
          <p:cNvSpPr txBox="1">
            <a:spLocks noGrp="1"/>
          </p:cNvSpPr>
          <p:nvPr>
            <p:ph type="body" idx="1"/>
          </p:nvPr>
        </p:nvSpPr>
        <p:spPr>
          <a:xfrm>
            <a:off x="471900" y="1919075"/>
            <a:ext cx="3999900" cy="27102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29" name="Google Shape;29;p5"/>
          <p:cNvSpPr txBox="1">
            <a:spLocks noGrp="1"/>
          </p:cNvSpPr>
          <p:nvPr>
            <p:ph type="body" idx="2"/>
          </p:nvPr>
        </p:nvSpPr>
        <p:spPr>
          <a:xfrm>
            <a:off x="4694250" y="1919075"/>
            <a:ext cx="3999900" cy="27102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30" name="Google Shape;30;p5"/>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201"/>
        <p:cNvGrpSpPr/>
        <p:nvPr/>
      </p:nvGrpSpPr>
      <p:grpSpPr>
        <a:xfrm>
          <a:off x="0" y="0"/>
          <a:ext cx="0" cy="0"/>
          <a:chOff x="0" y="0"/>
          <a:chExt cx="0" cy="0"/>
        </a:xfrm>
      </p:grpSpPr>
      <p:sp>
        <p:nvSpPr>
          <p:cNvPr id="202" name="Google Shape;202;p45"/>
          <p:cNvSpPr txBox="1">
            <a:spLocks noGrp="1"/>
          </p:cNvSpPr>
          <p:nvPr>
            <p:ph type="subTitle" idx="1"/>
          </p:nvPr>
        </p:nvSpPr>
        <p:spPr>
          <a:xfrm>
            <a:off x="457200" y="205200"/>
            <a:ext cx="8229240" cy="398088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203"/>
        <p:cNvGrpSpPr/>
        <p:nvPr/>
      </p:nvGrpSpPr>
      <p:grpSpPr>
        <a:xfrm>
          <a:off x="0" y="0"/>
          <a:ext cx="0" cy="0"/>
          <a:chOff x="0" y="0"/>
          <a:chExt cx="0" cy="0"/>
        </a:xfrm>
      </p:grpSpPr>
      <p:sp>
        <p:nvSpPr>
          <p:cNvPr id="204" name="Google Shape;204;p46"/>
          <p:cNvSpPr txBox="1">
            <a:spLocks noGrp="1"/>
          </p:cNvSpPr>
          <p:nvPr>
            <p:ph type="title"/>
          </p:nvPr>
        </p:nvSpPr>
        <p:spPr>
          <a:xfrm>
            <a:off x="457200" y="205200"/>
            <a:ext cx="8229240" cy="8586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5" name="Google Shape;205;p46"/>
          <p:cNvSpPr txBox="1">
            <a:spLocks noGrp="1"/>
          </p:cNvSpPr>
          <p:nvPr>
            <p:ph type="body" idx="1"/>
          </p:nvPr>
        </p:nvSpPr>
        <p:spPr>
          <a:xfrm>
            <a:off x="457200" y="1203390"/>
            <a:ext cx="4015800" cy="142263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206" name="Google Shape;206;p46"/>
          <p:cNvSpPr txBox="1">
            <a:spLocks noGrp="1"/>
          </p:cNvSpPr>
          <p:nvPr>
            <p:ph type="body" idx="2"/>
          </p:nvPr>
        </p:nvSpPr>
        <p:spPr>
          <a:xfrm>
            <a:off x="4674240" y="1203390"/>
            <a:ext cx="4015800" cy="29829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207" name="Google Shape;207;p46"/>
          <p:cNvSpPr txBox="1">
            <a:spLocks noGrp="1"/>
          </p:cNvSpPr>
          <p:nvPr>
            <p:ph type="body" idx="3"/>
          </p:nvPr>
        </p:nvSpPr>
        <p:spPr>
          <a:xfrm>
            <a:off x="457200" y="2761560"/>
            <a:ext cx="4015800" cy="142263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208"/>
        <p:cNvGrpSpPr/>
        <p:nvPr/>
      </p:nvGrpSpPr>
      <p:grpSpPr>
        <a:xfrm>
          <a:off x="0" y="0"/>
          <a:ext cx="0" cy="0"/>
          <a:chOff x="0" y="0"/>
          <a:chExt cx="0" cy="0"/>
        </a:xfrm>
      </p:grpSpPr>
      <p:sp>
        <p:nvSpPr>
          <p:cNvPr id="209" name="Google Shape;209;p47"/>
          <p:cNvSpPr txBox="1">
            <a:spLocks noGrp="1"/>
          </p:cNvSpPr>
          <p:nvPr>
            <p:ph type="title"/>
          </p:nvPr>
        </p:nvSpPr>
        <p:spPr>
          <a:xfrm>
            <a:off x="457200" y="205200"/>
            <a:ext cx="8229240" cy="8586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0" name="Google Shape;210;p47"/>
          <p:cNvSpPr txBox="1">
            <a:spLocks noGrp="1"/>
          </p:cNvSpPr>
          <p:nvPr>
            <p:ph type="body" idx="1"/>
          </p:nvPr>
        </p:nvSpPr>
        <p:spPr>
          <a:xfrm>
            <a:off x="457200" y="1203390"/>
            <a:ext cx="4015800" cy="29829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211" name="Google Shape;211;p47"/>
          <p:cNvSpPr txBox="1">
            <a:spLocks noGrp="1"/>
          </p:cNvSpPr>
          <p:nvPr>
            <p:ph type="body" idx="2"/>
          </p:nvPr>
        </p:nvSpPr>
        <p:spPr>
          <a:xfrm>
            <a:off x="4674240" y="1203390"/>
            <a:ext cx="4015800" cy="142263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212" name="Google Shape;212;p47"/>
          <p:cNvSpPr txBox="1">
            <a:spLocks noGrp="1"/>
          </p:cNvSpPr>
          <p:nvPr>
            <p:ph type="body" idx="3"/>
          </p:nvPr>
        </p:nvSpPr>
        <p:spPr>
          <a:xfrm>
            <a:off x="4674240" y="2761560"/>
            <a:ext cx="4015800" cy="142263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213"/>
        <p:cNvGrpSpPr/>
        <p:nvPr/>
      </p:nvGrpSpPr>
      <p:grpSpPr>
        <a:xfrm>
          <a:off x="0" y="0"/>
          <a:ext cx="0" cy="0"/>
          <a:chOff x="0" y="0"/>
          <a:chExt cx="0" cy="0"/>
        </a:xfrm>
      </p:grpSpPr>
      <p:sp>
        <p:nvSpPr>
          <p:cNvPr id="214" name="Google Shape;214;p48"/>
          <p:cNvSpPr txBox="1">
            <a:spLocks noGrp="1"/>
          </p:cNvSpPr>
          <p:nvPr>
            <p:ph type="title"/>
          </p:nvPr>
        </p:nvSpPr>
        <p:spPr>
          <a:xfrm>
            <a:off x="457200" y="205200"/>
            <a:ext cx="8229240" cy="8586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5" name="Google Shape;215;p48"/>
          <p:cNvSpPr txBox="1">
            <a:spLocks noGrp="1"/>
          </p:cNvSpPr>
          <p:nvPr>
            <p:ph type="body" idx="1"/>
          </p:nvPr>
        </p:nvSpPr>
        <p:spPr>
          <a:xfrm>
            <a:off x="457200" y="1203390"/>
            <a:ext cx="4015800" cy="142263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216" name="Google Shape;216;p48"/>
          <p:cNvSpPr txBox="1">
            <a:spLocks noGrp="1"/>
          </p:cNvSpPr>
          <p:nvPr>
            <p:ph type="body" idx="2"/>
          </p:nvPr>
        </p:nvSpPr>
        <p:spPr>
          <a:xfrm>
            <a:off x="4674240" y="1203390"/>
            <a:ext cx="4015800" cy="142263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217" name="Google Shape;217;p48"/>
          <p:cNvSpPr txBox="1">
            <a:spLocks noGrp="1"/>
          </p:cNvSpPr>
          <p:nvPr>
            <p:ph type="body" idx="3"/>
          </p:nvPr>
        </p:nvSpPr>
        <p:spPr>
          <a:xfrm>
            <a:off x="457200" y="2761560"/>
            <a:ext cx="8229240" cy="142263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218"/>
        <p:cNvGrpSpPr/>
        <p:nvPr/>
      </p:nvGrpSpPr>
      <p:grpSpPr>
        <a:xfrm>
          <a:off x="0" y="0"/>
          <a:ext cx="0" cy="0"/>
          <a:chOff x="0" y="0"/>
          <a:chExt cx="0" cy="0"/>
        </a:xfrm>
      </p:grpSpPr>
      <p:sp>
        <p:nvSpPr>
          <p:cNvPr id="219" name="Google Shape;219;p49"/>
          <p:cNvSpPr txBox="1">
            <a:spLocks noGrp="1"/>
          </p:cNvSpPr>
          <p:nvPr>
            <p:ph type="title"/>
          </p:nvPr>
        </p:nvSpPr>
        <p:spPr>
          <a:xfrm>
            <a:off x="457200" y="205200"/>
            <a:ext cx="8229240" cy="8586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0" name="Google Shape;220;p49"/>
          <p:cNvSpPr txBox="1">
            <a:spLocks noGrp="1"/>
          </p:cNvSpPr>
          <p:nvPr>
            <p:ph type="body" idx="1"/>
          </p:nvPr>
        </p:nvSpPr>
        <p:spPr>
          <a:xfrm>
            <a:off x="457200" y="1203390"/>
            <a:ext cx="8229240" cy="142263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221" name="Google Shape;221;p49"/>
          <p:cNvSpPr txBox="1">
            <a:spLocks noGrp="1"/>
          </p:cNvSpPr>
          <p:nvPr>
            <p:ph type="body" idx="2"/>
          </p:nvPr>
        </p:nvSpPr>
        <p:spPr>
          <a:xfrm>
            <a:off x="457200" y="2761560"/>
            <a:ext cx="8229240" cy="142263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222"/>
        <p:cNvGrpSpPr/>
        <p:nvPr/>
      </p:nvGrpSpPr>
      <p:grpSpPr>
        <a:xfrm>
          <a:off x="0" y="0"/>
          <a:ext cx="0" cy="0"/>
          <a:chOff x="0" y="0"/>
          <a:chExt cx="0" cy="0"/>
        </a:xfrm>
      </p:grpSpPr>
      <p:sp>
        <p:nvSpPr>
          <p:cNvPr id="223" name="Google Shape;223;p50"/>
          <p:cNvSpPr txBox="1">
            <a:spLocks noGrp="1"/>
          </p:cNvSpPr>
          <p:nvPr>
            <p:ph type="title"/>
          </p:nvPr>
        </p:nvSpPr>
        <p:spPr>
          <a:xfrm>
            <a:off x="457200" y="205200"/>
            <a:ext cx="8229240" cy="8586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4" name="Google Shape;224;p50"/>
          <p:cNvSpPr txBox="1">
            <a:spLocks noGrp="1"/>
          </p:cNvSpPr>
          <p:nvPr>
            <p:ph type="body" idx="1"/>
          </p:nvPr>
        </p:nvSpPr>
        <p:spPr>
          <a:xfrm>
            <a:off x="457200" y="1203390"/>
            <a:ext cx="4015800" cy="142263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225" name="Google Shape;225;p50"/>
          <p:cNvSpPr txBox="1">
            <a:spLocks noGrp="1"/>
          </p:cNvSpPr>
          <p:nvPr>
            <p:ph type="body" idx="2"/>
          </p:nvPr>
        </p:nvSpPr>
        <p:spPr>
          <a:xfrm>
            <a:off x="4674240" y="1203390"/>
            <a:ext cx="4015800" cy="142263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226" name="Google Shape;226;p50"/>
          <p:cNvSpPr txBox="1">
            <a:spLocks noGrp="1"/>
          </p:cNvSpPr>
          <p:nvPr>
            <p:ph type="body" idx="3"/>
          </p:nvPr>
        </p:nvSpPr>
        <p:spPr>
          <a:xfrm>
            <a:off x="457200" y="2761560"/>
            <a:ext cx="4015800" cy="142263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227" name="Google Shape;227;p50"/>
          <p:cNvSpPr txBox="1">
            <a:spLocks noGrp="1"/>
          </p:cNvSpPr>
          <p:nvPr>
            <p:ph type="body" idx="4"/>
          </p:nvPr>
        </p:nvSpPr>
        <p:spPr>
          <a:xfrm>
            <a:off x="4674240" y="2761560"/>
            <a:ext cx="4015800" cy="142263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228"/>
        <p:cNvGrpSpPr/>
        <p:nvPr/>
      </p:nvGrpSpPr>
      <p:grpSpPr>
        <a:xfrm>
          <a:off x="0" y="0"/>
          <a:ext cx="0" cy="0"/>
          <a:chOff x="0" y="0"/>
          <a:chExt cx="0" cy="0"/>
        </a:xfrm>
      </p:grpSpPr>
      <p:sp>
        <p:nvSpPr>
          <p:cNvPr id="229" name="Google Shape;229;p51"/>
          <p:cNvSpPr txBox="1">
            <a:spLocks noGrp="1"/>
          </p:cNvSpPr>
          <p:nvPr>
            <p:ph type="title"/>
          </p:nvPr>
        </p:nvSpPr>
        <p:spPr>
          <a:xfrm>
            <a:off x="457200" y="205200"/>
            <a:ext cx="8229240" cy="8586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0" name="Google Shape;230;p51"/>
          <p:cNvSpPr txBox="1">
            <a:spLocks noGrp="1"/>
          </p:cNvSpPr>
          <p:nvPr>
            <p:ph type="body" idx="1"/>
          </p:nvPr>
        </p:nvSpPr>
        <p:spPr>
          <a:xfrm>
            <a:off x="457200" y="1203390"/>
            <a:ext cx="2649600" cy="142263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231" name="Google Shape;231;p51"/>
          <p:cNvSpPr txBox="1">
            <a:spLocks noGrp="1"/>
          </p:cNvSpPr>
          <p:nvPr>
            <p:ph type="body" idx="2"/>
          </p:nvPr>
        </p:nvSpPr>
        <p:spPr>
          <a:xfrm>
            <a:off x="3239640" y="1203390"/>
            <a:ext cx="2649600" cy="142263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232" name="Google Shape;232;p51"/>
          <p:cNvSpPr txBox="1">
            <a:spLocks noGrp="1"/>
          </p:cNvSpPr>
          <p:nvPr>
            <p:ph type="body" idx="3"/>
          </p:nvPr>
        </p:nvSpPr>
        <p:spPr>
          <a:xfrm>
            <a:off x="6022080" y="1203390"/>
            <a:ext cx="2649600" cy="142263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233" name="Google Shape;233;p51"/>
          <p:cNvSpPr txBox="1">
            <a:spLocks noGrp="1"/>
          </p:cNvSpPr>
          <p:nvPr>
            <p:ph type="body" idx="4"/>
          </p:nvPr>
        </p:nvSpPr>
        <p:spPr>
          <a:xfrm>
            <a:off x="457200" y="2761560"/>
            <a:ext cx="2649600" cy="142263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234" name="Google Shape;234;p51"/>
          <p:cNvSpPr txBox="1">
            <a:spLocks noGrp="1"/>
          </p:cNvSpPr>
          <p:nvPr>
            <p:ph type="body" idx="5"/>
          </p:nvPr>
        </p:nvSpPr>
        <p:spPr>
          <a:xfrm>
            <a:off x="3239640" y="2761560"/>
            <a:ext cx="2649600" cy="142263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235" name="Google Shape;235;p51"/>
          <p:cNvSpPr txBox="1">
            <a:spLocks noGrp="1"/>
          </p:cNvSpPr>
          <p:nvPr>
            <p:ph type="body" idx="6"/>
          </p:nvPr>
        </p:nvSpPr>
        <p:spPr>
          <a:xfrm>
            <a:off x="6022080" y="2761560"/>
            <a:ext cx="2649600" cy="142263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1"/>
        <p:cNvGrpSpPr/>
        <p:nvPr/>
      </p:nvGrpSpPr>
      <p:grpSpPr>
        <a:xfrm>
          <a:off x="0" y="0"/>
          <a:ext cx="0" cy="0"/>
          <a:chOff x="0" y="0"/>
          <a:chExt cx="0" cy="0"/>
        </a:xfrm>
      </p:grpSpPr>
      <p:sp>
        <p:nvSpPr>
          <p:cNvPr id="32" name="Google Shape;32;p6"/>
          <p:cNvSpPr/>
          <p:nvPr/>
        </p:nvSpPr>
        <p:spPr>
          <a:xfrm rot="10800000" flipH="1">
            <a:off x="0" y="656400"/>
            <a:ext cx="9144000" cy="448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6"/>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
        <p:nvSpPr>
          <p:cNvPr id="35" name="Google Shape;35;p6"/>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6"/>
        <p:cNvGrpSpPr/>
        <p:nvPr/>
      </p:nvGrpSpPr>
      <p:grpSpPr>
        <a:xfrm>
          <a:off x="0" y="0"/>
          <a:ext cx="0" cy="0"/>
          <a:chOff x="0" y="0"/>
          <a:chExt cx="0" cy="0"/>
        </a:xfrm>
      </p:grpSpPr>
      <p:sp>
        <p:nvSpPr>
          <p:cNvPr id="37" name="Google Shape;37;p7"/>
          <p:cNvSpPr txBox="1"/>
          <p:nvPr/>
        </p:nvSpPr>
        <p:spPr>
          <a:xfrm rot="10800000" flipH="1">
            <a:off x="3276600" y="25"/>
            <a:ext cx="58674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7"/>
          <p:cNvSpPr txBox="1">
            <a:spLocks noGrp="1"/>
          </p:cNvSpPr>
          <p:nvPr>
            <p:ph type="title"/>
          </p:nvPr>
        </p:nvSpPr>
        <p:spPr>
          <a:xfrm>
            <a:off x="226078" y="357800"/>
            <a:ext cx="2808000" cy="9534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40" name="Google Shape;40;p7"/>
          <p:cNvSpPr txBox="1">
            <a:spLocks noGrp="1"/>
          </p:cNvSpPr>
          <p:nvPr>
            <p:ph type="body" idx="1"/>
          </p:nvPr>
        </p:nvSpPr>
        <p:spPr>
          <a:xfrm>
            <a:off x="226075" y="1465800"/>
            <a:ext cx="2808000" cy="31635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Clr>
                <a:schemeClr val="lt1"/>
              </a:buClr>
              <a:buSzPts val="1200"/>
              <a:buChar char="●"/>
              <a:defRPr sz="1200">
                <a:solidFill>
                  <a:schemeClr val="lt1"/>
                </a:solidFill>
              </a:defRPr>
            </a:lvl1pPr>
            <a:lvl2pPr marL="914400" lvl="1" indent="-304800" rtl="0">
              <a:spcBef>
                <a:spcPts val="1600"/>
              </a:spcBef>
              <a:spcAft>
                <a:spcPts val="0"/>
              </a:spcAft>
              <a:buClr>
                <a:schemeClr val="lt1"/>
              </a:buClr>
              <a:buSzPts val="1200"/>
              <a:buChar char="○"/>
              <a:defRPr sz="1200">
                <a:solidFill>
                  <a:schemeClr val="lt1"/>
                </a:solidFill>
              </a:defRPr>
            </a:lvl2pPr>
            <a:lvl3pPr marL="1371600" lvl="2" indent="-304800" rtl="0">
              <a:spcBef>
                <a:spcPts val="1600"/>
              </a:spcBef>
              <a:spcAft>
                <a:spcPts val="0"/>
              </a:spcAft>
              <a:buClr>
                <a:schemeClr val="lt1"/>
              </a:buClr>
              <a:buSzPts val="1200"/>
              <a:buChar char="■"/>
              <a:defRPr sz="1200">
                <a:solidFill>
                  <a:schemeClr val="lt1"/>
                </a:solidFill>
              </a:defRPr>
            </a:lvl3pPr>
            <a:lvl4pPr marL="1828800" lvl="3" indent="-304800" rtl="0">
              <a:spcBef>
                <a:spcPts val="1600"/>
              </a:spcBef>
              <a:spcAft>
                <a:spcPts val="0"/>
              </a:spcAft>
              <a:buClr>
                <a:schemeClr val="lt1"/>
              </a:buClr>
              <a:buSzPts val="1200"/>
              <a:buChar char="●"/>
              <a:defRPr sz="1200">
                <a:solidFill>
                  <a:schemeClr val="lt1"/>
                </a:solidFill>
              </a:defRPr>
            </a:lvl4pPr>
            <a:lvl5pPr marL="2286000" lvl="4" indent="-304800" rtl="0">
              <a:spcBef>
                <a:spcPts val="1600"/>
              </a:spcBef>
              <a:spcAft>
                <a:spcPts val="0"/>
              </a:spcAft>
              <a:buClr>
                <a:schemeClr val="lt1"/>
              </a:buClr>
              <a:buSzPts val="1200"/>
              <a:buChar char="○"/>
              <a:defRPr sz="1200">
                <a:solidFill>
                  <a:schemeClr val="lt1"/>
                </a:solidFill>
              </a:defRPr>
            </a:lvl5pPr>
            <a:lvl6pPr marL="2743200" lvl="5" indent="-304800" rtl="0">
              <a:spcBef>
                <a:spcPts val="1600"/>
              </a:spcBef>
              <a:spcAft>
                <a:spcPts val="0"/>
              </a:spcAft>
              <a:buClr>
                <a:schemeClr val="lt1"/>
              </a:buClr>
              <a:buSzPts val="1200"/>
              <a:buChar char="■"/>
              <a:defRPr sz="1200">
                <a:solidFill>
                  <a:schemeClr val="lt1"/>
                </a:solidFill>
              </a:defRPr>
            </a:lvl6pPr>
            <a:lvl7pPr marL="3200400" lvl="6" indent="-304800" rtl="0">
              <a:spcBef>
                <a:spcPts val="1600"/>
              </a:spcBef>
              <a:spcAft>
                <a:spcPts val="0"/>
              </a:spcAft>
              <a:buClr>
                <a:schemeClr val="lt1"/>
              </a:buClr>
              <a:buSzPts val="1200"/>
              <a:buChar char="●"/>
              <a:defRPr sz="1200">
                <a:solidFill>
                  <a:schemeClr val="lt1"/>
                </a:solidFill>
              </a:defRPr>
            </a:lvl7pPr>
            <a:lvl8pPr marL="3657600" lvl="7" indent="-304800" rtl="0">
              <a:spcBef>
                <a:spcPts val="1600"/>
              </a:spcBef>
              <a:spcAft>
                <a:spcPts val="0"/>
              </a:spcAft>
              <a:buClr>
                <a:schemeClr val="lt1"/>
              </a:buClr>
              <a:buSzPts val="1200"/>
              <a:buChar char="○"/>
              <a:defRPr sz="1200">
                <a:solidFill>
                  <a:schemeClr val="lt1"/>
                </a:solidFill>
              </a:defRPr>
            </a:lvl8pPr>
            <a:lvl9pPr marL="4114800" lvl="8" indent="-304800" rtl="0">
              <a:spcBef>
                <a:spcPts val="1600"/>
              </a:spcBef>
              <a:spcAft>
                <a:spcPts val="1600"/>
              </a:spcAft>
              <a:buClr>
                <a:schemeClr val="lt1"/>
              </a:buClr>
              <a:buSzPts val="1200"/>
              <a:buChar char="■"/>
              <a:defRPr sz="1200">
                <a:solidFill>
                  <a:schemeClr val="lt1"/>
                </a:solidFill>
              </a:defRPr>
            </a:lvl9pPr>
          </a:lstStyle>
          <a:p>
            <a:endParaRPr/>
          </a:p>
        </p:txBody>
      </p:sp>
      <p:sp>
        <p:nvSpPr>
          <p:cNvPr id="41" name="Google Shape;41;p7"/>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2"/>
        <p:cNvGrpSpPr/>
        <p:nvPr/>
      </p:nvGrpSpPr>
      <p:grpSpPr>
        <a:xfrm>
          <a:off x="0" y="0"/>
          <a:ext cx="0" cy="0"/>
          <a:chOff x="0" y="0"/>
          <a:chExt cx="0" cy="0"/>
        </a:xfrm>
      </p:grpSpPr>
      <p:sp>
        <p:nvSpPr>
          <p:cNvPr id="43" name="Google Shape;43;p8"/>
          <p:cNvSpPr txBox="1">
            <a:spLocks noGrp="1"/>
          </p:cNvSpPr>
          <p:nvPr>
            <p:ph type="title"/>
          </p:nvPr>
        </p:nvSpPr>
        <p:spPr>
          <a:xfrm>
            <a:off x="490250" y="488250"/>
            <a:ext cx="6227100" cy="4090800"/>
          </a:xfrm>
          <a:prstGeom prst="rect">
            <a:avLst/>
          </a:prstGeom>
        </p:spPr>
        <p:txBody>
          <a:bodyPr spcFirstLastPara="1" wrap="square" lIns="91425" tIns="91425" rIns="91425" bIns="91425" anchor="ctr" anchorCtr="0">
            <a:noAutofit/>
          </a:bodyPr>
          <a:lstStyle>
            <a:lvl1pPr lvl="0" rtl="0">
              <a:spcBef>
                <a:spcPts val="0"/>
              </a:spcBef>
              <a:spcAft>
                <a:spcPts val="0"/>
              </a:spcAft>
              <a:buSzPts val="6000"/>
              <a:buNone/>
              <a:defRPr sz="6000"/>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a:endParaRPr/>
          </a:p>
        </p:txBody>
      </p:sp>
      <p:sp>
        <p:nvSpPr>
          <p:cNvPr id="44" name="Google Shape;44;p8"/>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2"/>
              </a:buClr>
              <a:buSzPts val="4200"/>
              <a:buNone/>
              <a:defRPr sz="4200">
                <a:solidFill>
                  <a:schemeClr val="dk2"/>
                </a:solidFill>
              </a:defRPr>
            </a:lvl1pPr>
            <a:lvl2pPr lvl="1" algn="ctr" rtl="0">
              <a:spcBef>
                <a:spcPts val="0"/>
              </a:spcBef>
              <a:spcAft>
                <a:spcPts val="0"/>
              </a:spcAft>
              <a:buClr>
                <a:schemeClr val="dk2"/>
              </a:buClr>
              <a:buSzPts val="4200"/>
              <a:buNone/>
              <a:defRPr sz="4200">
                <a:solidFill>
                  <a:schemeClr val="dk2"/>
                </a:solidFill>
              </a:defRPr>
            </a:lvl2pPr>
            <a:lvl3pPr lvl="2" algn="ctr" rtl="0">
              <a:spcBef>
                <a:spcPts val="0"/>
              </a:spcBef>
              <a:spcAft>
                <a:spcPts val="0"/>
              </a:spcAft>
              <a:buClr>
                <a:schemeClr val="dk2"/>
              </a:buClr>
              <a:buSzPts val="4200"/>
              <a:buNone/>
              <a:defRPr sz="4200">
                <a:solidFill>
                  <a:schemeClr val="dk2"/>
                </a:solidFill>
              </a:defRPr>
            </a:lvl3pPr>
            <a:lvl4pPr lvl="3" algn="ctr" rtl="0">
              <a:spcBef>
                <a:spcPts val="0"/>
              </a:spcBef>
              <a:spcAft>
                <a:spcPts val="0"/>
              </a:spcAft>
              <a:buClr>
                <a:schemeClr val="dk2"/>
              </a:buClr>
              <a:buSzPts val="4200"/>
              <a:buNone/>
              <a:defRPr sz="4200">
                <a:solidFill>
                  <a:schemeClr val="dk2"/>
                </a:solidFill>
              </a:defRPr>
            </a:lvl4pPr>
            <a:lvl5pPr lvl="4" algn="ctr" rtl="0">
              <a:spcBef>
                <a:spcPts val="0"/>
              </a:spcBef>
              <a:spcAft>
                <a:spcPts val="0"/>
              </a:spcAft>
              <a:buClr>
                <a:schemeClr val="dk2"/>
              </a:buClr>
              <a:buSzPts val="4200"/>
              <a:buNone/>
              <a:defRPr sz="4200">
                <a:solidFill>
                  <a:schemeClr val="dk2"/>
                </a:solidFill>
              </a:defRPr>
            </a:lvl5pPr>
            <a:lvl6pPr lvl="5" algn="ctr" rtl="0">
              <a:spcBef>
                <a:spcPts val="0"/>
              </a:spcBef>
              <a:spcAft>
                <a:spcPts val="0"/>
              </a:spcAft>
              <a:buClr>
                <a:schemeClr val="dk2"/>
              </a:buClr>
              <a:buSzPts val="4200"/>
              <a:buNone/>
              <a:defRPr sz="4200">
                <a:solidFill>
                  <a:schemeClr val="dk2"/>
                </a:solidFill>
              </a:defRPr>
            </a:lvl6pPr>
            <a:lvl7pPr lvl="6" algn="ctr" rtl="0">
              <a:spcBef>
                <a:spcPts val="0"/>
              </a:spcBef>
              <a:spcAft>
                <a:spcPts val="0"/>
              </a:spcAft>
              <a:buClr>
                <a:schemeClr val="dk2"/>
              </a:buClr>
              <a:buSzPts val="4200"/>
              <a:buNone/>
              <a:defRPr sz="4200">
                <a:solidFill>
                  <a:schemeClr val="dk2"/>
                </a:solidFill>
              </a:defRPr>
            </a:lvl7pPr>
            <a:lvl8pPr lvl="7" algn="ctr" rtl="0">
              <a:spcBef>
                <a:spcPts val="0"/>
              </a:spcBef>
              <a:spcAft>
                <a:spcPts val="0"/>
              </a:spcAft>
              <a:buClr>
                <a:schemeClr val="dk2"/>
              </a:buClr>
              <a:buSzPts val="4200"/>
              <a:buNone/>
              <a:defRPr sz="4200">
                <a:solidFill>
                  <a:schemeClr val="dk2"/>
                </a:solidFill>
              </a:defRPr>
            </a:lvl8pPr>
            <a:lvl9pPr lvl="8" algn="ctr" rtl="0">
              <a:spcBef>
                <a:spcPts val="0"/>
              </a:spcBef>
              <a:spcAft>
                <a:spcPts val="0"/>
              </a:spcAft>
              <a:buClr>
                <a:schemeClr val="dk2"/>
              </a:buClr>
              <a:buSzPts val="4200"/>
              <a:buNone/>
              <a:defRPr sz="4200">
                <a:solidFill>
                  <a:schemeClr val="dk2"/>
                </a:solidFill>
              </a:defRPr>
            </a:lvl9pPr>
          </a:lstStyle>
          <a:p>
            <a:endParaRPr/>
          </a:p>
        </p:txBody>
      </p:sp>
      <p:sp>
        <p:nvSpPr>
          <p:cNvPr id="49" name="Google Shape;49;p9"/>
          <p:cNvSpPr txBox="1">
            <a:spLocks noGrp="1"/>
          </p:cNvSpPr>
          <p:nvPr>
            <p:ph type="subTitle" idx="1"/>
          </p:nvPr>
        </p:nvSpPr>
        <p:spPr>
          <a:xfrm>
            <a:off x="265500" y="2779467"/>
            <a:ext cx="40452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50" name="Google Shape;50;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Clr>
                <a:schemeClr val="lt1"/>
              </a:buClr>
              <a:buSzPts val="1800"/>
              <a:buChar char="●"/>
              <a:defRPr>
                <a:solidFill>
                  <a:schemeClr val="lt1"/>
                </a:solidFill>
              </a:defRPr>
            </a:lvl1pPr>
            <a:lvl2pPr marL="914400" lvl="1" indent="-317500" rtl="0">
              <a:spcBef>
                <a:spcPts val="1600"/>
              </a:spcBef>
              <a:spcAft>
                <a:spcPts val="0"/>
              </a:spcAft>
              <a:buClr>
                <a:schemeClr val="lt1"/>
              </a:buClr>
              <a:buSzPts val="1400"/>
              <a:buChar char="○"/>
              <a:defRPr>
                <a:solidFill>
                  <a:schemeClr val="lt1"/>
                </a:solidFill>
              </a:defRPr>
            </a:lvl2pPr>
            <a:lvl3pPr marL="1371600" lvl="2" indent="-317500" rtl="0">
              <a:spcBef>
                <a:spcPts val="1600"/>
              </a:spcBef>
              <a:spcAft>
                <a:spcPts val="0"/>
              </a:spcAft>
              <a:buClr>
                <a:schemeClr val="lt1"/>
              </a:buClr>
              <a:buSzPts val="1400"/>
              <a:buChar char="■"/>
              <a:defRPr>
                <a:solidFill>
                  <a:schemeClr val="lt1"/>
                </a:solidFill>
              </a:defRPr>
            </a:lvl3pPr>
            <a:lvl4pPr marL="1828800" lvl="3" indent="-317500" rtl="0">
              <a:spcBef>
                <a:spcPts val="1600"/>
              </a:spcBef>
              <a:spcAft>
                <a:spcPts val="0"/>
              </a:spcAft>
              <a:buClr>
                <a:schemeClr val="lt1"/>
              </a:buClr>
              <a:buSzPts val="1400"/>
              <a:buChar char="●"/>
              <a:defRPr>
                <a:solidFill>
                  <a:schemeClr val="lt1"/>
                </a:solidFill>
              </a:defRPr>
            </a:lvl4pPr>
            <a:lvl5pPr marL="2286000" lvl="4" indent="-317500" rtl="0">
              <a:spcBef>
                <a:spcPts val="1600"/>
              </a:spcBef>
              <a:spcAft>
                <a:spcPts val="0"/>
              </a:spcAft>
              <a:buClr>
                <a:schemeClr val="lt1"/>
              </a:buClr>
              <a:buSzPts val="1400"/>
              <a:buChar char="○"/>
              <a:defRPr>
                <a:solidFill>
                  <a:schemeClr val="lt1"/>
                </a:solidFill>
              </a:defRPr>
            </a:lvl5pPr>
            <a:lvl6pPr marL="2743200" lvl="5" indent="-317500" rtl="0">
              <a:spcBef>
                <a:spcPts val="1600"/>
              </a:spcBef>
              <a:spcAft>
                <a:spcPts val="0"/>
              </a:spcAft>
              <a:buClr>
                <a:schemeClr val="lt1"/>
              </a:buClr>
              <a:buSzPts val="1400"/>
              <a:buChar char="■"/>
              <a:defRPr>
                <a:solidFill>
                  <a:schemeClr val="lt1"/>
                </a:solidFill>
              </a:defRPr>
            </a:lvl6pPr>
            <a:lvl7pPr marL="3200400" lvl="6" indent="-317500" rtl="0">
              <a:spcBef>
                <a:spcPts val="1600"/>
              </a:spcBef>
              <a:spcAft>
                <a:spcPts val="0"/>
              </a:spcAft>
              <a:buClr>
                <a:schemeClr val="lt1"/>
              </a:buClr>
              <a:buSzPts val="1400"/>
              <a:buChar char="●"/>
              <a:defRPr>
                <a:solidFill>
                  <a:schemeClr val="lt1"/>
                </a:solidFill>
              </a:defRPr>
            </a:lvl7pPr>
            <a:lvl8pPr marL="3657600" lvl="7" indent="-317500" rtl="0">
              <a:spcBef>
                <a:spcPts val="1600"/>
              </a:spcBef>
              <a:spcAft>
                <a:spcPts val="0"/>
              </a:spcAft>
              <a:buClr>
                <a:schemeClr val="lt1"/>
              </a:buClr>
              <a:buSzPts val="1400"/>
              <a:buChar char="○"/>
              <a:defRPr>
                <a:solidFill>
                  <a:schemeClr val="lt1"/>
                </a:solidFill>
              </a:defRPr>
            </a:lvl8pPr>
            <a:lvl9pPr marL="4114800" lvl="8" indent="-317500" rtl="0">
              <a:spcBef>
                <a:spcPts val="1600"/>
              </a:spcBef>
              <a:spcAft>
                <a:spcPts val="1600"/>
              </a:spcAft>
              <a:buClr>
                <a:schemeClr val="lt1"/>
              </a:buClr>
              <a:buSzPts val="1400"/>
              <a:buChar char="■"/>
              <a:defRPr>
                <a:solidFill>
                  <a:schemeClr val="lt1"/>
                </a:solidFill>
              </a:defRPr>
            </a:lvl9pPr>
          </a:lstStyle>
          <a:p>
            <a:endParaRPr/>
          </a:p>
        </p:txBody>
      </p:sp>
      <p:sp>
        <p:nvSpPr>
          <p:cNvPr id="51" name="Google Shape;51;p9"/>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2"/>
        <p:cNvGrpSpPr/>
        <p:nvPr/>
      </p:nvGrpSpPr>
      <p:grpSpPr>
        <a:xfrm>
          <a:off x="0" y="0"/>
          <a:ext cx="0" cy="0"/>
          <a:chOff x="0" y="0"/>
          <a:chExt cx="0" cy="0"/>
        </a:xfrm>
      </p:grpSpPr>
      <p:sp>
        <p:nvSpPr>
          <p:cNvPr id="53" name="Google Shape;53;p10"/>
          <p:cNvSpPr txBox="1"/>
          <p:nvPr/>
        </p:nvSpPr>
        <p:spPr>
          <a:xfrm rot="10800000" flipH="1">
            <a:off x="0" y="0"/>
            <a:ext cx="9144000" cy="4695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10"/>
          <p:cNvSpPr/>
          <p:nvPr/>
        </p:nvSpPr>
        <p:spPr>
          <a:xfrm rot="10800000" flipH="1">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10"/>
          <p:cNvSpPr txBox="1">
            <a:spLocks noGrp="1"/>
          </p:cNvSpPr>
          <p:nvPr>
            <p:ph type="body" idx="1"/>
          </p:nvPr>
        </p:nvSpPr>
        <p:spPr>
          <a:xfrm>
            <a:off x="57150" y="4696825"/>
            <a:ext cx="8382000" cy="4467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Clr>
                <a:schemeClr val="lt1"/>
              </a:buClr>
              <a:buSzPts val="1200"/>
              <a:buNone/>
              <a:defRPr sz="1200">
                <a:solidFill>
                  <a:schemeClr val="lt1"/>
                </a:solidFill>
              </a:defRPr>
            </a:lvl1pPr>
          </a:lstStyle>
          <a:p>
            <a:endParaRPr/>
          </a:p>
        </p:txBody>
      </p:sp>
      <p:sp>
        <p:nvSpPr>
          <p:cNvPr id="56" name="Google Shape;56;p10"/>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6" Type="http://schemas.openxmlformats.org/officeDocument/2006/relationships/image" Target="../media/image3.jpg"/><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2.jp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image" Target="../media/image1.png"/><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3.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5" Type="http://schemas.openxmlformats.org/officeDocument/2006/relationships/image" Target="../media/image4.jpg"/><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image" Target="../media/image2.jp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2.xml"/><Relationship Id="rId13" Type="http://schemas.openxmlformats.org/officeDocument/2006/relationships/theme" Target="../theme/theme4.xml"/><Relationship Id="rId3" Type="http://schemas.openxmlformats.org/officeDocument/2006/relationships/slideLayout" Target="../slideLayouts/slideLayout37.xml"/><Relationship Id="rId7" Type="http://schemas.openxmlformats.org/officeDocument/2006/relationships/slideLayout" Target="../slideLayouts/slideLayout41.xml"/><Relationship Id="rId12" Type="http://schemas.openxmlformats.org/officeDocument/2006/relationships/slideLayout" Target="../slideLayouts/slideLayout46.xml"/><Relationship Id="rId2" Type="http://schemas.openxmlformats.org/officeDocument/2006/relationships/slideLayout" Target="../slideLayouts/slideLayout36.xml"/><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5" Type="http://schemas.openxmlformats.org/officeDocument/2006/relationships/slideLayout" Target="../slideLayouts/slideLayout39.xml"/><Relationship Id="rId15" Type="http://schemas.openxmlformats.org/officeDocument/2006/relationships/image" Target="../media/image2.jpg"/><Relationship Id="rId10" Type="http://schemas.openxmlformats.org/officeDocument/2006/relationships/slideLayout" Target="../slideLayouts/slideLayout44.xml"/><Relationship Id="rId4" Type="http://schemas.openxmlformats.org/officeDocument/2006/relationships/slideLayout" Target="../slideLayouts/slideLayout38.xml"/><Relationship Id="rId9" Type="http://schemas.openxmlformats.org/officeDocument/2006/relationships/slideLayout" Target="../slideLayouts/slideLayout43.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aterial">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noAutofit/>
          </a:bodyPr>
          <a:lstStyle>
            <a:lvl1pPr lvl="0"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471900" y="1919075"/>
            <a:ext cx="8222100" cy="27102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marL="914400" lvl="1" indent="-3175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marL="1371600" lvl="2" indent="-3175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marL="1828800" lvl="3" indent="-3175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marL="2286000" lvl="4" indent="-3175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marL="2743200" lvl="5" indent="-3175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marL="3200400" lvl="6" indent="-3175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marL="3657600" lvl="7" indent="-3175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marL="4114800" lvl="8" indent="-317500" rtl="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lt2"/>
                </a:solidFill>
                <a:latin typeface="Roboto"/>
                <a:ea typeface="Roboto"/>
                <a:cs typeface="Roboto"/>
                <a:sym typeface="Roboto"/>
              </a:defRPr>
            </a:lvl1pPr>
            <a:lvl2pPr lvl="1" algn="r" rtl="0">
              <a:buNone/>
              <a:defRPr sz="1000">
                <a:solidFill>
                  <a:schemeClr val="lt2"/>
                </a:solidFill>
                <a:latin typeface="Roboto"/>
                <a:ea typeface="Roboto"/>
                <a:cs typeface="Roboto"/>
                <a:sym typeface="Roboto"/>
              </a:defRPr>
            </a:lvl2pPr>
            <a:lvl3pPr lvl="2" algn="r" rtl="0">
              <a:buNone/>
              <a:defRPr sz="1000">
                <a:solidFill>
                  <a:schemeClr val="lt2"/>
                </a:solidFill>
                <a:latin typeface="Roboto"/>
                <a:ea typeface="Roboto"/>
                <a:cs typeface="Roboto"/>
                <a:sym typeface="Roboto"/>
              </a:defRPr>
            </a:lvl3pPr>
            <a:lvl4pPr lvl="3" algn="r" rtl="0">
              <a:buNone/>
              <a:defRPr sz="1000">
                <a:solidFill>
                  <a:schemeClr val="lt2"/>
                </a:solidFill>
                <a:latin typeface="Roboto"/>
                <a:ea typeface="Roboto"/>
                <a:cs typeface="Roboto"/>
                <a:sym typeface="Roboto"/>
              </a:defRPr>
            </a:lvl4pPr>
            <a:lvl5pPr lvl="4" algn="r" rtl="0">
              <a:buNone/>
              <a:defRPr sz="1000">
                <a:solidFill>
                  <a:schemeClr val="lt2"/>
                </a:solidFill>
                <a:latin typeface="Roboto"/>
                <a:ea typeface="Roboto"/>
                <a:cs typeface="Roboto"/>
                <a:sym typeface="Roboto"/>
              </a:defRPr>
            </a:lvl5pPr>
            <a:lvl6pPr lvl="5" algn="r" rtl="0">
              <a:buNone/>
              <a:defRPr sz="1000">
                <a:solidFill>
                  <a:schemeClr val="lt2"/>
                </a:solidFill>
                <a:latin typeface="Roboto"/>
                <a:ea typeface="Roboto"/>
                <a:cs typeface="Roboto"/>
                <a:sym typeface="Roboto"/>
              </a:defRPr>
            </a:lvl6pPr>
            <a:lvl7pPr lvl="6" algn="r" rtl="0">
              <a:buNone/>
              <a:defRPr sz="1000">
                <a:solidFill>
                  <a:schemeClr val="lt2"/>
                </a:solidFill>
                <a:latin typeface="Roboto"/>
                <a:ea typeface="Roboto"/>
                <a:cs typeface="Roboto"/>
                <a:sym typeface="Roboto"/>
              </a:defRPr>
            </a:lvl7pPr>
            <a:lvl8pPr lvl="7" algn="r" rtl="0">
              <a:buNone/>
              <a:defRPr sz="1000">
                <a:solidFill>
                  <a:schemeClr val="lt2"/>
                </a:solidFill>
                <a:latin typeface="Roboto"/>
                <a:ea typeface="Roboto"/>
                <a:cs typeface="Roboto"/>
                <a:sym typeface="Roboto"/>
              </a:defRPr>
            </a:lvl8pPr>
            <a:lvl9pPr lvl="8" algn="r" rtl="0">
              <a:buNone/>
              <a:defRPr sz="1000">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63"/>
        <p:cNvGrpSpPr/>
        <p:nvPr/>
      </p:nvGrpSpPr>
      <p:grpSpPr>
        <a:xfrm>
          <a:off x="0" y="0"/>
          <a:ext cx="0" cy="0"/>
          <a:chOff x="0" y="0"/>
          <a:chExt cx="0" cy="0"/>
        </a:xfrm>
      </p:grpSpPr>
      <p:sp>
        <p:nvSpPr>
          <p:cNvPr id="64" name="Google Shape;64;p13"/>
          <p:cNvSpPr/>
          <p:nvPr/>
        </p:nvSpPr>
        <p:spPr>
          <a:xfrm>
            <a:off x="449640" y="4886190"/>
            <a:ext cx="372600" cy="15903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fld id="{00000000-1234-1234-1234-123412341234}" type="slidenum">
              <a:rPr lang="en" sz="800" b="0" i="0" u="none" strike="noStrike" cap="none">
                <a:solidFill>
                  <a:srgbClr val="FFFFFF"/>
                </a:solidFill>
                <a:latin typeface="Arial"/>
                <a:ea typeface="Arial"/>
                <a:cs typeface="Arial"/>
                <a:sym typeface="Arial"/>
              </a:rPr>
              <a:t>‹#›</a:t>
            </a:fld>
            <a:endParaRPr sz="800" b="0" i="0" u="none" strike="noStrike" cap="none">
              <a:latin typeface="Arial"/>
              <a:ea typeface="Arial"/>
              <a:cs typeface="Arial"/>
              <a:sym typeface="Arial"/>
            </a:endParaRPr>
          </a:p>
        </p:txBody>
      </p:sp>
      <p:pic>
        <p:nvPicPr>
          <p:cNvPr id="65" name="Google Shape;65;p13"/>
          <p:cNvPicPr preferRelativeResize="0"/>
          <p:nvPr/>
        </p:nvPicPr>
        <p:blipFill rotWithShape="1">
          <a:blip r:embed="rId14">
            <a:alphaModFix/>
          </a:blip>
          <a:srcRect/>
          <a:stretch/>
        </p:blipFill>
        <p:spPr>
          <a:xfrm>
            <a:off x="0" y="4800600"/>
            <a:ext cx="6857730" cy="342630"/>
          </a:xfrm>
          <a:prstGeom prst="rect">
            <a:avLst/>
          </a:prstGeom>
          <a:noFill/>
          <a:ln>
            <a:noFill/>
          </a:ln>
        </p:spPr>
      </p:pic>
      <p:sp>
        <p:nvSpPr>
          <p:cNvPr id="66" name="Google Shape;66;p13"/>
          <p:cNvSpPr/>
          <p:nvPr/>
        </p:nvSpPr>
        <p:spPr>
          <a:xfrm>
            <a:off x="290520" y="4963140"/>
            <a:ext cx="642960" cy="15903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fld id="{00000000-1234-1234-1234-123412341234}" type="slidenum">
              <a:rPr lang="en" sz="800" b="0" i="0" u="none" strike="noStrike" cap="none">
                <a:solidFill>
                  <a:srgbClr val="FFFFFF"/>
                </a:solidFill>
                <a:latin typeface="Arial"/>
                <a:ea typeface="Arial"/>
                <a:cs typeface="Arial"/>
                <a:sym typeface="Arial"/>
              </a:rPr>
              <a:t>‹#›</a:t>
            </a:fld>
            <a:endParaRPr sz="800" b="0" i="0" u="none" strike="noStrike" cap="none">
              <a:latin typeface="Arial"/>
              <a:ea typeface="Arial"/>
              <a:cs typeface="Arial"/>
              <a:sym typeface="Arial"/>
            </a:endParaRPr>
          </a:p>
        </p:txBody>
      </p:sp>
      <p:pic>
        <p:nvPicPr>
          <p:cNvPr id="67" name="Google Shape;67;p13"/>
          <p:cNvPicPr preferRelativeResize="0"/>
          <p:nvPr/>
        </p:nvPicPr>
        <p:blipFill rotWithShape="1">
          <a:blip r:embed="rId15">
            <a:alphaModFix/>
          </a:blip>
          <a:srcRect/>
          <a:stretch/>
        </p:blipFill>
        <p:spPr>
          <a:xfrm>
            <a:off x="0" y="0"/>
            <a:ext cx="6857730" cy="5143230"/>
          </a:xfrm>
          <a:prstGeom prst="rect">
            <a:avLst/>
          </a:prstGeom>
          <a:noFill/>
          <a:ln>
            <a:noFill/>
          </a:ln>
        </p:spPr>
      </p:pic>
      <p:sp>
        <p:nvSpPr>
          <p:cNvPr id="68" name="Google Shape;68;p13"/>
          <p:cNvSpPr/>
          <p:nvPr/>
        </p:nvSpPr>
        <p:spPr>
          <a:xfrm>
            <a:off x="449640" y="4929120"/>
            <a:ext cx="372600" cy="15903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fld id="{00000000-1234-1234-1234-123412341234}" type="slidenum">
              <a:rPr lang="en" sz="800" b="0" i="0" u="none" strike="noStrike" cap="none">
                <a:solidFill>
                  <a:srgbClr val="FFFFFF"/>
                </a:solidFill>
                <a:latin typeface="Arial"/>
                <a:ea typeface="Arial"/>
                <a:cs typeface="Arial"/>
                <a:sym typeface="Arial"/>
              </a:rPr>
              <a:t>‹#›</a:t>
            </a:fld>
            <a:endParaRPr sz="800" b="0" i="0" u="none" strike="noStrike" cap="none">
              <a:latin typeface="Arial"/>
              <a:ea typeface="Arial"/>
              <a:cs typeface="Arial"/>
              <a:sym typeface="Arial"/>
            </a:endParaRPr>
          </a:p>
        </p:txBody>
      </p:sp>
      <p:sp>
        <p:nvSpPr>
          <p:cNvPr id="69" name="Google Shape;69;p13"/>
          <p:cNvSpPr/>
          <p:nvPr/>
        </p:nvSpPr>
        <p:spPr>
          <a:xfrm>
            <a:off x="95400" y="4988790"/>
            <a:ext cx="184320" cy="27675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0" name="Google Shape;70;p13"/>
          <p:cNvPicPr preferRelativeResize="0"/>
          <p:nvPr/>
        </p:nvPicPr>
        <p:blipFill rotWithShape="1">
          <a:blip r:embed="rId16">
            <a:alphaModFix/>
          </a:blip>
          <a:srcRect/>
          <a:stretch/>
        </p:blipFill>
        <p:spPr>
          <a:xfrm>
            <a:off x="0" y="0"/>
            <a:ext cx="6857730" cy="5143230"/>
          </a:xfrm>
          <a:prstGeom prst="rect">
            <a:avLst/>
          </a:prstGeom>
          <a:noFill/>
          <a:ln>
            <a:noFill/>
          </a:ln>
        </p:spPr>
      </p:pic>
      <p:sp>
        <p:nvSpPr>
          <p:cNvPr id="71" name="Google Shape;71;p13"/>
          <p:cNvSpPr txBox="1">
            <a:spLocks noGrp="1"/>
          </p:cNvSpPr>
          <p:nvPr>
            <p:ph type="title"/>
          </p:nvPr>
        </p:nvSpPr>
        <p:spPr>
          <a:xfrm>
            <a:off x="457200" y="205200"/>
            <a:ext cx="8229240" cy="858600"/>
          </a:xfrm>
          <a:prstGeom prst="rect">
            <a:avLst/>
          </a:prstGeom>
          <a:noFill/>
          <a:ln>
            <a:noFill/>
          </a:ln>
        </p:spPr>
        <p:txBody>
          <a:bodyPr spcFirstLastPara="1" wrap="square" lIns="0" tIns="0" rIns="0" bIns="0" anchor="ctr" anchorCtr="0">
            <a:no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72" name="Google Shape;72;p13"/>
          <p:cNvSpPr txBox="1">
            <a:spLocks noGrp="1"/>
          </p:cNvSpPr>
          <p:nvPr>
            <p:ph type="body" idx="1"/>
          </p:nvPr>
        </p:nvSpPr>
        <p:spPr>
          <a:xfrm>
            <a:off x="457200" y="1203390"/>
            <a:ext cx="8229240" cy="2982960"/>
          </a:xfrm>
          <a:prstGeom prst="rect">
            <a:avLst/>
          </a:prstGeom>
          <a:noFill/>
          <a:ln>
            <a:noFill/>
          </a:ln>
        </p:spPr>
        <p:txBody>
          <a:bodyPr spcFirstLastPara="1" wrap="square" lIns="0" tIns="0" rIns="0" bIns="0" anchor="t" anchorCtr="0">
            <a:no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21"/>
        <p:cNvGrpSpPr/>
        <p:nvPr/>
      </p:nvGrpSpPr>
      <p:grpSpPr>
        <a:xfrm>
          <a:off x="0" y="0"/>
          <a:ext cx="0" cy="0"/>
          <a:chOff x="0" y="0"/>
          <a:chExt cx="0" cy="0"/>
        </a:xfrm>
      </p:grpSpPr>
      <p:sp>
        <p:nvSpPr>
          <p:cNvPr id="122" name="Google Shape;122;p26"/>
          <p:cNvSpPr/>
          <p:nvPr/>
        </p:nvSpPr>
        <p:spPr>
          <a:xfrm>
            <a:off x="449640" y="4886190"/>
            <a:ext cx="372600" cy="15903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fld id="{00000000-1234-1234-1234-123412341234}" type="slidenum">
              <a:rPr lang="en" sz="800" b="0" i="0" u="none" strike="noStrike" cap="none">
                <a:solidFill>
                  <a:srgbClr val="FFFFFF"/>
                </a:solidFill>
                <a:latin typeface="Arial"/>
                <a:ea typeface="Arial"/>
                <a:cs typeface="Arial"/>
                <a:sym typeface="Arial"/>
              </a:rPr>
              <a:t>‹#›</a:t>
            </a:fld>
            <a:endParaRPr sz="800" b="0" i="0" u="none" strike="noStrike" cap="none">
              <a:latin typeface="Arial"/>
              <a:ea typeface="Arial"/>
              <a:cs typeface="Arial"/>
              <a:sym typeface="Arial"/>
            </a:endParaRPr>
          </a:p>
        </p:txBody>
      </p:sp>
      <p:pic>
        <p:nvPicPr>
          <p:cNvPr id="123" name="Google Shape;123;p26"/>
          <p:cNvPicPr preferRelativeResize="0"/>
          <p:nvPr/>
        </p:nvPicPr>
        <p:blipFill rotWithShape="1">
          <a:blip r:embed="rId13">
            <a:alphaModFix/>
          </a:blip>
          <a:srcRect/>
          <a:stretch/>
        </p:blipFill>
        <p:spPr>
          <a:xfrm>
            <a:off x="0" y="4800600"/>
            <a:ext cx="6857730" cy="342630"/>
          </a:xfrm>
          <a:prstGeom prst="rect">
            <a:avLst/>
          </a:prstGeom>
          <a:noFill/>
          <a:ln>
            <a:noFill/>
          </a:ln>
        </p:spPr>
      </p:pic>
      <p:sp>
        <p:nvSpPr>
          <p:cNvPr id="124" name="Google Shape;124;p26"/>
          <p:cNvSpPr/>
          <p:nvPr/>
        </p:nvSpPr>
        <p:spPr>
          <a:xfrm>
            <a:off x="290520" y="4963140"/>
            <a:ext cx="642960" cy="15903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fld id="{00000000-1234-1234-1234-123412341234}" type="slidenum">
              <a:rPr lang="en" sz="800" b="0" i="0" u="none" strike="noStrike" cap="none">
                <a:solidFill>
                  <a:srgbClr val="FFFFFF"/>
                </a:solidFill>
                <a:latin typeface="Arial"/>
                <a:ea typeface="Arial"/>
                <a:cs typeface="Arial"/>
                <a:sym typeface="Arial"/>
              </a:rPr>
              <a:t>‹#›</a:t>
            </a:fld>
            <a:endParaRPr sz="800" b="0" i="0" u="none" strike="noStrike" cap="none">
              <a:latin typeface="Arial"/>
              <a:ea typeface="Arial"/>
              <a:cs typeface="Arial"/>
              <a:sym typeface="Arial"/>
            </a:endParaRPr>
          </a:p>
        </p:txBody>
      </p:sp>
      <p:pic>
        <p:nvPicPr>
          <p:cNvPr id="125" name="Google Shape;125;p26"/>
          <p:cNvPicPr preferRelativeResize="0"/>
          <p:nvPr/>
        </p:nvPicPr>
        <p:blipFill rotWithShape="1">
          <a:blip r:embed="rId14">
            <a:alphaModFix/>
          </a:blip>
          <a:srcRect/>
          <a:stretch/>
        </p:blipFill>
        <p:spPr>
          <a:xfrm>
            <a:off x="0" y="0"/>
            <a:ext cx="6857730" cy="5143230"/>
          </a:xfrm>
          <a:prstGeom prst="rect">
            <a:avLst/>
          </a:prstGeom>
          <a:noFill/>
          <a:ln>
            <a:noFill/>
          </a:ln>
        </p:spPr>
      </p:pic>
      <p:sp>
        <p:nvSpPr>
          <p:cNvPr id="126" name="Google Shape;126;p26"/>
          <p:cNvSpPr/>
          <p:nvPr/>
        </p:nvSpPr>
        <p:spPr>
          <a:xfrm>
            <a:off x="449640" y="4929120"/>
            <a:ext cx="372600" cy="15903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fld id="{00000000-1234-1234-1234-123412341234}" type="slidenum">
              <a:rPr lang="en" sz="800" b="0" i="0" u="none" strike="noStrike" cap="none">
                <a:solidFill>
                  <a:srgbClr val="FFFFFF"/>
                </a:solidFill>
                <a:latin typeface="Arial"/>
                <a:ea typeface="Arial"/>
                <a:cs typeface="Arial"/>
                <a:sym typeface="Arial"/>
              </a:rPr>
              <a:t>‹#›</a:t>
            </a:fld>
            <a:endParaRPr sz="800" b="0" i="0" u="none" strike="noStrike" cap="none">
              <a:latin typeface="Arial"/>
              <a:ea typeface="Arial"/>
              <a:cs typeface="Arial"/>
              <a:sym typeface="Arial"/>
            </a:endParaRPr>
          </a:p>
        </p:txBody>
      </p:sp>
      <p:sp>
        <p:nvSpPr>
          <p:cNvPr id="127" name="Google Shape;127;p26"/>
          <p:cNvSpPr/>
          <p:nvPr/>
        </p:nvSpPr>
        <p:spPr>
          <a:xfrm>
            <a:off x="449640" y="4929120"/>
            <a:ext cx="372600" cy="15903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fld id="{00000000-1234-1234-1234-123412341234}" type="slidenum">
              <a:rPr lang="en" sz="800" b="0" i="0" u="none" strike="noStrike" cap="none">
                <a:solidFill>
                  <a:srgbClr val="FFFFFF"/>
                </a:solidFill>
                <a:latin typeface="Arial"/>
                <a:ea typeface="Arial"/>
                <a:cs typeface="Arial"/>
                <a:sym typeface="Arial"/>
              </a:rPr>
              <a:t>‹#›</a:t>
            </a:fld>
            <a:endParaRPr sz="800" b="0" i="0" u="none" strike="noStrike" cap="none">
              <a:latin typeface="Arial"/>
              <a:ea typeface="Arial"/>
              <a:cs typeface="Arial"/>
              <a:sym typeface="Arial"/>
            </a:endParaRPr>
          </a:p>
        </p:txBody>
      </p:sp>
      <p:pic>
        <p:nvPicPr>
          <p:cNvPr id="128" name="Google Shape;128;p26"/>
          <p:cNvPicPr preferRelativeResize="0"/>
          <p:nvPr/>
        </p:nvPicPr>
        <p:blipFill rotWithShape="1">
          <a:blip r:embed="rId15">
            <a:alphaModFix/>
          </a:blip>
          <a:srcRect/>
          <a:stretch/>
        </p:blipFill>
        <p:spPr>
          <a:xfrm>
            <a:off x="0" y="0"/>
            <a:ext cx="6857730" cy="5143230"/>
          </a:xfrm>
          <a:prstGeom prst="rect">
            <a:avLst/>
          </a:prstGeom>
          <a:noFill/>
          <a:ln>
            <a:noFill/>
          </a:ln>
        </p:spPr>
      </p:pic>
      <p:sp>
        <p:nvSpPr>
          <p:cNvPr id="129" name="Google Shape;129;p26"/>
          <p:cNvSpPr txBox="1">
            <a:spLocks noGrp="1"/>
          </p:cNvSpPr>
          <p:nvPr>
            <p:ph type="title"/>
          </p:nvPr>
        </p:nvSpPr>
        <p:spPr>
          <a:xfrm>
            <a:off x="457200" y="205200"/>
            <a:ext cx="8229240" cy="858600"/>
          </a:xfrm>
          <a:prstGeom prst="rect">
            <a:avLst/>
          </a:prstGeom>
          <a:noFill/>
          <a:ln>
            <a:noFill/>
          </a:ln>
        </p:spPr>
        <p:txBody>
          <a:bodyPr spcFirstLastPara="1" wrap="square" lIns="0" tIns="0" rIns="0" bIns="0" anchor="ctr" anchorCtr="0">
            <a:no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130" name="Google Shape;130;p26"/>
          <p:cNvSpPr txBox="1">
            <a:spLocks noGrp="1"/>
          </p:cNvSpPr>
          <p:nvPr>
            <p:ph type="body" idx="1"/>
          </p:nvPr>
        </p:nvSpPr>
        <p:spPr>
          <a:xfrm>
            <a:off x="457200" y="1203390"/>
            <a:ext cx="8229240" cy="2982960"/>
          </a:xfrm>
          <a:prstGeom prst="rect">
            <a:avLst/>
          </a:prstGeom>
          <a:noFill/>
          <a:ln>
            <a:noFill/>
          </a:ln>
        </p:spPr>
        <p:txBody>
          <a:bodyPr spcFirstLastPara="1" wrap="square" lIns="0" tIns="0" rIns="0" bIns="0" anchor="t" anchorCtr="0">
            <a:no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Tree>
  </p:cSld>
  <p:clrMap bg1="lt1" tx1="dk1" bg2="dk2" tx2="lt2" accent1="accent1" accent2="accent2" accent3="accent3" accent4="accent4" accent5="accent5" accent6="accent6" hlink="hlink" folHlink="folHlink"/>
  <p:sldLayoutIdLst>
    <p:sldLayoutId id="2147483671" r:id="rId1"/>
    <p:sldLayoutId id="2147483672" r:id="rId2"/>
    <p:sldLayoutId id="2147483673"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79"/>
        <p:cNvGrpSpPr/>
        <p:nvPr/>
      </p:nvGrpSpPr>
      <p:grpSpPr>
        <a:xfrm>
          <a:off x="0" y="0"/>
          <a:ext cx="0" cy="0"/>
          <a:chOff x="0" y="0"/>
          <a:chExt cx="0" cy="0"/>
        </a:xfrm>
      </p:grpSpPr>
      <p:sp>
        <p:nvSpPr>
          <p:cNvPr id="180" name="Google Shape;180;p39"/>
          <p:cNvSpPr/>
          <p:nvPr/>
        </p:nvSpPr>
        <p:spPr>
          <a:xfrm>
            <a:off x="449640" y="4886190"/>
            <a:ext cx="372600" cy="15903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fld id="{00000000-1234-1234-1234-123412341234}" type="slidenum">
              <a:rPr lang="en" sz="800" b="0" i="0" u="none" strike="noStrike" cap="none">
                <a:solidFill>
                  <a:srgbClr val="FFFFFF"/>
                </a:solidFill>
                <a:latin typeface="Arial"/>
                <a:ea typeface="Arial"/>
                <a:cs typeface="Arial"/>
                <a:sym typeface="Arial"/>
              </a:rPr>
              <a:t>‹#›</a:t>
            </a:fld>
            <a:endParaRPr sz="800" b="0" i="0" u="none" strike="noStrike" cap="none">
              <a:latin typeface="Arial"/>
              <a:ea typeface="Arial"/>
              <a:cs typeface="Arial"/>
              <a:sym typeface="Arial"/>
            </a:endParaRPr>
          </a:p>
        </p:txBody>
      </p:sp>
      <p:pic>
        <p:nvPicPr>
          <p:cNvPr id="181" name="Google Shape;181;p39"/>
          <p:cNvPicPr preferRelativeResize="0"/>
          <p:nvPr/>
        </p:nvPicPr>
        <p:blipFill rotWithShape="1">
          <a:blip r:embed="rId14">
            <a:alphaModFix/>
          </a:blip>
          <a:srcRect/>
          <a:stretch/>
        </p:blipFill>
        <p:spPr>
          <a:xfrm>
            <a:off x="0" y="4800600"/>
            <a:ext cx="6857730" cy="342630"/>
          </a:xfrm>
          <a:prstGeom prst="rect">
            <a:avLst/>
          </a:prstGeom>
          <a:noFill/>
          <a:ln>
            <a:noFill/>
          </a:ln>
        </p:spPr>
      </p:pic>
      <p:sp>
        <p:nvSpPr>
          <p:cNvPr id="182" name="Google Shape;182;p39"/>
          <p:cNvSpPr/>
          <p:nvPr/>
        </p:nvSpPr>
        <p:spPr>
          <a:xfrm>
            <a:off x="290520" y="4963140"/>
            <a:ext cx="642960" cy="15903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fld id="{00000000-1234-1234-1234-123412341234}" type="slidenum">
              <a:rPr lang="en" sz="800" b="0" i="0" u="none" strike="noStrike" cap="none">
                <a:solidFill>
                  <a:srgbClr val="FFFFFF"/>
                </a:solidFill>
                <a:latin typeface="Arial"/>
                <a:ea typeface="Arial"/>
                <a:cs typeface="Arial"/>
                <a:sym typeface="Arial"/>
              </a:rPr>
              <a:t>‹#›</a:t>
            </a:fld>
            <a:endParaRPr sz="800" b="0" i="0" u="none" strike="noStrike" cap="none">
              <a:latin typeface="Arial"/>
              <a:ea typeface="Arial"/>
              <a:cs typeface="Arial"/>
              <a:sym typeface="Arial"/>
            </a:endParaRPr>
          </a:p>
        </p:txBody>
      </p:sp>
      <p:pic>
        <p:nvPicPr>
          <p:cNvPr id="183" name="Google Shape;183;p39"/>
          <p:cNvPicPr preferRelativeResize="0"/>
          <p:nvPr/>
        </p:nvPicPr>
        <p:blipFill rotWithShape="1">
          <a:blip r:embed="rId15">
            <a:alphaModFix/>
          </a:blip>
          <a:srcRect/>
          <a:stretch/>
        </p:blipFill>
        <p:spPr>
          <a:xfrm>
            <a:off x="0" y="0"/>
            <a:ext cx="6857730" cy="5143230"/>
          </a:xfrm>
          <a:prstGeom prst="rect">
            <a:avLst/>
          </a:prstGeom>
          <a:noFill/>
          <a:ln>
            <a:noFill/>
          </a:ln>
        </p:spPr>
      </p:pic>
      <p:sp>
        <p:nvSpPr>
          <p:cNvPr id="184" name="Google Shape;184;p39"/>
          <p:cNvSpPr/>
          <p:nvPr/>
        </p:nvSpPr>
        <p:spPr>
          <a:xfrm>
            <a:off x="449640" y="4929120"/>
            <a:ext cx="372600" cy="15903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fld id="{00000000-1234-1234-1234-123412341234}" type="slidenum">
              <a:rPr lang="en" sz="800" b="0" i="0" u="none" strike="noStrike" cap="none">
                <a:solidFill>
                  <a:srgbClr val="FFFFFF"/>
                </a:solidFill>
                <a:latin typeface="Arial"/>
                <a:ea typeface="Arial"/>
                <a:cs typeface="Arial"/>
                <a:sym typeface="Arial"/>
              </a:rPr>
              <a:t>‹#›</a:t>
            </a:fld>
            <a:endParaRPr sz="800" b="0" i="0" u="none" strike="noStrike" cap="none">
              <a:latin typeface="Arial"/>
              <a:ea typeface="Arial"/>
              <a:cs typeface="Arial"/>
              <a:sym typeface="Arial"/>
            </a:endParaRPr>
          </a:p>
        </p:txBody>
      </p:sp>
      <p:sp>
        <p:nvSpPr>
          <p:cNvPr id="185" name="Google Shape;185;p39"/>
          <p:cNvSpPr txBox="1">
            <a:spLocks noGrp="1"/>
          </p:cNvSpPr>
          <p:nvPr>
            <p:ph type="title"/>
          </p:nvPr>
        </p:nvSpPr>
        <p:spPr>
          <a:xfrm>
            <a:off x="457200" y="206010"/>
            <a:ext cx="8229240" cy="85698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186" name="Google Shape;186;p39"/>
          <p:cNvSpPr txBox="1">
            <a:spLocks noGrp="1"/>
          </p:cNvSpPr>
          <p:nvPr>
            <p:ph type="body" idx="1"/>
          </p:nvPr>
        </p:nvSpPr>
        <p:spPr>
          <a:xfrm>
            <a:off x="457200" y="1200150"/>
            <a:ext cx="4038120" cy="339417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187" name="Google Shape;187;p39"/>
          <p:cNvSpPr txBox="1">
            <a:spLocks noGrp="1"/>
          </p:cNvSpPr>
          <p:nvPr>
            <p:ph type="body" idx="2"/>
          </p:nvPr>
        </p:nvSpPr>
        <p:spPr>
          <a:xfrm>
            <a:off x="4648320" y="1200150"/>
            <a:ext cx="4038120" cy="339417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Tree>
  </p:cSld>
  <p:clrMap bg1="lt1" tx1="dk1" bg2="dk2" tx2="lt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 id="2147483688" r:id="rId6"/>
    <p:sldLayoutId id="2147483689" r:id="rId7"/>
    <p:sldLayoutId id="2147483690" r:id="rId8"/>
    <p:sldLayoutId id="2147483691" r:id="rId9"/>
    <p:sldLayoutId id="2147483692" r:id="rId10"/>
    <p:sldLayoutId id="2147483693" r:id="rId11"/>
    <p:sldLayoutId id="2147483694"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24.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1.xml"/><Relationship Id="rId1" Type="http://schemas.openxmlformats.org/officeDocument/2006/relationships/slideLayout" Target="../slideLayouts/slideLayout35.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35.xml"/><Relationship Id="rId6" Type="http://schemas.openxmlformats.org/officeDocument/2006/relationships/image" Target="../media/image21.jpeg"/><Relationship Id="rId5" Type="http://schemas.openxmlformats.org/officeDocument/2006/relationships/image" Target="../media/image20.jpeg"/><Relationship Id="rId4" Type="http://schemas.openxmlformats.org/officeDocument/2006/relationships/image" Target="../media/image11.jp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5.xml"/></Relationships>
</file>

<file path=ppt/slides/_rels/slide1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6.xml"/><Relationship Id="rId1" Type="http://schemas.openxmlformats.org/officeDocument/2006/relationships/slideLayout" Target="../slideLayouts/slideLayout35.xml"/><Relationship Id="rId4" Type="http://schemas.openxmlformats.org/officeDocument/2006/relationships/hyperlink" Target="mailto:abhiroop.kumar@optum.com"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4.xml"/><Relationship Id="rId5" Type="http://schemas.openxmlformats.org/officeDocument/2006/relationships/image" Target="../media/image7.png"/><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3.xml"/><Relationship Id="rId1" Type="http://schemas.openxmlformats.org/officeDocument/2006/relationships/slideLayout" Target="../slideLayouts/slideLayout35.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35.xml"/><Relationship Id="rId5" Type="http://schemas.openxmlformats.org/officeDocument/2006/relationships/image" Target="../media/image11.jpg"/><Relationship Id="rId4" Type="http://schemas.openxmlformats.org/officeDocument/2006/relationships/image" Target="../media/image10.jp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35.xml"/><Relationship Id="rId6" Type="http://schemas.openxmlformats.org/officeDocument/2006/relationships/image" Target="../media/image12.jpg"/><Relationship Id="rId5" Type="http://schemas.openxmlformats.org/officeDocument/2006/relationships/image" Target="../media/image11.jpg"/><Relationship Id="rId4" Type="http://schemas.openxmlformats.org/officeDocument/2006/relationships/image" Target="../media/image10.jpg"/></Relationships>
</file>

<file path=ppt/slides/_rels/slide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6.xml"/><Relationship Id="rId1" Type="http://schemas.openxmlformats.org/officeDocument/2006/relationships/slideLayout" Target="../slideLayouts/slideLayout35.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35.xml"/><Relationship Id="rId5" Type="http://schemas.openxmlformats.org/officeDocument/2006/relationships/image" Target="../media/image14.jpg"/><Relationship Id="rId4" Type="http://schemas.openxmlformats.org/officeDocument/2006/relationships/image" Target="../media/image13.jp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9.xml"/><Relationship Id="rId1" Type="http://schemas.openxmlformats.org/officeDocument/2006/relationships/slideLayout" Target="../slideLayouts/slideLayout3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52"/>
          <p:cNvSpPr/>
          <p:nvPr/>
        </p:nvSpPr>
        <p:spPr>
          <a:xfrm>
            <a:off x="288000" y="2721600"/>
            <a:ext cx="7668000" cy="4104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en" sz="3000" b="1" i="0" u="none" strike="noStrike" cap="none">
                <a:solidFill>
                  <a:srgbClr val="FFFFFF"/>
                </a:solidFill>
                <a:latin typeface="Arial"/>
                <a:ea typeface="Arial"/>
                <a:cs typeface="Arial"/>
                <a:sym typeface="Arial"/>
              </a:rPr>
              <a:t>Rocofit </a:t>
            </a:r>
            <a:endParaRPr sz="3000" b="0" i="0" u="none" strike="noStrike" cap="none">
              <a:latin typeface="Arial"/>
              <a:ea typeface="Arial"/>
              <a:cs typeface="Arial"/>
              <a:sym typeface="Arial"/>
            </a:endParaRPr>
          </a:p>
        </p:txBody>
      </p:sp>
      <p:sp>
        <p:nvSpPr>
          <p:cNvPr id="241" name="Google Shape;241;p52"/>
          <p:cNvSpPr/>
          <p:nvPr/>
        </p:nvSpPr>
        <p:spPr>
          <a:xfrm>
            <a:off x="404280" y="3321540"/>
            <a:ext cx="7371720" cy="62046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en" sz="2000" b="0" i="0" u="none" strike="noStrike" cap="none">
                <a:solidFill>
                  <a:srgbClr val="FFFFFF"/>
                </a:solidFill>
                <a:latin typeface="Arial"/>
                <a:ea typeface="Arial"/>
                <a:cs typeface="Arial"/>
                <a:sym typeface="Arial"/>
              </a:rPr>
              <a:t>By team 32_bits</a:t>
            </a:r>
            <a:endParaRPr sz="2000" b="0" i="0" u="none" strike="noStrike" cap="none">
              <a:solidFill>
                <a:srgbClr val="FFFFFF"/>
              </a:solidFill>
              <a:latin typeface="Arial"/>
              <a:ea typeface="Arial"/>
              <a:cs typeface="Arial"/>
              <a:sym typeface="Arial"/>
            </a:endParaRPr>
          </a:p>
          <a:p>
            <a:pPr marL="0" marR="0" lvl="0" indent="0" algn="l" rtl="0">
              <a:lnSpc>
                <a:spcPct val="100000"/>
              </a:lnSpc>
              <a:spcBef>
                <a:spcPts val="0"/>
              </a:spcBef>
              <a:spcAft>
                <a:spcPts val="0"/>
              </a:spcAft>
              <a:buNone/>
            </a:pPr>
            <a:endParaRPr sz="2000">
              <a:solidFill>
                <a:srgbClr val="FFFFFF"/>
              </a:solidFill>
            </a:endParaRPr>
          </a:p>
          <a:p>
            <a:pPr marL="0" marR="0" lvl="0" indent="0" algn="l" rtl="0">
              <a:lnSpc>
                <a:spcPct val="100000"/>
              </a:lnSpc>
              <a:spcBef>
                <a:spcPts val="1001"/>
              </a:spcBef>
              <a:spcAft>
                <a:spcPts val="0"/>
              </a:spcAft>
              <a:buNone/>
            </a:pPr>
            <a:endParaRPr sz="2000" b="0" i="0" u="none" strike="noStrike" cap="none">
              <a:latin typeface="Arial"/>
              <a:ea typeface="Arial"/>
              <a:cs typeface="Arial"/>
              <a:sym typeface="Arial"/>
            </a:endParaRPr>
          </a:p>
        </p:txBody>
      </p:sp>
      <p:sp>
        <p:nvSpPr>
          <p:cNvPr id="242" name="Google Shape;242;p52"/>
          <p:cNvSpPr/>
          <p:nvPr/>
        </p:nvSpPr>
        <p:spPr>
          <a:xfrm>
            <a:off x="2666880" y="914490"/>
            <a:ext cx="1523520" cy="341550"/>
          </a:xfrm>
          <a:prstGeom prst="rect">
            <a:avLst/>
          </a:prstGeom>
          <a:noFill/>
          <a:ln>
            <a:noFill/>
          </a:ln>
        </p:spPr>
        <p:txBody>
          <a:bodyPr spcFirstLastPara="1" wrap="square" lIns="90000" tIns="45000" rIns="90000" bIns="45000" anchor="t" anchorCtr="0">
            <a:noAutofit/>
          </a:bodyPr>
          <a:lstStyle/>
          <a:p>
            <a:pPr marL="0" marR="0" lvl="0" indent="0" algn="r" rtl="0">
              <a:lnSpc>
                <a:spcPct val="100000"/>
              </a:lnSpc>
              <a:spcBef>
                <a:spcPts val="0"/>
              </a:spcBef>
              <a:spcAft>
                <a:spcPts val="0"/>
              </a:spcAft>
              <a:buNone/>
            </a:pPr>
            <a:r>
              <a:rPr lang="en" sz="800" b="0" i="0" u="none" strike="noStrike" cap="none">
                <a:solidFill>
                  <a:srgbClr val="FFFFFF"/>
                </a:solidFill>
                <a:latin typeface="Arial"/>
                <a:ea typeface="Arial"/>
                <a:cs typeface="Arial"/>
                <a:sym typeface="Arial"/>
              </a:rPr>
              <a:t>Ashutosh J. </a:t>
            </a:r>
            <a:endParaRPr sz="800" b="0" i="0" u="none" strike="noStrike" cap="none">
              <a:latin typeface="Arial"/>
              <a:ea typeface="Arial"/>
              <a:cs typeface="Arial"/>
              <a:sym typeface="Arial"/>
            </a:endParaRPr>
          </a:p>
          <a:p>
            <a:pPr marL="0" marR="0" lvl="0" indent="0" algn="r" rtl="0">
              <a:lnSpc>
                <a:spcPct val="100000"/>
              </a:lnSpc>
              <a:spcBef>
                <a:spcPts val="0"/>
              </a:spcBef>
              <a:spcAft>
                <a:spcPts val="0"/>
              </a:spcAft>
              <a:buNone/>
            </a:pPr>
            <a:r>
              <a:rPr lang="en" sz="800" b="0" i="0" u="none" strike="noStrike" cap="none">
                <a:solidFill>
                  <a:srgbClr val="FFFFFF"/>
                </a:solidFill>
                <a:latin typeface="Arial"/>
                <a:ea typeface="Arial"/>
                <a:cs typeface="Arial"/>
                <a:sym typeface="Arial"/>
              </a:rPr>
              <a:t>Lead Vocalist &amp; Guitarist </a:t>
            </a:r>
            <a:endParaRPr sz="800" b="0" i="0" u="none" strike="noStrike" cap="none">
              <a:latin typeface="Arial"/>
              <a:ea typeface="Arial"/>
              <a:cs typeface="Arial"/>
              <a:sym typeface="Arial"/>
            </a:endParaRPr>
          </a:p>
          <a:p>
            <a:pPr marL="0" marR="0" lvl="0" indent="0" algn="r" rtl="0">
              <a:lnSpc>
                <a:spcPct val="100000"/>
              </a:lnSpc>
              <a:spcBef>
                <a:spcPts val="0"/>
              </a:spcBef>
              <a:spcAft>
                <a:spcPts val="0"/>
              </a:spcAft>
              <a:buNone/>
            </a:pPr>
            <a:r>
              <a:rPr lang="en" sz="800" b="0" i="0" u="none" strike="noStrike" cap="none">
                <a:solidFill>
                  <a:srgbClr val="FFFFFF"/>
                </a:solidFill>
                <a:latin typeface="Arial"/>
                <a:ea typeface="Arial"/>
                <a:cs typeface="Arial"/>
                <a:sym typeface="Arial"/>
              </a:rPr>
              <a:t>IT Support Specialist </a:t>
            </a:r>
            <a:endParaRPr sz="800" b="0" i="0" u="none" strike="noStrike" cap="none">
              <a:latin typeface="Arial"/>
              <a:ea typeface="Arial"/>
              <a:cs typeface="Arial"/>
              <a:sym typeface="Arial"/>
            </a:endParaRPr>
          </a:p>
        </p:txBody>
      </p:sp>
      <p:sp>
        <p:nvSpPr>
          <p:cNvPr id="243" name="Google Shape;243;p52"/>
          <p:cNvSpPr/>
          <p:nvPr/>
        </p:nvSpPr>
        <p:spPr>
          <a:xfrm>
            <a:off x="436200" y="4083625"/>
            <a:ext cx="7777800" cy="6204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1001"/>
              </a:spcBef>
              <a:spcAft>
                <a:spcPts val="0"/>
              </a:spcAft>
              <a:buNone/>
            </a:pPr>
            <a:endParaRPr sz="2000" b="0" i="0" u="none" strike="noStrike" cap="none">
              <a:solidFill>
                <a:srgbClr val="666666"/>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11"/>
        <p:cNvGrpSpPr/>
        <p:nvPr/>
      </p:nvGrpSpPr>
      <p:grpSpPr>
        <a:xfrm>
          <a:off x="0" y="0"/>
          <a:ext cx="0" cy="0"/>
          <a:chOff x="0" y="0"/>
          <a:chExt cx="0" cy="0"/>
        </a:xfrm>
      </p:grpSpPr>
      <p:sp>
        <p:nvSpPr>
          <p:cNvPr id="312" name="Google Shape;312;p61"/>
          <p:cNvSpPr/>
          <p:nvPr/>
        </p:nvSpPr>
        <p:spPr>
          <a:xfrm>
            <a:off x="2203310" y="390620"/>
            <a:ext cx="6585600" cy="101370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None/>
            </a:pPr>
            <a:r>
              <a:rPr lang="en" sz="2800">
                <a:solidFill>
                  <a:srgbClr val="ED8B00"/>
                </a:solidFill>
              </a:rPr>
              <a:t>How we calculate Health score</a:t>
            </a:r>
            <a:endParaRPr sz="2800" b="0" i="0" u="none" strike="noStrike" cap="none">
              <a:latin typeface="Arial"/>
              <a:ea typeface="Arial"/>
              <a:cs typeface="Arial"/>
              <a:sym typeface="Arial"/>
            </a:endParaRPr>
          </a:p>
          <a:p>
            <a:pPr marL="0" marR="0" lvl="0" indent="0" algn="ctr" rtl="0">
              <a:lnSpc>
                <a:spcPct val="130000"/>
              </a:lnSpc>
              <a:spcBef>
                <a:spcPts val="799"/>
              </a:spcBef>
              <a:spcAft>
                <a:spcPts val="0"/>
              </a:spcAft>
              <a:buNone/>
            </a:pPr>
            <a:endParaRPr sz="2800" b="0" i="0" u="none" strike="noStrike" cap="none">
              <a:latin typeface="Arial"/>
              <a:ea typeface="Arial"/>
              <a:cs typeface="Arial"/>
              <a:sym typeface="Arial"/>
            </a:endParaRPr>
          </a:p>
          <a:p>
            <a:pPr marL="0" marR="0" lvl="0" indent="0" algn="ctr" rtl="0">
              <a:lnSpc>
                <a:spcPct val="130000"/>
              </a:lnSpc>
              <a:spcBef>
                <a:spcPts val="799"/>
              </a:spcBef>
              <a:spcAft>
                <a:spcPts val="0"/>
              </a:spcAft>
              <a:buNone/>
            </a:pPr>
            <a:endParaRPr sz="1600" b="0" i="0" u="none" strike="noStrike" cap="none">
              <a:latin typeface="Arial"/>
              <a:ea typeface="Arial"/>
              <a:cs typeface="Arial"/>
              <a:sym typeface="Arial"/>
            </a:endParaRPr>
          </a:p>
        </p:txBody>
      </p:sp>
      <p:pic>
        <p:nvPicPr>
          <p:cNvPr id="313" name="Google Shape;313;p61"/>
          <p:cNvPicPr preferRelativeResize="0"/>
          <p:nvPr/>
        </p:nvPicPr>
        <p:blipFill>
          <a:blip r:embed="rId3">
            <a:alphaModFix/>
          </a:blip>
          <a:stretch>
            <a:fillRect/>
          </a:stretch>
        </p:blipFill>
        <p:spPr>
          <a:xfrm>
            <a:off x="2055225" y="2303450"/>
            <a:ext cx="803450" cy="803450"/>
          </a:xfrm>
          <a:prstGeom prst="rect">
            <a:avLst/>
          </a:prstGeom>
          <a:noFill/>
          <a:ln>
            <a:noFill/>
          </a:ln>
        </p:spPr>
      </p:pic>
      <p:pic>
        <p:nvPicPr>
          <p:cNvPr id="314" name="Google Shape;314;p61"/>
          <p:cNvPicPr preferRelativeResize="0"/>
          <p:nvPr/>
        </p:nvPicPr>
        <p:blipFill>
          <a:blip r:embed="rId4">
            <a:alphaModFix/>
          </a:blip>
          <a:stretch>
            <a:fillRect/>
          </a:stretch>
        </p:blipFill>
        <p:spPr>
          <a:xfrm>
            <a:off x="4006753" y="2303450"/>
            <a:ext cx="803450" cy="803450"/>
          </a:xfrm>
          <a:prstGeom prst="rect">
            <a:avLst/>
          </a:prstGeom>
          <a:noFill/>
          <a:ln>
            <a:noFill/>
          </a:ln>
        </p:spPr>
      </p:pic>
      <p:pic>
        <p:nvPicPr>
          <p:cNvPr id="315" name="Google Shape;315;p61"/>
          <p:cNvPicPr preferRelativeResize="0"/>
          <p:nvPr/>
        </p:nvPicPr>
        <p:blipFill>
          <a:blip r:embed="rId5">
            <a:alphaModFix/>
          </a:blip>
          <a:stretch>
            <a:fillRect/>
          </a:stretch>
        </p:blipFill>
        <p:spPr>
          <a:xfrm>
            <a:off x="8001624" y="2257538"/>
            <a:ext cx="895276" cy="895276"/>
          </a:xfrm>
          <a:prstGeom prst="rect">
            <a:avLst/>
          </a:prstGeom>
          <a:noFill/>
          <a:ln>
            <a:noFill/>
          </a:ln>
        </p:spPr>
      </p:pic>
      <p:pic>
        <p:nvPicPr>
          <p:cNvPr id="316" name="Google Shape;316;p61"/>
          <p:cNvPicPr preferRelativeResize="0"/>
          <p:nvPr/>
        </p:nvPicPr>
        <p:blipFill>
          <a:blip r:embed="rId6">
            <a:alphaModFix/>
          </a:blip>
          <a:stretch>
            <a:fillRect/>
          </a:stretch>
        </p:blipFill>
        <p:spPr>
          <a:xfrm>
            <a:off x="5815050" y="2257550"/>
            <a:ext cx="895276" cy="895276"/>
          </a:xfrm>
          <a:prstGeom prst="rect">
            <a:avLst/>
          </a:prstGeom>
          <a:noFill/>
          <a:ln>
            <a:noFill/>
          </a:ln>
        </p:spPr>
      </p:pic>
      <p:sp>
        <p:nvSpPr>
          <p:cNvPr id="317" name="Google Shape;317;p61"/>
          <p:cNvSpPr txBox="1"/>
          <p:nvPr/>
        </p:nvSpPr>
        <p:spPr>
          <a:xfrm>
            <a:off x="1869700" y="3374500"/>
            <a:ext cx="1174500" cy="1144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t>We take a look at past information about a patient </a:t>
            </a:r>
            <a:endParaRPr/>
          </a:p>
        </p:txBody>
      </p:sp>
      <p:sp>
        <p:nvSpPr>
          <p:cNvPr id="318" name="Google Shape;318;p61"/>
          <p:cNvSpPr txBox="1"/>
          <p:nvPr/>
        </p:nvSpPr>
        <p:spPr>
          <a:xfrm>
            <a:off x="3516575" y="3374500"/>
            <a:ext cx="1783800" cy="1144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t>We analyze realtime health stat and run a anamoly detection,We take a look at the frequency of these anamolies.</a:t>
            </a:r>
            <a:endParaRPr/>
          </a:p>
        </p:txBody>
      </p:sp>
      <p:sp>
        <p:nvSpPr>
          <p:cNvPr id="319" name="Google Shape;319;p61"/>
          <p:cNvSpPr txBox="1"/>
          <p:nvPr/>
        </p:nvSpPr>
        <p:spPr>
          <a:xfrm>
            <a:off x="5606263" y="3500925"/>
            <a:ext cx="1599300" cy="1241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t>We use machine learning to predict about the health condition of the patient</a:t>
            </a:r>
            <a:endParaRPr/>
          </a:p>
        </p:txBody>
      </p:sp>
      <p:sp>
        <p:nvSpPr>
          <p:cNvPr id="320" name="Google Shape;320;p61"/>
          <p:cNvSpPr txBox="1"/>
          <p:nvPr/>
        </p:nvSpPr>
        <p:spPr>
          <a:xfrm>
            <a:off x="7511475" y="3500925"/>
            <a:ext cx="1737300" cy="1241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t>We give different weights to relapses and new problems.We give more negetive feedback to relapses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pic>
        <p:nvPicPr>
          <p:cNvPr id="325" name="Google Shape;325;p62"/>
          <p:cNvPicPr preferRelativeResize="0"/>
          <p:nvPr/>
        </p:nvPicPr>
        <p:blipFill rotWithShape="1">
          <a:blip r:embed="rId3">
            <a:alphaModFix/>
          </a:blip>
          <a:srcRect/>
          <a:stretch/>
        </p:blipFill>
        <p:spPr>
          <a:xfrm>
            <a:off x="0" y="0"/>
            <a:ext cx="8941981" cy="5143225"/>
          </a:xfrm>
          <a:prstGeom prst="rect">
            <a:avLst/>
          </a:prstGeom>
          <a:noFill/>
          <a:ln>
            <a:noFill/>
          </a:ln>
        </p:spPr>
      </p:pic>
      <p:sp>
        <p:nvSpPr>
          <p:cNvPr id="326" name="Google Shape;326;p62"/>
          <p:cNvSpPr txBox="1"/>
          <p:nvPr/>
        </p:nvSpPr>
        <p:spPr>
          <a:xfrm>
            <a:off x="59225" y="199525"/>
            <a:ext cx="8724000" cy="47877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799"/>
              </a:spcBef>
              <a:spcAft>
                <a:spcPts val="0"/>
              </a:spcAft>
              <a:buNone/>
            </a:pPr>
            <a:r>
              <a:rPr lang="en" sz="2800" b="1" u="sng" dirty="0">
                <a:solidFill>
                  <a:srgbClr val="FFFFFF"/>
                </a:solidFill>
              </a:rPr>
              <a:t>Machine Learning model</a:t>
            </a:r>
            <a:endParaRPr sz="2800" b="1" u="sng" dirty="0">
              <a:solidFill>
                <a:srgbClr val="FFFFFF"/>
              </a:solidFill>
            </a:endParaRPr>
          </a:p>
          <a:p>
            <a:pPr marL="0" marR="0" lvl="0" indent="0" algn="ctr" rtl="0">
              <a:lnSpc>
                <a:spcPct val="100000"/>
              </a:lnSpc>
              <a:spcBef>
                <a:spcPts val="799"/>
              </a:spcBef>
              <a:spcAft>
                <a:spcPts val="0"/>
              </a:spcAft>
              <a:buNone/>
            </a:pPr>
            <a:endParaRPr sz="2100" dirty="0">
              <a:solidFill>
                <a:srgbClr val="FFFFFF"/>
              </a:solidFill>
            </a:endParaRPr>
          </a:p>
          <a:p>
            <a:pPr marL="0" marR="0" lvl="0" indent="0" algn="ctr" rtl="0">
              <a:lnSpc>
                <a:spcPct val="100000"/>
              </a:lnSpc>
              <a:spcBef>
                <a:spcPts val="799"/>
              </a:spcBef>
              <a:spcAft>
                <a:spcPts val="0"/>
              </a:spcAft>
              <a:buNone/>
            </a:pPr>
            <a:r>
              <a:rPr lang="en" sz="2400" dirty="0">
                <a:solidFill>
                  <a:srgbClr val="FFFFFF"/>
                </a:solidFill>
              </a:rPr>
              <a:t>For Predicting BMI of a person using his/her diet plans we employ a regression based model.We looked a number of papers on this topic and found one which uses NHANES dataset to do the same and achive state of the art accuracy.We used the same technique to and trained on the same dataset.For our use case we run the model taking inputs from the user and use it to predict future BMI scores.</a:t>
            </a:r>
            <a:endParaRPr sz="2400" dirty="0">
              <a:solidFill>
                <a:srgbClr val="FFFFFF"/>
              </a:solidFill>
            </a:endParaRPr>
          </a:p>
          <a:p>
            <a:pPr marL="0" marR="0" lvl="0" indent="0" algn="ctr" rtl="0">
              <a:lnSpc>
                <a:spcPct val="100000"/>
              </a:lnSpc>
              <a:spcBef>
                <a:spcPts val="799"/>
              </a:spcBef>
              <a:spcAft>
                <a:spcPts val="0"/>
              </a:spcAft>
              <a:buNone/>
            </a:pPr>
            <a:endParaRPr sz="2400" dirty="0">
              <a:solidFill>
                <a:srgbClr val="FFFFFF"/>
              </a:solidFill>
            </a:endParaRPr>
          </a:p>
          <a:p>
            <a:pPr marL="457200" marR="0" lvl="0" indent="0" algn="l" rtl="0">
              <a:lnSpc>
                <a:spcPct val="100000"/>
              </a:lnSpc>
              <a:spcBef>
                <a:spcPts val="799"/>
              </a:spcBef>
              <a:spcAft>
                <a:spcPts val="0"/>
              </a:spcAft>
              <a:buNone/>
            </a:pPr>
            <a:endParaRPr sz="2200" dirty="0">
              <a:solidFill>
                <a:srgbClr val="FFFFFF"/>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1" name="Google Shape;331;p63"/>
          <p:cNvSpPr/>
          <p:nvPr/>
        </p:nvSpPr>
        <p:spPr>
          <a:xfrm>
            <a:off x="2203310" y="390620"/>
            <a:ext cx="6585600" cy="101370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None/>
            </a:pPr>
            <a:r>
              <a:rPr lang="en" sz="2800">
                <a:solidFill>
                  <a:srgbClr val="ED8B00"/>
                </a:solidFill>
              </a:rPr>
              <a:t>Health score</a:t>
            </a:r>
            <a:endParaRPr sz="2800" b="0" i="0" u="none" strike="noStrike" cap="none">
              <a:latin typeface="Arial"/>
              <a:ea typeface="Arial"/>
              <a:cs typeface="Arial"/>
              <a:sym typeface="Arial"/>
            </a:endParaRPr>
          </a:p>
          <a:p>
            <a:pPr marL="0" marR="0" lvl="0" indent="0" algn="ctr" rtl="0">
              <a:lnSpc>
                <a:spcPct val="130000"/>
              </a:lnSpc>
              <a:spcBef>
                <a:spcPts val="799"/>
              </a:spcBef>
              <a:spcAft>
                <a:spcPts val="0"/>
              </a:spcAft>
              <a:buNone/>
            </a:pPr>
            <a:endParaRPr sz="2800" b="0" i="0" u="none" strike="noStrike" cap="none">
              <a:latin typeface="Arial"/>
              <a:ea typeface="Arial"/>
              <a:cs typeface="Arial"/>
              <a:sym typeface="Arial"/>
            </a:endParaRPr>
          </a:p>
          <a:p>
            <a:pPr marL="0" marR="0" lvl="0" indent="0" algn="ctr" rtl="0">
              <a:lnSpc>
                <a:spcPct val="130000"/>
              </a:lnSpc>
              <a:spcBef>
                <a:spcPts val="799"/>
              </a:spcBef>
              <a:spcAft>
                <a:spcPts val="0"/>
              </a:spcAft>
              <a:buNone/>
            </a:pPr>
            <a:endParaRPr sz="1600" b="0" i="0" u="none" strike="noStrike" cap="none">
              <a:latin typeface="Arial"/>
              <a:ea typeface="Arial"/>
              <a:cs typeface="Arial"/>
              <a:sym typeface="Arial"/>
            </a:endParaRPr>
          </a:p>
        </p:txBody>
      </p:sp>
      <p:sp>
        <p:nvSpPr>
          <p:cNvPr id="332" name="Google Shape;332;p63"/>
          <p:cNvSpPr txBox="1"/>
          <p:nvPr/>
        </p:nvSpPr>
        <p:spPr>
          <a:xfrm>
            <a:off x="2786600" y="1523525"/>
            <a:ext cx="5508000" cy="2265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Finally we combine all the dirrent factors to get the health score.</a:t>
            </a:r>
            <a:endParaRPr/>
          </a:p>
          <a:p>
            <a:pPr marL="0" lvl="0" indent="0" algn="l" rtl="0">
              <a:spcBef>
                <a:spcPts val="0"/>
              </a:spcBef>
              <a:spcAft>
                <a:spcPts val="0"/>
              </a:spcAft>
              <a:buNone/>
            </a:pPr>
            <a:r>
              <a:rPr lang="en"/>
              <a:t>As we are using past ,present and predicted data we can say that the health score is a credible way to rate an user.</a:t>
            </a:r>
            <a:endParaRPr/>
          </a:p>
        </p:txBody>
      </p:sp>
      <p:pic>
        <p:nvPicPr>
          <p:cNvPr id="333" name="Google Shape;333;p63"/>
          <p:cNvPicPr preferRelativeResize="0"/>
          <p:nvPr/>
        </p:nvPicPr>
        <p:blipFill>
          <a:blip r:embed="rId3">
            <a:alphaModFix/>
          </a:blip>
          <a:stretch>
            <a:fillRect/>
          </a:stretch>
        </p:blipFill>
        <p:spPr>
          <a:xfrm>
            <a:off x="4727213" y="2998650"/>
            <a:ext cx="1270175" cy="12701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pic>
        <p:nvPicPr>
          <p:cNvPr id="16" name="Google Shape;266;p55">
            <a:extLst>
              <a:ext uri="{FF2B5EF4-FFF2-40B4-BE49-F238E27FC236}">
                <a16:creationId xmlns:a16="http://schemas.microsoft.com/office/drawing/2014/main" id="{637B69CB-04C2-4C28-A6C2-C55F56BFC0FB}"/>
              </a:ext>
            </a:extLst>
          </p:cNvPr>
          <p:cNvPicPr preferRelativeResize="0"/>
          <p:nvPr/>
        </p:nvPicPr>
        <p:blipFill>
          <a:blip r:embed="rId3">
            <a:alphaModFix/>
          </a:blip>
          <a:stretch>
            <a:fillRect/>
          </a:stretch>
        </p:blipFill>
        <p:spPr>
          <a:xfrm>
            <a:off x="13" y="739276"/>
            <a:ext cx="5232778" cy="3484554"/>
          </a:xfrm>
          <a:prstGeom prst="rect">
            <a:avLst/>
          </a:prstGeom>
          <a:noFill/>
          <a:ln>
            <a:noFill/>
          </a:ln>
        </p:spPr>
      </p:pic>
      <p:grpSp>
        <p:nvGrpSpPr>
          <p:cNvPr id="17" name="Google Shape;268;p55">
            <a:extLst>
              <a:ext uri="{FF2B5EF4-FFF2-40B4-BE49-F238E27FC236}">
                <a16:creationId xmlns:a16="http://schemas.microsoft.com/office/drawing/2014/main" id="{DAB3CBAB-642D-469D-8B4F-560DFC3749AE}"/>
              </a:ext>
            </a:extLst>
          </p:cNvPr>
          <p:cNvGrpSpPr/>
          <p:nvPr/>
        </p:nvGrpSpPr>
        <p:grpSpPr>
          <a:xfrm>
            <a:off x="4333569" y="739277"/>
            <a:ext cx="4810159" cy="3484554"/>
            <a:chOff x="4274241" y="1119525"/>
            <a:chExt cx="4575004" cy="3304148"/>
          </a:xfrm>
        </p:grpSpPr>
        <p:pic>
          <p:nvPicPr>
            <p:cNvPr id="18" name="Google Shape;269;p55">
              <a:extLst>
                <a:ext uri="{FF2B5EF4-FFF2-40B4-BE49-F238E27FC236}">
                  <a16:creationId xmlns:a16="http://schemas.microsoft.com/office/drawing/2014/main" id="{35632470-15B6-479B-86A2-BF873786E8D5}"/>
                </a:ext>
              </a:extLst>
            </p:cNvPr>
            <p:cNvPicPr preferRelativeResize="0"/>
            <p:nvPr/>
          </p:nvPicPr>
          <p:blipFill>
            <a:blip r:embed="rId3">
              <a:alphaModFix/>
            </a:blip>
            <a:stretch>
              <a:fillRect/>
            </a:stretch>
          </p:blipFill>
          <p:spPr>
            <a:xfrm>
              <a:off x="4274241" y="1119525"/>
              <a:ext cx="4575004" cy="3304148"/>
            </a:xfrm>
            <a:prstGeom prst="rect">
              <a:avLst/>
            </a:prstGeom>
            <a:noFill/>
            <a:ln>
              <a:noFill/>
            </a:ln>
          </p:spPr>
        </p:pic>
        <p:pic>
          <p:nvPicPr>
            <p:cNvPr id="19" name="Google Shape;270;p55">
              <a:extLst>
                <a:ext uri="{FF2B5EF4-FFF2-40B4-BE49-F238E27FC236}">
                  <a16:creationId xmlns:a16="http://schemas.microsoft.com/office/drawing/2014/main" id="{E9880FE9-40C0-4C4B-A32D-640CD830D628}"/>
                </a:ext>
              </a:extLst>
            </p:cNvPr>
            <p:cNvPicPr preferRelativeResize="0"/>
            <p:nvPr/>
          </p:nvPicPr>
          <p:blipFill>
            <a:blip r:embed="rId4">
              <a:alphaModFix/>
            </a:blip>
            <a:stretch>
              <a:fillRect/>
            </a:stretch>
          </p:blipFill>
          <p:spPr>
            <a:xfrm>
              <a:off x="5307025" y="1753150"/>
              <a:ext cx="2467699" cy="1665950"/>
            </a:xfrm>
            <a:prstGeom prst="rect">
              <a:avLst/>
            </a:prstGeom>
            <a:noFill/>
            <a:ln>
              <a:noFill/>
            </a:ln>
          </p:spPr>
        </p:pic>
      </p:grpSp>
      <p:pic>
        <p:nvPicPr>
          <p:cNvPr id="20" name="Picture 19">
            <a:extLst>
              <a:ext uri="{FF2B5EF4-FFF2-40B4-BE49-F238E27FC236}">
                <a16:creationId xmlns:a16="http://schemas.microsoft.com/office/drawing/2014/main" id="{97EBAB65-F53A-4558-B4C8-8746D4354348}"/>
              </a:ext>
            </a:extLst>
          </p:cNvPr>
          <p:cNvPicPr>
            <a:picLocks noChangeAspect="1"/>
          </p:cNvPicPr>
          <p:nvPr/>
        </p:nvPicPr>
        <p:blipFill>
          <a:blip r:embed="rId5"/>
          <a:stretch>
            <a:fillRect/>
          </a:stretch>
        </p:blipFill>
        <p:spPr>
          <a:xfrm>
            <a:off x="1212113" y="1414226"/>
            <a:ext cx="2753832" cy="1757589"/>
          </a:xfrm>
          <a:prstGeom prst="rect">
            <a:avLst/>
          </a:prstGeom>
        </p:spPr>
      </p:pic>
      <p:pic>
        <p:nvPicPr>
          <p:cNvPr id="21" name="Picture 20">
            <a:extLst>
              <a:ext uri="{FF2B5EF4-FFF2-40B4-BE49-F238E27FC236}">
                <a16:creationId xmlns:a16="http://schemas.microsoft.com/office/drawing/2014/main" id="{D02C359C-3375-4805-AD76-301924D79DE8}"/>
              </a:ext>
            </a:extLst>
          </p:cNvPr>
          <p:cNvPicPr>
            <a:picLocks noChangeAspect="1"/>
          </p:cNvPicPr>
          <p:nvPr/>
        </p:nvPicPr>
        <p:blipFill>
          <a:blip r:embed="rId6"/>
          <a:stretch>
            <a:fillRect/>
          </a:stretch>
        </p:blipFill>
        <p:spPr>
          <a:xfrm>
            <a:off x="5419438" y="1406819"/>
            <a:ext cx="2602171" cy="1756910"/>
          </a:xfrm>
          <a:prstGeom prst="rect">
            <a:avLst/>
          </a:prstGeom>
        </p:spPr>
      </p:pic>
    </p:spTree>
    <p:extLst>
      <p:ext uri="{BB962C8B-B14F-4D97-AF65-F5344CB8AC3E}">
        <p14:creationId xmlns:p14="http://schemas.microsoft.com/office/powerpoint/2010/main" val="33616461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8" name="Google Shape;338;p64"/>
          <p:cNvSpPr txBox="1"/>
          <p:nvPr/>
        </p:nvSpPr>
        <p:spPr>
          <a:xfrm>
            <a:off x="514750" y="821550"/>
            <a:ext cx="8343600" cy="35004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 sz="2400">
                <a:solidFill>
                  <a:srgbClr val="FFFFFF"/>
                </a:solidFill>
              </a:rPr>
              <a:t>Tech stack</a:t>
            </a:r>
            <a:r>
              <a:rPr lang="en" sz="2400" b="0" i="0" u="none" strike="noStrike" cap="none">
                <a:solidFill>
                  <a:srgbClr val="FFFFFF"/>
                </a:solidFill>
                <a:latin typeface="Arial"/>
                <a:ea typeface="Arial"/>
                <a:cs typeface="Arial"/>
                <a:sym typeface="Arial"/>
              </a:rPr>
              <a:t> </a:t>
            </a:r>
            <a:endParaRPr sz="2400" b="0" i="0" u="none" strike="noStrike" cap="none">
              <a:solidFill>
                <a:srgbClr val="262626"/>
              </a:solidFill>
              <a:latin typeface="Arial"/>
              <a:ea typeface="Arial"/>
              <a:cs typeface="Arial"/>
              <a:sym typeface="Arial"/>
            </a:endParaRPr>
          </a:p>
          <a:p>
            <a:pPr marL="0" marR="0" lvl="0" indent="0" algn="l" rtl="0">
              <a:lnSpc>
                <a:spcPct val="100000"/>
              </a:lnSpc>
              <a:spcBef>
                <a:spcPts val="799"/>
              </a:spcBef>
              <a:spcAft>
                <a:spcPts val="0"/>
              </a:spcAft>
              <a:buNone/>
            </a:pPr>
            <a:r>
              <a:rPr lang="en" sz="2400">
                <a:solidFill>
                  <a:srgbClr val="FFFFFF"/>
                </a:solidFill>
              </a:rPr>
              <a:t>1)React.js</a:t>
            </a:r>
            <a:endParaRPr sz="2400">
              <a:solidFill>
                <a:srgbClr val="FFFFFF"/>
              </a:solidFill>
            </a:endParaRPr>
          </a:p>
          <a:p>
            <a:pPr marL="0" marR="0" lvl="0" indent="0" algn="l" rtl="0">
              <a:lnSpc>
                <a:spcPct val="100000"/>
              </a:lnSpc>
              <a:spcBef>
                <a:spcPts val="799"/>
              </a:spcBef>
              <a:spcAft>
                <a:spcPts val="0"/>
              </a:spcAft>
              <a:buNone/>
            </a:pPr>
            <a:r>
              <a:rPr lang="en" sz="2400">
                <a:solidFill>
                  <a:srgbClr val="FFFFFF"/>
                </a:solidFill>
              </a:rPr>
              <a:t>2)Flask</a:t>
            </a:r>
            <a:endParaRPr sz="2400">
              <a:solidFill>
                <a:srgbClr val="FFFFFF"/>
              </a:solidFill>
            </a:endParaRPr>
          </a:p>
          <a:p>
            <a:pPr marL="0" marR="0" lvl="0" indent="0" algn="l" rtl="0">
              <a:lnSpc>
                <a:spcPct val="100000"/>
              </a:lnSpc>
              <a:spcBef>
                <a:spcPts val="799"/>
              </a:spcBef>
              <a:spcAft>
                <a:spcPts val="0"/>
              </a:spcAft>
              <a:buNone/>
            </a:pPr>
            <a:r>
              <a:rPr lang="en" sz="2400">
                <a:solidFill>
                  <a:srgbClr val="FFFFFF"/>
                </a:solidFill>
              </a:rPr>
              <a:t>3)My SQL</a:t>
            </a:r>
            <a:endParaRPr sz="2400">
              <a:solidFill>
                <a:srgbClr val="FFFFFF"/>
              </a:solidFill>
            </a:endParaRPr>
          </a:p>
          <a:p>
            <a:pPr marL="0" marR="0" lvl="0" indent="0" algn="l" rtl="0">
              <a:lnSpc>
                <a:spcPct val="100000"/>
              </a:lnSpc>
              <a:spcBef>
                <a:spcPts val="799"/>
              </a:spcBef>
              <a:spcAft>
                <a:spcPts val="0"/>
              </a:spcAft>
              <a:buNone/>
            </a:pPr>
            <a:r>
              <a:rPr lang="en" sz="2400">
                <a:solidFill>
                  <a:srgbClr val="FFFFFF"/>
                </a:solidFill>
              </a:rPr>
              <a:t>4)Python</a:t>
            </a:r>
            <a:endParaRPr sz="2400">
              <a:solidFill>
                <a:srgbClr val="FFFFFF"/>
              </a:solidFill>
            </a:endParaRPr>
          </a:p>
          <a:p>
            <a:pPr marL="0" marR="0" lvl="0" indent="0" algn="l" rtl="0">
              <a:lnSpc>
                <a:spcPct val="100000"/>
              </a:lnSpc>
              <a:spcBef>
                <a:spcPts val="799"/>
              </a:spcBef>
              <a:spcAft>
                <a:spcPts val="0"/>
              </a:spcAft>
              <a:buNone/>
            </a:pPr>
            <a:r>
              <a:rPr lang="en" sz="2400">
                <a:solidFill>
                  <a:srgbClr val="FFFFFF"/>
                </a:solidFill>
              </a:rPr>
              <a:t>5)Scikit learn</a:t>
            </a:r>
            <a:endParaRPr sz="2400">
              <a:solidFill>
                <a:srgbClr val="FFFFFF"/>
              </a:solidFill>
            </a:endParaRPr>
          </a:p>
        </p:txBody>
      </p:sp>
      <p:sp>
        <p:nvSpPr>
          <p:cNvPr id="339" name="Google Shape;339;p64"/>
          <p:cNvSpPr txBox="1"/>
          <p:nvPr/>
        </p:nvSpPr>
        <p:spPr>
          <a:xfrm>
            <a:off x="2571750" y="312175"/>
            <a:ext cx="5024700" cy="1174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sz="2700" b="1">
                <a:solidFill>
                  <a:srgbClr val="FF9900"/>
                </a:solidFill>
              </a:rPr>
              <a:t>Tech stack</a:t>
            </a:r>
            <a:endParaRPr sz="2700" b="1">
              <a:solidFill>
                <a:srgbClr val="FF9900"/>
              </a:solidFill>
            </a:endParaRPr>
          </a:p>
        </p:txBody>
      </p:sp>
      <p:sp>
        <p:nvSpPr>
          <p:cNvPr id="340" name="Google Shape;340;p64"/>
          <p:cNvSpPr txBox="1"/>
          <p:nvPr/>
        </p:nvSpPr>
        <p:spPr>
          <a:xfrm>
            <a:off x="1293300" y="1531150"/>
            <a:ext cx="7284000" cy="2438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1</a:t>
            </a:r>
            <a:r>
              <a:rPr lang="en" sz="1800"/>
              <a:t>)React.js</a:t>
            </a:r>
            <a:endParaRPr sz="1800"/>
          </a:p>
          <a:p>
            <a:pPr marL="0" lvl="0" indent="0" algn="l" rtl="0">
              <a:spcBef>
                <a:spcPts val="0"/>
              </a:spcBef>
              <a:spcAft>
                <a:spcPts val="0"/>
              </a:spcAft>
              <a:buNone/>
            </a:pPr>
            <a:r>
              <a:rPr lang="en" sz="1800"/>
              <a:t>2)Flask(python)</a:t>
            </a:r>
            <a:endParaRPr sz="1800"/>
          </a:p>
          <a:p>
            <a:pPr marL="0" lvl="0" indent="0" algn="l" rtl="0">
              <a:spcBef>
                <a:spcPts val="0"/>
              </a:spcBef>
              <a:spcAft>
                <a:spcPts val="0"/>
              </a:spcAft>
              <a:buNone/>
            </a:pPr>
            <a:r>
              <a:rPr lang="en" sz="1800"/>
              <a:t>3)Scikit learn</a:t>
            </a:r>
            <a:endParaRPr sz="1800"/>
          </a:p>
          <a:p>
            <a:pPr marL="0" lvl="0" indent="0" algn="l" rtl="0">
              <a:spcBef>
                <a:spcPts val="0"/>
              </a:spcBef>
              <a:spcAft>
                <a:spcPts val="0"/>
              </a:spcAft>
              <a:buNone/>
            </a:pPr>
            <a:r>
              <a:rPr lang="en" sz="1800"/>
              <a:t>4)Google fit API</a:t>
            </a:r>
            <a:endParaRPr sz="1800"/>
          </a:p>
          <a:p>
            <a:pPr marL="0" lvl="0" indent="0" algn="l" rtl="0">
              <a:spcBef>
                <a:spcPts val="0"/>
              </a:spcBef>
              <a:spcAft>
                <a:spcPts val="0"/>
              </a:spcAft>
              <a:buNone/>
            </a:pPr>
            <a:r>
              <a:rPr lang="en" sz="1800"/>
              <a:t>5)SQL database</a:t>
            </a:r>
            <a:endParaRPr sz="1800"/>
          </a:p>
          <a:p>
            <a:pPr marL="0" lvl="0" indent="0" algn="l" rtl="0">
              <a:spcBef>
                <a:spcPts val="0"/>
              </a:spcBef>
              <a:spcAft>
                <a:spcPts val="0"/>
              </a:spcAft>
              <a:buNone/>
            </a:pPr>
            <a:r>
              <a:rPr lang="en" sz="1800"/>
              <a:t>6)Pandas</a:t>
            </a:r>
            <a:endParaRPr sz="1800"/>
          </a:p>
          <a:p>
            <a:pPr marL="0" lvl="0" indent="0" algn="l" rtl="0">
              <a:spcBef>
                <a:spcPts val="0"/>
              </a:spcBef>
              <a:spcAft>
                <a:spcPts val="0"/>
              </a:spcAft>
              <a:buNone/>
            </a:pPr>
            <a:r>
              <a:rPr lang="en" sz="1800"/>
              <a:t>7)NumPY</a:t>
            </a:r>
            <a:endParaRPr sz="18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5" name="Google Shape;345;p65"/>
          <p:cNvSpPr txBox="1"/>
          <p:nvPr/>
        </p:nvSpPr>
        <p:spPr>
          <a:xfrm>
            <a:off x="514750" y="821550"/>
            <a:ext cx="8343600" cy="35004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 sz="2400">
                <a:solidFill>
                  <a:srgbClr val="FFFFFF"/>
                </a:solidFill>
              </a:rPr>
              <a:t>CITATIONS</a:t>
            </a:r>
            <a:r>
              <a:rPr lang="en" sz="2400" b="0" i="0" u="none" strike="noStrike" cap="none">
                <a:solidFill>
                  <a:srgbClr val="FFFFFF"/>
                </a:solidFill>
                <a:latin typeface="Arial"/>
                <a:ea typeface="Arial"/>
                <a:cs typeface="Arial"/>
                <a:sym typeface="Arial"/>
              </a:rPr>
              <a:t> </a:t>
            </a:r>
            <a:endParaRPr sz="2400" b="0" i="0" u="none" strike="noStrike" cap="none">
              <a:solidFill>
                <a:srgbClr val="262626"/>
              </a:solidFill>
              <a:latin typeface="Arial"/>
              <a:ea typeface="Arial"/>
              <a:cs typeface="Arial"/>
              <a:sym typeface="Arial"/>
            </a:endParaRPr>
          </a:p>
          <a:p>
            <a:pPr marL="0" marR="0" lvl="0" indent="0" algn="l" rtl="0">
              <a:lnSpc>
                <a:spcPct val="100000"/>
              </a:lnSpc>
              <a:spcBef>
                <a:spcPts val="799"/>
              </a:spcBef>
              <a:spcAft>
                <a:spcPts val="0"/>
              </a:spcAft>
              <a:buNone/>
            </a:pPr>
            <a:r>
              <a:rPr lang="en" sz="2400">
                <a:solidFill>
                  <a:srgbClr val="FFFFFF"/>
                </a:solidFill>
              </a:rPr>
              <a:t>1)Selya, Arielle &amp; Anshutz, Drake. (2018). Machine Learning for the Classification of Obesity from Dietary and Physical Activity Patterns. 10.1007/978-3-319-77911-9_5. </a:t>
            </a:r>
            <a:endParaRPr sz="2400">
              <a:solidFill>
                <a:srgbClr val="FFFFFF"/>
              </a:solidFill>
            </a:endParaRPr>
          </a:p>
        </p:txBody>
      </p:sp>
      <p:sp>
        <p:nvSpPr>
          <p:cNvPr id="346" name="Google Shape;346;p65"/>
          <p:cNvSpPr txBox="1"/>
          <p:nvPr/>
        </p:nvSpPr>
        <p:spPr>
          <a:xfrm>
            <a:off x="1368475" y="1709550"/>
            <a:ext cx="6139500" cy="2110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1)Selya, Arielle &amp; Anshutz, Drake. (2018). Machine Learning for the Classification of Obesity from Dietary and Physical Activity Patterns. 10.1007/978-3-319-77911-9_5. </a:t>
            </a:r>
            <a:endParaRPr/>
          </a:p>
          <a:p>
            <a:pPr marL="0" lvl="0" indent="0" algn="l" rtl="0">
              <a:spcBef>
                <a:spcPts val="0"/>
              </a:spcBef>
              <a:spcAft>
                <a:spcPts val="0"/>
              </a:spcAft>
              <a:buNone/>
            </a:pPr>
            <a:endParaRPr/>
          </a:p>
          <a:p>
            <a:pPr marL="0" lvl="0" indent="0" algn="l" rtl="0">
              <a:spcBef>
                <a:spcPts val="0"/>
              </a:spcBef>
              <a:spcAft>
                <a:spcPts val="0"/>
              </a:spcAft>
              <a:buNone/>
            </a:pPr>
            <a:r>
              <a:rPr lang="en"/>
              <a:t>2)</a:t>
            </a:r>
            <a:r>
              <a:rPr lang="en" sz="1300">
                <a:solidFill>
                  <a:schemeClr val="dk1"/>
                </a:solidFill>
                <a:highlight>
                  <a:srgbClr val="FFFFFF"/>
                </a:highlight>
              </a:rPr>
              <a:t>Centers for Disease Control and Prevention (CDC). National Center for Health Statistics (NCHS). National Health and Nutrition Examination Survey Data. Hyattsville, MD: U.S. Department of Health and Human Services, Centers for Disease Control and Prevention,[2011,2013]</a:t>
            </a:r>
            <a:endParaRPr/>
          </a:p>
        </p:txBody>
      </p:sp>
      <p:sp>
        <p:nvSpPr>
          <p:cNvPr id="347" name="Google Shape;347;p65"/>
          <p:cNvSpPr txBox="1"/>
          <p:nvPr/>
        </p:nvSpPr>
        <p:spPr>
          <a:xfrm>
            <a:off x="1501450" y="401375"/>
            <a:ext cx="5619300" cy="1011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700" b="1">
                <a:solidFill>
                  <a:srgbClr val="FF9900"/>
                </a:solidFill>
              </a:rPr>
              <a:t>Citations</a:t>
            </a:r>
            <a:endParaRPr sz="2700" b="1">
              <a:solidFill>
                <a:srgbClr val="FF9900"/>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pic>
        <p:nvPicPr>
          <p:cNvPr id="352" name="Google Shape;352;p66"/>
          <p:cNvPicPr preferRelativeResize="0"/>
          <p:nvPr/>
        </p:nvPicPr>
        <p:blipFill rotWithShape="1">
          <a:blip r:embed="rId3">
            <a:alphaModFix/>
          </a:blip>
          <a:srcRect/>
          <a:stretch/>
        </p:blipFill>
        <p:spPr>
          <a:xfrm>
            <a:off x="0" y="0"/>
            <a:ext cx="9144000" cy="5143225"/>
          </a:xfrm>
          <a:prstGeom prst="rect">
            <a:avLst/>
          </a:prstGeom>
          <a:noFill/>
          <a:ln>
            <a:noFill/>
          </a:ln>
        </p:spPr>
      </p:pic>
      <p:sp>
        <p:nvSpPr>
          <p:cNvPr id="353" name="Google Shape;353;p66"/>
          <p:cNvSpPr txBox="1"/>
          <p:nvPr/>
        </p:nvSpPr>
        <p:spPr>
          <a:xfrm>
            <a:off x="59225" y="199525"/>
            <a:ext cx="8897700" cy="4787700"/>
          </a:xfrm>
          <a:prstGeom prst="rect">
            <a:avLst/>
          </a:prstGeom>
          <a:noFill/>
          <a:ln>
            <a:noFill/>
          </a:ln>
        </p:spPr>
        <p:txBody>
          <a:bodyPr spcFirstLastPara="1" wrap="square" lIns="91425" tIns="45700" rIns="91425" bIns="45700" anchor="t" anchorCtr="0">
            <a:noAutofit/>
          </a:bodyPr>
          <a:lstStyle/>
          <a:p>
            <a:pPr marL="457200" marR="0" lvl="0" indent="0" algn="ctr" rtl="0">
              <a:lnSpc>
                <a:spcPct val="100000"/>
              </a:lnSpc>
              <a:spcBef>
                <a:spcPts val="799"/>
              </a:spcBef>
              <a:spcAft>
                <a:spcPts val="0"/>
              </a:spcAft>
              <a:buNone/>
            </a:pPr>
            <a:r>
              <a:rPr lang="en" sz="2800" b="1" u="sng" dirty="0">
                <a:solidFill>
                  <a:srgbClr val="FFFFFF"/>
                </a:solidFill>
              </a:rPr>
              <a:t>Team Name: 32_bits</a:t>
            </a:r>
            <a:endParaRPr sz="2800" b="1" u="sng" dirty="0">
              <a:solidFill>
                <a:srgbClr val="FFFFFF"/>
              </a:solidFill>
            </a:endParaRPr>
          </a:p>
          <a:p>
            <a:pPr marL="457200" marR="0" lvl="0" indent="0" algn="ctr" rtl="0">
              <a:lnSpc>
                <a:spcPct val="100000"/>
              </a:lnSpc>
              <a:spcBef>
                <a:spcPts val="799"/>
              </a:spcBef>
              <a:spcAft>
                <a:spcPts val="0"/>
              </a:spcAft>
              <a:buNone/>
            </a:pPr>
            <a:endParaRPr sz="2800" b="1" u="sng" dirty="0">
              <a:solidFill>
                <a:srgbClr val="FFFFFF"/>
              </a:solidFill>
            </a:endParaRPr>
          </a:p>
          <a:p>
            <a:pPr marL="457200" marR="0" lvl="0" indent="0" algn="ctr" rtl="0">
              <a:lnSpc>
                <a:spcPct val="100000"/>
              </a:lnSpc>
              <a:spcBef>
                <a:spcPts val="799"/>
              </a:spcBef>
              <a:spcAft>
                <a:spcPts val="0"/>
              </a:spcAft>
              <a:buNone/>
            </a:pPr>
            <a:endParaRPr sz="2800" b="1" u="sng" dirty="0">
              <a:solidFill>
                <a:srgbClr val="FFFFFF"/>
              </a:solidFill>
            </a:endParaRPr>
          </a:p>
          <a:p>
            <a:pPr marL="457200" marR="0" lvl="0" indent="-381000" algn="l" rtl="0">
              <a:lnSpc>
                <a:spcPct val="100000"/>
              </a:lnSpc>
              <a:spcBef>
                <a:spcPts val="799"/>
              </a:spcBef>
              <a:spcAft>
                <a:spcPts val="0"/>
              </a:spcAft>
              <a:buClr>
                <a:srgbClr val="FFFFFF"/>
              </a:buClr>
              <a:buSzPts val="2400"/>
              <a:buChar char="●"/>
            </a:pPr>
            <a:r>
              <a:rPr lang="en" sz="2400" dirty="0">
                <a:solidFill>
                  <a:srgbClr val="FFFFFF"/>
                </a:solidFill>
              </a:rPr>
              <a:t>Team Member 1: Avigyan Das, Jadavpur University,4th year</a:t>
            </a:r>
            <a:endParaRPr sz="2400" dirty="0">
              <a:solidFill>
                <a:schemeClr val="lt1"/>
              </a:solidFill>
            </a:endParaRPr>
          </a:p>
          <a:p>
            <a:pPr marL="457200" lvl="0" indent="-381000" algn="l" rtl="0">
              <a:spcBef>
                <a:spcPts val="0"/>
              </a:spcBef>
              <a:spcAft>
                <a:spcPts val="0"/>
              </a:spcAft>
              <a:buClr>
                <a:schemeClr val="lt1"/>
              </a:buClr>
              <a:buSzPts val="2400"/>
              <a:buChar char="●"/>
            </a:pPr>
            <a:r>
              <a:rPr lang="en" sz="2400" dirty="0">
                <a:solidFill>
                  <a:schemeClr val="lt1"/>
                </a:solidFill>
              </a:rPr>
              <a:t>Team Member 2: Subhadeep Gupta, Jadavpur University,4th year</a:t>
            </a:r>
            <a:endParaRPr sz="2400" dirty="0">
              <a:solidFill>
                <a:schemeClr val="lt1"/>
              </a:solidFill>
            </a:endParaRPr>
          </a:p>
          <a:p>
            <a:pPr marL="457200" lvl="0" indent="-381000" algn="l" rtl="0">
              <a:spcBef>
                <a:spcPts val="0"/>
              </a:spcBef>
              <a:spcAft>
                <a:spcPts val="0"/>
              </a:spcAft>
              <a:buClr>
                <a:schemeClr val="lt1"/>
              </a:buClr>
              <a:buSzPts val="2400"/>
              <a:buChar char="●"/>
            </a:pPr>
            <a:r>
              <a:rPr lang="en" sz="2400" dirty="0">
                <a:solidFill>
                  <a:schemeClr val="lt1"/>
                </a:solidFill>
              </a:rPr>
              <a:t>Team Member 3:Arnab Kundu, Jadavpur University,4th year</a:t>
            </a:r>
            <a:endParaRPr sz="2400" dirty="0">
              <a:solidFill>
                <a:schemeClr val="lt1"/>
              </a:solidFill>
            </a:endParaRPr>
          </a:p>
          <a:p>
            <a:pPr marL="457200" lvl="0" indent="-381000" algn="l" rtl="0">
              <a:spcBef>
                <a:spcPts val="0"/>
              </a:spcBef>
              <a:spcAft>
                <a:spcPts val="0"/>
              </a:spcAft>
              <a:buClr>
                <a:schemeClr val="lt1"/>
              </a:buClr>
              <a:buSzPts val="2400"/>
              <a:buChar char="●"/>
            </a:pPr>
            <a:r>
              <a:rPr lang="en" sz="2400" dirty="0">
                <a:solidFill>
                  <a:schemeClr val="lt1"/>
                </a:solidFill>
              </a:rPr>
              <a:t>Mentor - Abhiroop Kumar </a:t>
            </a:r>
            <a:r>
              <a:rPr lang="en" sz="2400" dirty="0">
                <a:solidFill>
                  <a:schemeClr val="lt1"/>
                </a:solidFill>
                <a:hlinkClick r:id="rId4"/>
              </a:rPr>
              <a:t>abhiroop.kumar@optum.com</a:t>
            </a:r>
            <a:r>
              <a:rPr lang="en" sz="2400" dirty="0">
                <a:solidFill>
                  <a:schemeClr val="lt1"/>
                </a:solidFill>
              </a:rPr>
              <a:t>;</a:t>
            </a:r>
          </a:p>
        </p:txBody>
      </p:sp>
      <p:sp>
        <p:nvSpPr>
          <p:cNvPr id="354" name="Google Shape;354;p66"/>
          <p:cNvSpPr/>
          <p:nvPr/>
        </p:nvSpPr>
        <p:spPr>
          <a:xfrm>
            <a:off x="325350" y="4366825"/>
            <a:ext cx="7777800" cy="6204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1001"/>
              </a:spcBef>
              <a:spcAft>
                <a:spcPts val="0"/>
              </a:spcAft>
              <a:buNone/>
            </a:pPr>
            <a:r>
              <a:rPr lang="en" sz="2000">
                <a:solidFill>
                  <a:srgbClr val="F3F3F3"/>
                </a:solidFill>
              </a:rPr>
              <a:t>Github link of the project: https://github.com/abhi1998das/optum2 </a:t>
            </a:r>
            <a:endParaRPr sz="2000" b="0" i="0" u="none" strike="noStrike" cap="none">
              <a:solidFill>
                <a:srgbClr val="F3F3F3"/>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53"/>
          <p:cNvSpPr/>
          <p:nvPr/>
        </p:nvSpPr>
        <p:spPr>
          <a:xfrm>
            <a:off x="2203310" y="390620"/>
            <a:ext cx="6585600" cy="101370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None/>
            </a:pPr>
            <a:r>
              <a:rPr lang="en" sz="2800">
                <a:solidFill>
                  <a:srgbClr val="ED8B00"/>
                </a:solidFill>
              </a:rPr>
              <a:t>Problems that we solve</a:t>
            </a:r>
            <a:endParaRPr sz="2800" b="0" i="0" u="none" strike="noStrike" cap="none">
              <a:latin typeface="Arial"/>
              <a:ea typeface="Arial"/>
              <a:cs typeface="Arial"/>
              <a:sym typeface="Arial"/>
            </a:endParaRPr>
          </a:p>
          <a:p>
            <a:pPr marL="0" marR="0" lvl="0" indent="0" algn="ctr" rtl="0">
              <a:lnSpc>
                <a:spcPct val="130000"/>
              </a:lnSpc>
              <a:spcBef>
                <a:spcPts val="799"/>
              </a:spcBef>
              <a:spcAft>
                <a:spcPts val="0"/>
              </a:spcAft>
              <a:buNone/>
            </a:pPr>
            <a:endParaRPr sz="2800" b="0" i="0" u="none" strike="noStrike" cap="none">
              <a:latin typeface="Arial"/>
              <a:ea typeface="Arial"/>
              <a:cs typeface="Arial"/>
              <a:sym typeface="Arial"/>
            </a:endParaRPr>
          </a:p>
          <a:p>
            <a:pPr marL="0" marR="0" lvl="0" indent="0" algn="ctr" rtl="0">
              <a:lnSpc>
                <a:spcPct val="130000"/>
              </a:lnSpc>
              <a:spcBef>
                <a:spcPts val="799"/>
              </a:spcBef>
              <a:spcAft>
                <a:spcPts val="0"/>
              </a:spcAft>
              <a:buNone/>
            </a:pPr>
            <a:endParaRPr sz="1600" b="0" i="0" u="none" strike="noStrike" cap="none">
              <a:latin typeface="Arial"/>
              <a:ea typeface="Arial"/>
              <a:cs typeface="Arial"/>
              <a:sym typeface="Arial"/>
            </a:endParaRPr>
          </a:p>
        </p:txBody>
      </p:sp>
      <p:pic>
        <p:nvPicPr>
          <p:cNvPr id="249" name="Google Shape;249;p53"/>
          <p:cNvPicPr preferRelativeResize="0"/>
          <p:nvPr/>
        </p:nvPicPr>
        <p:blipFill>
          <a:blip r:embed="rId3">
            <a:alphaModFix/>
          </a:blip>
          <a:stretch>
            <a:fillRect/>
          </a:stretch>
        </p:blipFill>
        <p:spPr>
          <a:xfrm>
            <a:off x="2545200" y="2077087"/>
            <a:ext cx="903625" cy="891438"/>
          </a:xfrm>
          <a:prstGeom prst="rect">
            <a:avLst/>
          </a:prstGeom>
          <a:noFill/>
          <a:ln>
            <a:noFill/>
          </a:ln>
        </p:spPr>
      </p:pic>
      <p:pic>
        <p:nvPicPr>
          <p:cNvPr id="250" name="Google Shape;250;p53"/>
          <p:cNvPicPr preferRelativeResize="0"/>
          <p:nvPr/>
        </p:nvPicPr>
        <p:blipFill>
          <a:blip r:embed="rId4">
            <a:alphaModFix/>
          </a:blip>
          <a:stretch>
            <a:fillRect/>
          </a:stretch>
        </p:blipFill>
        <p:spPr>
          <a:xfrm>
            <a:off x="5086600" y="2118258"/>
            <a:ext cx="819025" cy="807979"/>
          </a:xfrm>
          <a:prstGeom prst="rect">
            <a:avLst/>
          </a:prstGeom>
          <a:noFill/>
          <a:ln>
            <a:noFill/>
          </a:ln>
        </p:spPr>
      </p:pic>
      <p:pic>
        <p:nvPicPr>
          <p:cNvPr id="251" name="Google Shape;251;p53"/>
          <p:cNvPicPr preferRelativeResize="0"/>
          <p:nvPr/>
        </p:nvPicPr>
        <p:blipFill>
          <a:blip r:embed="rId5">
            <a:alphaModFix/>
          </a:blip>
          <a:stretch>
            <a:fillRect/>
          </a:stretch>
        </p:blipFill>
        <p:spPr>
          <a:xfrm>
            <a:off x="7543400" y="2118243"/>
            <a:ext cx="819025" cy="807979"/>
          </a:xfrm>
          <a:prstGeom prst="rect">
            <a:avLst/>
          </a:prstGeom>
          <a:noFill/>
          <a:ln>
            <a:noFill/>
          </a:ln>
        </p:spPr>
      </p:pic>
      <p:sp>
        <p:nvSpPr>
          <p:cNvPr id="252" name="Google Shape;252;p53"/>
          <p:cNvSpPr txBox="1"/>
          <p:nvPr/>
        </p:nvSpPr>
        <p:spPr>
          <a:xfrm>
            <a:off x="2127313" y="3285459"/>
            <a:ext cx="1739400" cy="1099765"/>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dirty="0"/>
              <a:t>Gives recomendation on healthplans anda lso rates hospitals and doctors</a:t>
            </a:r>
            <a:endParaRPr dirty="0"/>
          </a:p>
        </p:txBody>
      </p:sp>
      <p:sp>
        <p:nvSpPr>
          <p:cNvPr id="253" name="Google Shape;253;p53"/>
          <p:cNvSpPr txBox="1"/>
          <p:nvPr/>
        </p:nvSpPr>
        <p:spPr>
          <a:xfrm>
            <a:off x="4626400" y="3285459"/>
            <a:ext cx="1739400" cy="1099765"/>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dirty="0"/>
              <a:t>Runs realtime analytics on Real time health stats taken from fitness devices and alert users</a:t>
            </a:r>
            <a:endParaRPr dirty="0"/>
          </a:p>
        </p:txBody>
      </p:sp>
      <p:sp>
        <p:nvSpPr>
          <p:cNvPr id="254" name="Google Shape;254;p53"/>
          <p:cNvSpPr txBox="1"/>
          <p:nvPr/>
        </p:nvSpPr>
        <p:spPr>
          <a:xfrm>
            <a:off x="7049500" y="3285459"/>
            <a:ext cx="1739400" cy="1099765"/>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dirty="0"/>
              <a:t>Calculates a</a:t>
            </a:r>
            <a:endParaRPr dirty="0"/>
          </a:p>
          <a:p>
            <a:pPr marL="0" lvl="0" indent="0" algn="ctr" rtl="0">
              <a:spcBef>
                <a:spcPts val="0"/>
              </a:spcBef>
              <a:spcAft>
                <a:spcPts val="0"/>
              </a:spcAft>
              <a:buNone/>
            </a:pPr>
            <a:r>
              <a:rPr lang="en" dirty="0"/>
              <a:t>Health score for users based on multiple facters using Machine learning</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pic>
        <p:nvPicPr>
          <p:cNvPr id="259" name="Google Shape;259;p54"/>
          <p:cNvPicPr preferRelativeResize="0"/>
          <p:nvPr/>
        </p:nvPicPr>
        <p:blipFill rotWithShape="1">
          <a:blip r:embed="rId3">
            <a:alphaModFix/>
          </a:blip>
          <a:srcRect/>
          <a:stretch/>
        </p:blipFill>
        <p:spPr>
          <a:xfrm>
            <a:off x="0" y="0"/>
            <a:ext cx="8724001" cy="5143225"/>
          </a:xfrm>
          <a:prstGeom prst="rect">
            <a:avLst/>
          </a:prstGeom>
          <a:noFill/>
          <a:ln>
            <a:noFill/>
          </a:ln>
        </p:spPr>
      </p:pic>
      <p:sp>
        <p:nvSpPr>
          <p:cNvPr id="260" name="Google Shape;260;p54"/>
          <p:cNvSpPr txBox="1"/>
          <p:nvPr/>
        </p:nvSpPr>
        <p:spPr>
          <a:xfrm>
            <a:off x="-173700" y="177763"/>
            <a:ext cx="8897700" cy="4787700"/>
          </a:xfrm>
          <a:prstGeom prst="rect">
            <a:avLst/>
          </a:prstGeom>
          <a:noFill/>
          <a:ln>
            <a:noFill/>
          </a:ln>
        </p:spPr>
        <p:txBody>
          <a:bodyPr spcFirstLastPara="1" wrap="square" lIns="91425" tIns="45700" rIns="91425" bIns="45700" anchor="t" anchorCtr="0">
            <a:noAutofit/>
          </a:bodyPr>
          <a:lstStyle/>
          <a:p>
            <a:pPr marL="457200" marR="0" lvl="0" indent="0" algn="ctr" rtl="0">
              <a:lnSpc>
                <a:spcPct val="100000"/>
              </a:lnSpc>
              <a:spcBef>
                <a:spcPts val="799"/>
              </a:spcBef>
              <a:spcAft>
                <a:spcPts val="0"/>
              </a:spcAft>
              <a:buNone/>
            </a:pPr>
            <a:r>
              <a:rPr lang="en" sz="2700" b="1" u="sng">
                <a:solidFill>
                  <a:srgbClr val="FFFFFF"/>
                </a:solidFill>
              </a:rPr>
              <a:t>How healthcare recomendation works</a:t>
            </a:r>
            <a:endParaRPr sz="2700" b="1" u="sng" dirty="0">
              <a:solidFill>
                <a:srgbClr val="FFFFFF"/>
              </a:solidFill>
            </a:endParaRPr>
          </a:p>
          <a:p>
            <a:pPr marL="457200" marR="0" lvl="0" indent="0" algn="ctr" rtl="0">
              <a:lnSpc>
                <a:spcPct val="100000"/>
              </a:lnSpc>
              <a:spcBef>
                <a:spcPts val="799"/>
              </a:spcBef>
              <a:spcAft>
                <a:spcPts val="0"/>
              </a:spcAft>
              <a:buNone/>
            </a:pPr>
            <a:endParaRPr sz="2700" b="1" u="sng" dirty="0">
              <a:solidFill>
                <a:srgbClr val="FFFFFF"/>
              </a:solidFill>
            </a:endParaRPr>
          </a:p>
          <a:p>
            <a:pPr marL="914400" lvl="0" indent="-368300" algn="ctr" rtl="0">
              <a:spcBef>
                <a:spcPts val="0"/>
              </a:spcBef>
              <a:spcAft>
                <a:spcPts val="0"/>
              </a:spcAft>
              <a:buClr>
                <a:srgbClr val="FFFFFF"/>
              </a:buClr>
              <a:buSzPts val="2200"/>
              <a:buChar char="●"/>
            </a:pPr>
            <a:r>
              <a:rPr lang="en" sz="2200" dirty="0">
                <a:solidFill>
                  <a:srgbClr val="FFFFFF"/>
                </a:solidFill>
              </a:rPr>
              <a:t>Runs realtime analytics on Real time health stats taken from fitness devices and alert users</a:t>
            </a:r>
            <a:endParaRPr sz="2200" dirty="0">
              <a:solidFill>
                <a:srgbClr val="FFFFFF"/>
              </a:solidFill>
            </a:endParaRPr>
          </a:p>
          <a:p>
            <a:pPr marL="457200" marR="0" lvl="0" indent="-368300" algn="ctr" rtl="0">
              <a:lnSpc>
                <a:spcPct val="100000"/>
              </a:lnSpc>
              <a:spcBef>
                <a:spcPts val="0"/>
              </a:spcBef>
              <a:spcAft>
                <a:spcPts val="0"/>
              </a:spcAft>
              <a:buClr>
                <a:srgbClr val="FFFFFF"/>
              </a:buClr>
              <a:buSzPts val="2200"/>
              <a:buChar char="●"/>
            </a:pPr>
            <a:r>
              <a:rPr lang="en" sz="2200" dirty="0">
                <a:solidFill>
                  <a:srgbClr val="FFFFFF"/>
                </a:solidFill>
              </a:rPr>
              <a:t>We analyzed the data provided and trained a model to suggest the best healtcare</a:t>
            </a:r>
            <a:endParaRPr sz="2200" dirty="0">
              <a:solidFill>
                <a:srgbClr val="FFFFFF"/>
              </a:solidFill>
            </a:endParaRPr>
          </a:p>
          <a:p>
            <a:pPr marL="457200" marR="0" lvl="0" indent="-368300" algn="ctr" rtl="0">
              <a:lnSpc>
                <a:spcPct val="100000"/>
              </a:lnSpc>
              <a:spcBef>
                <a:spcPts val="0"/>
              </a:spcBef>
              <a:spcAft>
                <a:spcPts val="0"/>
              </a:spcAft>
              <a:buClr>
                <a:srgbClr val="FFFFFF"/>
              </a:buClr>
              <a:buSzPts val="2200"/>
              <a:buChar char="●"/>
            </a:pPr>
            <a:r>
              <a:rPr lang="en" sz="2200" dirty="0">
                <a:solidFill>
                  <a:srgbClr val="FFFFFF"/>
                </a:solidFill>
              </a:rPr>
              <a:t>We also suggest Probable amount required for treatment and also the probable amount the patient have to pay as well as the cost of medication all based on the data provided for the competiton.We scrapped through all the documents and got the results.</a:t>
            </a:r>
            <a:endParaRPr sz="2200" dirty="0">
              <a:solidFill>
                <a:srgbClr val="FFFFFF"/>
              </a:solidFill>
            </a:endParaRPr>
          </a:p>
          <a:p>
            <a:pPr marL="457200" marR="0" lvl="0" indent="-368300" algn="ctr" rtl="0">
              <a:lnSpc>
                <a:spcPct val="100000"/>
              </a:lnSpc>
              <a:spcBef>
                <a:spcPts val="0"/>
              </a:spcBef>
              <a:spcAft>
                <a:spcPts val="0"/>
              </a:spcAft>
              <a:buClr>
                <a:srgbClr val="FFFFFF"/>
              </a:buClr>
              <a:buSzPts val="2200"/>
              <a:buChar char="●"/>
            </a:pPr>
            <a:r>
              <a:rPr lang="en" sz="2200" dirty="0">
                <a:solidFill>
                  <a:srgbClr val="FFFFFF"/>
                </a:solidFill>
              </a:rPr>
              <a:t>Finally we also do a check on the given estimate of the healthcare so that we can track if hospitals are charging more than normal,this will be used later for rating a hospital.</a:t>
            </a:r>
            <a:endParaRPr sz="2200" dirty="0">
              <a:solidFill>
                <a:srgbClr val="FFFFFF"/>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grpSp>
        <p:nvGrpSpPr>
          <p:cNvPr id="265" name="Google Shape;265;p55"/>
          <p:cNvGrpSpPr/>
          <p:nvPr/>
        </p:nvGrpSpPr>
        <p:grpSpPr>
          <a:xfrm>
            <a:off x="13" y="739276"/>
            <a:ext cx="5232778" cy="3484554"/>
            <a:chOff x="797450" y="754157"/>
            <a:chExt cx="4956221" cy="3304148"/>
          </a:xfrm>
        </p:grpSpPr>
        <p:pic>
          <p:nvPicPr>
            <p:cNvPr id="266" name="Google Shape;266;p55"/>
            <p:cNvPicPr preferRelativeResize="0"/>
            <p:nvPr/>
          </p:nvPicPr>
          <p:blipFill>
            <a:blip r:embed="rId3">
              <a:alphaModFix/>
            </a:blip>
            <a:stretch>
              <a:fillRect/>
            </a:stretch>
          </p:blipFill>
          <p:spPr>
            <a:xfrm>
              <a:off x="797450" y="754157"/>
              <a:ext cx="4956221" cy="3304148"/>
            </a:xfrm>
            <a:prstGeom prst="rect">
              <a:avLst/>
            </a:prstGeom>
            <a:noFill/>
            <a:ln>
              <a:noFill/>
            </a:ln>
          </p:spPr>
        </p:pic>
        <p:pic>
          <p:nvPicPr>
            <p:cNvPr id="267" name="Google Shape;267;p55"/>
            <p:cNvPicPr preferRelativeResize="0"/>
            <p:nvPr/>
          </p:nvPicPr>
          <p:blipFill>
            <a:blip r:embed="rId4">
              <a:alphaModFix/>
            </a:blip>
            <a:stretch>
              <a:fillRect/>
            </a:stretch>
          </p:blipFill>
          <p:spPr>
            <a:xfrm>
              <a:off x="1947825" y="1412225"/>
              <a:ext cx="2624176" cy="1573723"/>
            </a:xfrm>
            <a:prstGeom prst="rect">
              <a:avLst/>
            </a:prstGeom>
            <a:noFill/>
            <a:ln>
              <a:noFill/>
            </a:ln>
          </p:spPr>
        </p:pic>
      </p:grpSp>
      <p:grpSp>
        <p:nvGrpSpPr>
          <p:cNvPr id="268" name="Google Shape;268;p55"/>
          <p:cNvGrpSpPr/>
          <p:nvPr/>
        </p:nvGrpSpPr>
        <p:grpSpPr>
          <a:xfrm>
            <a:off x="4333569" y="739277"/>
            <a:ext cx="4810159" cy="3484554"/>
            <a:chOff x="4274241" y="1119525"/>
            <a:chExt cx="4575004" cy="3304148"/>
          </a:xfrm>
        </p:grpSpPr>
        <p:pic>
          <p:nvPicPr>
            <p:cNvPr id="269" name="Google Shape;269;p55"/>
            <p:cNvPicPr preferRelativeResize="0"/>
            <p:nvPr/>
          </p:nvPicPr>
          <p:blipFill>
            <a:blip r:embed="rId3">
              <a:alphaModFix/>
            </a:blip>
            <a:stretch>
              <a:fillRect/>
            </a:stretch>
          </p:blipFill>
          <p:spPr>
            <a:xfrm>
              <a:off x="4274241" y="1119525"/>
              <a:ext cx="4575004" cy="3304148"/>
            </a:xfrm>
            <a:prstGeom prst="rect">
              <a:avLst/>
            </a:prstGeom>
            <a:noFill/>
            <a:ln>
              <a:noFill/>
            </a:ln>
          </p:spPr>
        </p:pic>
        <p:pic>
          <p:nvPicPr>
            <p:cNvPr id="270" name="Google Shape;270;p55"/>
            <p:cNvPicPr preferRelativeResize="0"/>
            <p:nvPr/>
          </p:nvPicPr>
          <p:blipFill>
            <a:blip r:embed="rId5">
              <a:alphaModFix/>
            </a:blip>
            <a:stretch>
              <a:fillRect/>
            </a:stretch>
          </p:blipFill>
          <p:spPr>
            <a:xfrm>
              <a:off x="5307025" y="1753150"/>
              <a:ext cx="2467699" cy="1665950"/>
            </a:xfrm>
            <a:prstGeom prst="rect">
              <a:avLst/>
            </a:prstGeom>
            <a:noFill/>
            <a:ln>
              <a:noFill/>
            </a:ln>
          </p:spPr>
        </p:pic>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grpSp>
        <p:nvGrpSpPr>
          <p:cNvPr id="275" name="Google Shape;275;p56"/>
          <p:cNvGrpSpPr/>
          <p:nvPr/>
        </p:nvGrpSpPr>
        <p:grpSpPr>
          <a:xfrm>
            <a:off x="13" y="739276"/>
            <a:ext cx="5232778" cy="3484554"/>
            <a:chOff x="797450" y="754157"/>
            <a:chExt cx="4956221" cy="3304148"/>
          </a:xfrm>
        </p:grpSpPr>
        <p:pic>
          <p:nvPicPr>
            <p:cNvPr id="276" name="Google Shape;276;p56"/>
            <p:cNvPicPr preferRelativeResize="0"/>
            <p:nvPr/>
          </p:nvPicPr>
          <p:blipFill>
            <a:blip r:embed="rId3">
              <a:alphaModFix/>
            </a:blip>
            <a:stretch>
              <a:fillRect/>
            </a:stretch>
          </p:blipFill>
          <p:spPr>
            <a:xfrm>
              <a:off x="797450" y="754157"/>
              <a:ext cx="4956221" cy="3304148"/>
            </a:xfrm>
            <a:prstGeom prst="rect">
              <a:avLst/>
            </a:prstGeom>
            <a:noFill/>
            <a:ln>
              <a:noFill/>
            </a:ln>
          </p:spPr>
        </p:pic>
        <p:pic>
          <p:nvPicPr>
            <p:cNvPr id="277" name="Google Shape;277;p56"/>
            <p:cNvPicPr preferRelativeResize="0"/>
            <p:nvPr/>
          </p:nvPicPr>
          <p:blipFill>
            <a:blip r:embed="rId4">
              <a:alphaModFix/>
            </a:blip>
            <a:stretch>
              <a:fillRect/>
            </a:stretch>
          </p:blipFill>
          <p:spPr>
            <a:xfrm>
              <a:off x="1947825" y="1412225"/>
              <a:ext cx="2624176" cy="1573723"/>
            </a:xfrm>
            <a:prstGeom prst="rect">
              <a:avLst/>
            </a:prstGeom>
            <a:noFill/>
            <a:ln>
              <a:noFill/>
            </a:ln>
          </p:spPr>
        </p:pic>
      </p:grpSp>
      <p:grpSp>
        <p:nvGrpSpPr>
          <p:cNvPr id="278" name="Google Shape;278;p56"/>
          <p:cNvGrpSpPr/>
          <p:nvPr/>
        </p:nvGrpSpPr>
        <p:grpSpPr>
          <a:xfrm>
            <a:off x="4467369" y="739277"/>
            <a:ext cx="4810159" cy="3484554"/>
            <a:chOff x="4274241" y="1119525"/>
            <a:chExt cx="4575004" cy="3304148"/>
          </a:xfrm>
        </p:grpSpPr>
        <p:pic>
          <p:nvPicPr>
            <p:cNvPr id="279" name="Google Shape;279;p56"/>
            <p:cNvPicPr preferRelativeResize="0"/>
            <p:nvPr/>
          </p:nvPicPr>
          <p:blipFill>
            <a:blip r:embed="rId3">
              <a:alphaModFix/>
            </a:blip>
            <a:stretch>
              <a:fillRect/>
            </a:stretch>
          </p:blipFill>
          <p:spPr>
            <a:xfrm>
              <a:off x="4274241" y="1119525"/>
              <a:ext cx="4575004" cy="3304148"/>
            </a:xfrm>
            <a:prstGeom prst="rect">
              <a:avLst/>
            </a:prstGeom>
            <a:noFill/>
            <a:ln>
              <a:noFill/>
            </a:ln>
          </p:spPr>
        </p:pic>
        <p:pic>
          <p:nvPicPr>
            <p:cNvPr id="280" name="Google Shape;280;p56"/>
            <p:cNvPicPr preferRelativeResize="0"/>
            <p:nvPr/>
          </p:nvPicPr>
          <p:blipFill>
            <a:blip r:embed="rId5">
              <a:alphaModFix/>
            </a:blip>
            <a:stretch>
              <a:fillRect/>
            </a:stretch>
          </p:blipFill>
          <p:spPr>
            <a:xfrm>
              <a:off x="5307025" y="1753150"/>
              <a:ext cx="2467699" cy="1665950"/>
            </a:xfrm>
            <a:prstGeom prst="rect">
              <a:avLst/>
            </a:prstGeom>
            <a:noFill/>
            <a:ln>
              <a:noFill/>
            </a:ln>
          </p:spPr>
        </p:pic>
      </p:grpSp>
      <p:pic>
        <p:nvPicPr>
          <p:cNvPr id="281" name="Google Shape;281;p56"/>
          <p:cNvPicPr preferRelativeResize="0"/>
          <p:nvPr/>
        </p:nvPicPr>
        <p:blipFill>
          <a:blip r:embed="rId6">
            <a:alphaModFix/>
          </a:blip>
          <a:stretch>
            <a:fillRect/>
          </a:stretch>
        </p:blipFill>
        <p:spPr>
          <a:xfrm>
            <a:off x="1151250" y="1412225"/>
            <a:ext cx="2788125" cy="17541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pic>
        <p:nvPicPr>
          <p:cNvPr id="286" name="Google Shape;286;p57"/>
          <p:cNvPicPr preferRelativeResize="0"/>
          <p:nvPr/>
        </p:nvPicPr>
        <p:blipFill rotWithShape="1">
          <a:blip r:embed="rId3">
            <a:alphaModFix/>
          </a:blip>
          <a:srcRect/>
          <a:stretch/>
        </p:blipFill>
        <p:spPr>
          <a:xfrm>
            <a:off x="0" y="0"/>
            <a:ext cx="8724001" cy="5143225"/>
          </a:xfrm>
          <a:prstGeom prst="rect">
            <a:avLst/>
          </a:prstGeom>
          <a:noFill/>
          <a:ln>
            <a:noFill/>
          </a:ln>
        </p:spPr>
      </p:pic>
      <p:sp>
        <p:nvSpPr>
          <p:cNvPr id="287" name="Google Shape;287;p57"/>
          <p:cNvSpPr txBox="1"/>
          <p:nvPr/>
        </p:nvSpPr>
        <p:spPr>
          <a:xfrm>
            <a:off x="-173700" y="177763"/>
            <a:ext cx="8897700" cy="4787700"/>
          </a:xfrm>
          <a:prstGeom prst="rect">
            <a:avLst/>
          </a:prstGeom>
          <a:noFill/>
          <a:ln>
            <a:noFill/>
          </a:ln>
        </p:spPr>
        <p:txBody>
          <a:bodyPr spcFirstLastPara="1" wrap="square" lIns="91425" tIns="45700" rIns="91425" bIns="45700" anchor="t" anchorCtr="0">
            <a:noAutofit/>
          </a:bodyPr>
          <a:lstStyle/>
          <a:p>
            <a:pPr marL="914400" marR="0" lvl="0" indent="0" algn="ctr" rtl="0">
              <a:lnSpc>
                <a:spcPct val="100000"/>
              </a:lnSpc>
              <a:spcBef>
                <a:spcPts val="799"/>
              </a:spcBef>
              <a:spcAft>
                <a:spcPts val="0"/>
              </a:spcAft>
              <a:buNone/>
            </a:pPr>
            <a:r>
              <a:rPr lang="en" sz="2700" b="1" u="sng">
                <a:solidFill>
                  <a:srgbClr val="FFFFFF"/>
                </a:solidFill>
              </a:rPr>
              <a:t>We help you to find the best hospitals</a:t>
            </a:r>
            <a:endParaRPr sz="2700" b="1" u="sng">
              <a:solidFill>
                <a:srgbClr val="FFFFFF"/>
              </a:solidFill>
            </a:endParaRPr>
          </a:p>
          <a:p>
            <a:pPr marL="914400" marR="0" lvl="0" indent="0" algn="ctr" rtl="0">
              <a:lnSpc>
                <a:spcPct val="100000"/>
              </a:lnSpc>
              <a:spcBef>
                <a:spcPts val="799"/>
              </a:spcBef>
              <a:spcAft>
                <a:spcPts val="0"/>
              </a:spcAft>
              <a:buNone/>
            </a:pPr>
            <a:endParaRPr sz="2700" b="1" u="sng">
              <a:solidFill>
                <a:srgbClr val="FFFFFF"/>
              </a:solidFill>
            </a:endParaRPr>
          </a:p>
          <a:p>
            <a:pPr marL="914400" marR="0" lvl="0" indent="0" algn="ctr" rtl="0">
              <a:lnSpc>
                <a:spcPct val="100000"/>
              </a:lnSpc>
              <a:spcBef>
                <a:spcPts val="799"/>
              </a:spcBef>
              <a:spcAft>
                <a:spcPts val="0"/>
              </a:spcAft>
              <a:buNone/>
            </a:pPr>
            <a:endParaRPr sz="2700" b="1" u="sng">
              <a:solidFill>
                <a:srgbClr val="FFFFFF"/>
              </a:solidFill>
            </a:endParaRPr>
          </a:p>
          <a:p>
            <a:pPr marL="457200" marR="0" lvl="0" indent="-361950" algn="ctr" rtl="0">
              <a:lnSpc>
                <a:spcPct val="100000"/>
              </a:lnSpc>
              <a:spcBef>
                <a:spcPts val="799"/>
              </a:spcBef>
              <a:spcAft>
                <a:spcPts val="0"/>
              </a:spcAft>
              <a:buClr>
                <a:srgbClr val="FFFFFF"/>
              </a:buClr>
              <a:buSzPts val="2100"/>
              <a:buChar char="●"/>
            </a:pPr>
            <a:r>
              <a:rPr lang="en" sz="2100">
                <a:solidFill>
                  <a:srgbClr val="FFFFFF"/>
                </a:solidFill>
              </a:rPr>
              <a:t>We show the best hospitals around based on location and the ailment patient want to treat</a:t>
            </a:r>
            <a:endParaRPr sz="2100">
              <a:solidFill>
                <a:srgbClr val="FFFFFF"/>
              </a:solidFill>
            </a:endParaRPr>
          </a:p>
          <a:p>
            <a:pPr marL="457200" marR="0" lvl="0" indent="-361950" algn="ctr" rtl="0">
              <a:lnSpc>
                <a:spcPct val="100000"/>
              </a:lnSpc>
              <a:spcBef>
                <a:spcPts val="0"/>
              </a:spcBef>
              <a:spcAft>
                <a:spcPts val="0"/>
              </a:spcAft>
              <a:buClr>
                <a:srgbClr val="FFFFFF"/>
              </a:buClr>
              <a:buSzPts val="2100"/>
              <a:buChar char="●"/>
            </a:pPr>
            <a:r>
              <a:rPr lang="en" sz="2100">
                <a:solidFill>
                  <a:srgbClr val="FFFFFF"/>
                </a:solidFill>
              </a:rPr>
              <a:t>Every Hospitals have a rating based on the member’s(patient) review as well as from the fraud detection api</a:t>
            </a:r>
            <a:endParaRPr sz="2100">
              <a:solidFill>
                <a:srgbClr val="FFFFFF"/>
              </a:solidFill>
            </a:endParaRPr>
          </a:p>
          <a:p>
            <a:pPr marL="457200" marR="0" lvl="0" indent="-361950" algn="ctr" rtl="0">
              <a:lnSpc>
                <a:spcPct val="100000"/>
              </a:lnSpc>
              <a:spcBef>
                <a:spcPts val="0"/>
              </a:spcBef>
              <a:spcAft>
                <a:spcPts val="0"/>
              </a:spcAft>
              <a:buClr>
                <a:srgbClr val="FFFFFF"/>
              </a:buClr>
              <a:buSzPts val="2100"/>
              <a:buChar char="●"/>
            </a:pPr>
            <a:r>
              <a:rPr lang="en" sz="2100">
                <a:solidFill>
                  <a:srgbClr val="FFFFFF"/>
                </a:solidFill>
              </a:rPr>
              <a:t>We provide a interface so that member can book an appointment.This interface shows the times that are available</a:t>
            </a:r>
            <a:endParaRPr sz="2100">
              <a:solidFill>
                <a:srgbClr val="FFFFFF"/>
              </a:solidFill>
            </a:endParaRPr>
          </a:p>
          <a:p>
            <a:pPr marL="457200" marR="0" lvl="0" indent="-361950" algn="ctr" rtl="0">
              <a:lnSpc>
                <a:spcPct val="100000"/>
              </a:lnSpc>
              <a:spcBef>
                <a:spcPts val="0"/>
              </a:spcBef>
              <a:spcAft>
                <a:spcPts val="0"/>
              </a:spcAft>
              <a:buClr>
                <a:srgbClr val="FFFFFF"/>
              </a:buClr>
              <a:buSzPts val="2100"/>
              <a:buChar char="●"/>
            </a:pPr>
            <a:r>
              <a:rPr lang="en" sz="2100">
                <a:solidFill>
                  <a:srgbClr val="FFFFFF"/>
                </a:solidFill>
              </a:rPr>
              <a:t>Every data (location/price) are taken from the provided dataset.</a:t>
            </a:r>
            <a:endParaRPr sz="2100">
              <a:solidFill>
                <a:srgbClr val="FFFFFF"/>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pic>
        <p:nvPicPr>
          <p:cNvPr id="292" name="Google Shape;292;p58"/>
          <p:cNvPicPr preferRelativeResize="0"/>
          <p:nvPr/>
        </p:nvPicPr>
        <p:blipFill>
          <a:blip r:embed="rId3">
            <a:alphaModFix/>
          </a:blip>
          <a:stretch>
            <a:fillRect/>
          </a:stretch>
        </p:blipFill>
        <p:spPr>
          <a:xfrm>
            <a:off x="13" y="739276"/>
            <a:ext cx="5232778" cy="3484554"/>
          </a:xfrm>
          <a:prstGeom prst="rect">
            <a:avLst/>
          </a:prstGeom>
          <a:noFill/>
          <a:ln>
            <a:noFill/>
          </a:ln>
        </p:spPr>
      </p:pic>
      <p:pic>
        <p:nvPicPr>
          <p:cNvPr id="293" name="Google Shape;293;p58"/>
          <p:cNvPicPr preferRelativeResize="0"/>
          <p:nvPr/>
        </p:nvPicPr>
        <p:blipFill>
          <a:blip r:embed="rId3">
            <a:alphaModFix/>
          </a:blip>
          <a:stretch>
            <a:fillRect/>
          </a:stretch>
        </p:blipFill>
        <p:spPr>
          <a:xfrm>
            <a:off x="4333569" y="739277"/>
            <a:ext cx="4810159" cy="3484554"/>
          </a:xfrm>
          <a:prstGeom prst="rect">
            <a:avLst/>
          </a:prstGeom>
          <a:noFill/>
          <a:ln>
            <a:noFill/>
          </a:ln>
        </p:spPr>
      </p:pic>
      <p:pic>
        <p:nvPicPr>
          <p:cNvPr id="294" name="Google Shape;294;p58"/>
          <p:cNvPicPr preferRelativeResize="0"/>
          <p:nvPr/>
        </p:nvPicPr>
        <p:blipFill>
          <a:blip r:embed="rId4">
            <a:alphaModFix/>
          </a:blip>
          <a:stretch>
            <a:fillRect/>
          </a:stretch>
        </p:blipFill>
        <p:spPr>
          <a:xfrm>
            <a:off x="1141725" y="1412225"/>
            <a:ext cx="2872000" cy="1826201"/>
          </a:xfrm>
          <a:prstGeom prst="rect">
            <a:avLst/>
          </a:prstGeom>
          <a:noFill/>
          <a:ln>
            <a:noFill/>
          </a:ln>
        </p:spPr>
      </p:pic>
      <p:pic>
        <p:nvPicPr>
          <p:cNvPr id="295" name="Google Shape;295;p58"/>
          <p:cNvPicPr preferRelativeResize="0"/>
          <p:nvPr/>
        </p:nvPicPr>
        <p:blipFill>
          <a:blip r:embed="rId5">
            <a:alphaModFix/>
          </a:blip>
          <a:stretch>
            <a:fillRect/>
          </a:stretch>
        </p:blipFill>
        <p:spPr>
          <a:xfrm>
            <a:off x="5433000" y="1412225"/>
            <a:ext cx="2579549" cy="172442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Google Shape;300;p59"/>
          <p:cNvSpPr/>
          <p:nvPr/>
        </p:nvSpPr>
        <p:spPr>
          <a:xfrm>
            <a:off x="2396560" y="256845"/>
            <a:ext cx="6585600" cy="101370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None/>
            </a:pPr>
            <a:r>
              <a:rPr lang="en" sz="2800">
                <a:solidFill>
                  <a:srgbClr val="ED8B00"/>
                </a:solidFill>
              </a:rPr>
              <a:t>Realtime vitals monitor</a:t>
            </a:r>
            <a:endParaRPr sz="2800" b="0" i="0" u="none" strike="noStrike" cap="none">
              <a:latin typeface="Arial"/>
              <a:ea typeface="Arial"/>
              <a:cs typeface="Arial"/>
              <a:sym typeface="Arial"/>
            </a:endParaRPr>
          </a:p>
          <a:p>
            <a:pPr marL="0" marR="0" lvl="0" indent="0" algn="ctr" rtl="0">
              <a:lnSpc>
                <a:spcPct val="130000"/>
              </a:lnSpc>
              <a:spcBef>
                <a:spcPts val="799"/>
              </a:spcBef>
              <a:spcAft>
                <a:spcPts val="0"/>
              </a:spcAft>
              <a:buNone/>
            </a:pPr>
            <a:endParaRPr sz="2800" b="0" i="0" u="none" strike="noStrike" cap="none">
              <a:latin typeface="Arial"/>
              <a:ea typeface="Arial"/>
              <a:cs typeface="Arial"/>
              <a:sym typeface="Arial"/>
            </a:endParaRPr>
          </a:p>
          <a:p>
            <a:pPr marL="0" marR="0" lvl="0" indent="0" algn="ctr" rtl="0">
              <a:lnSpc>
                <a:spcPct val="130000"/>
              </a:lnSpc>
              <a:spcBef>
                <a:spcPts val="799"/>
              </a:spcBef>
              <a:spcAft>
                <a:spcPts val="0"/>
              </a:spcAft>
              <a:buClr>
                <a:srgbClr val="000000"/>
              </a:buClr>
              <a:buFont typeface="Arial"/>
              <a:buNone/>
            </a:pPr>
            <a:endParaRPr sz="1600" b="0" i="0" u="none" strike="noStrike" cap="none">
              <a:latin typeface="Arial"/>
              <a:ea typeface="Arial"/>
              <a:cs typeface="Arial"/>
              <a:sym typeface="Arial"/>
            </a:endParaRPr>
          </a:p>
        </p:txBody>
      </p:sp>
      <p:sp>
        <p:nvSpPr>
          <p:cNvPr id="301" name="Google Shape;301;p59"/>
          <p:cNvSpPr txBox="1"/>
          <p:nvPr/>
        </p:nvSpPr>
        <p:spPr>
          <a:xfrm>
            <a:off x="2307350" y="737000"/>
            <a:ext cx="6380700" cy="3164100"/>
          </a:xfrm>
          <a:prstGeom prst="rect">
            <a:avLst/>
          </a:prstGeom>
          <a:noFill/>
          <a:ln>
            <a:noFill/>
          </a:ln>
        </p:spPr>
        <p:txBody>
          <a:bodyPr spcFirstLastPara="1" wrap="square" lIns="91425" tIns="91425" rIns="91425" bIns="91425" anchor="t" anchorCtr="0">
            <a:noAutofit/>
          </a:bodyPr>
          <a:lstStyle/>
          <a:p>
            <a:pPr marL="0" lvl="0" indent="0" algn="ctr" rtl="0">
              <a:spcBef>
                <a:spcPts val="799"/>
              </a:spcBef>
              <a:spcAft>
                <a:spcPts val="0"/>
              </a:spcAft>
              <a:buClr>
                <a:schemeClr val="dk1"/>
              </a:buClr>
              <a:buFont typeface="Arial"/>
              <a:buNone/>
            </a:pPr>
            <a:endParaRPr sz="2100"/>
          </a:p>
          <a:p>
            <a:pPr marL="457200" lvl="0" indent="-349250" algn="l" rtl="0">
              <a:spcBef>
                <a:spcPts val="799"/>
              </a:spcBef>
              <a:spcAft>
                <a:spcPts val="0"/>
              </a:spcAft>
              <a:buClr>
                <a:srgbClr val="000000"/>
              </a:buClr>
              <a:buSzPts val="1900"/>
              <a:buChar char="●"/>
            </a:pPr>
            <a:r>
              <a:rPr lang="en" sz="1900"/>
              <a:t>We are tracking heart rate,steps and blood pressure of the user.</a:t>
            </a:r>
            <a:endParaRPr sz="1900"/>
          </a:p>
          <a:p>
            <a:pPr marL="457200" lvl="0" indent="-349250" algn="l" rtl="0">
              <a:spcBef>
                <a:spcPts val="0"/>
              </a:spcBef>
              <a:spcAft>
                <a:spcPts val="0"/>
              </a:spcAft>
              <a:buClr>
                <a:schemeClr val="dk1"/>
              </a:buClr>
              <a:buSzPts val="1900"/>
              <a:buChar char="●"/>
            </a:pPr>
            <a:r>
              <a:rPr lang="en" sz="1900"/>
              <a:t>We use google fit API to stream the real time data.Anyone who have a smart device running android wear can register to our app with the same emails and we can stream their data.</a:t>
            </a:r>
            <a:endParaRPr sz="1900"/>
          </a:p>
          <a:p>
            <a:pPr marL="457200" lvl="0" indent="-349250" algn="l" rtl="0">
              <a:spcBef>
                <a:spcPts val="0"/>
              </a:spcBef>
              <a:spcAft>
                <a:spcPts val="0"/>
              </a:spcAft>
              <a:buClr>
                <a:srgbClr val="000000"/>
              </a:buClr>
              <a:buSzPts val="1900"/>
              <a:buChar char="●"/>
            </a:pPr>
            <a:r>
              <a:rPr lang="en" sz="1900"/>
              <a:t>We will be also running an realtime unsupervised anomaly detection on the user vitals.</a:t>
            </a:r>
            <a:endParaRPr sz="1900"/>
          </a:p>
          <a:p>
            <a:pPr marL="457200" lvl="0" indent="-349250" algn="l" rtl="0">
              <a:spcBef>
                <a:spcPts val="0"/>
              </a:spcBef>
              <a:spcAft>
                <a:spcPts val="0"/>
              </a:spcAft>
              <a:buClr>
                <a:srgbClr val="000000"/>
              </a:buClr>
              <a:buSzPts val="1900"/>
              <a:buChar char="●"/>
            </a:pPr>
            <a:r>
              <a:rPr lang="en" sz="1900"/>
              <a:t>The anomaly detection algorithm we are using is Extended Isolation Forest.</a:t>
            </a:r>
            <a:endParaRPr sz="1900"/>
          </a:p>
          <a:p>
            <a:pPr marL="457200" lvl="0" indent="-349250" algn="l" rtl="0">
              <a:spcBef>
                <a:spcPts val="0"/>
              </a:spcBef>
              <a:spcAft>
                <a:spcPts val="0"/>
              </a:spcAft>
              <a:buClr>
                <a:srgbClr val="000000"/>
              </a:buClr>
              <a:buSzPts val="1900"/>
              <a:buChar char="●"/>
            </a:pPr>
            <a:r>
              <a:rPr lang="en" sz="1900"/>
              <a:t>We will notify the user, and hospital if the user vitals show any anomaly</a:t>
            </a:r>
            <a:endParaRPr sz="1900"/>
          </a:p>
          <a:p>
            <a:pPr marL="457200" lvl="0" indent="0" algn="l" rtl="0">
              <a:spcBef>
                <a:spcPts val="0"/>
              </a:spcBef>
              <a:spcAft>
                <a:spcPts val="0"/>
              </a:spcAft>
              <a:buNone/>
            </a:pPr>
            <a:endParaRPr sz="11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pic>
        <p:nvPicPr>
          <p:cNvPr id="306" name="Google Shape;306;p60"/>
          <p:cNvPicPr preferRelativeResize="0"/>
          <p:nvPr/>
        </p:nvPicPr>
        <p:blipFill rotWithShape="1">
          <a:blip r:embed="rId3">
            <a:alphaModFix/>
          </a:blip>
          <a:srcRect/>
          <a:stretch/>
        </p:blipFill>
        <p:spPr>
          <a:xfrm>
            <a:off x="0" y="0"/>
            <a:ext cx="8973879" cy="5143225"/>
          </a:xfrm>
          <a:prstGeom prst="rect">
            <a:avLst/>
          </a:prstGeom>
          <a:noFill/>
          <a:ln>
            <a:noFill/>
          </a:ln>
        </p:spPr>
      </p:pic>
      <p:sp>
        <p:nvSpPr>
          <p:cNvPr id="307" name="Google Shape;307;p60"/>
          <p:cNvSpPr txBox="1"/>
          <p:nvPr/>
        </p:nvSpPr>
        <p:spPr>
          <a:xfrm>
            <a:off x="59225" y="199525"/>
            <a:ext cx="8724000" cy="47877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799"/>
              </a:spcBef>
              <a:spcAft>
                <a:spcPts val="0"/>
              </a:spcAft>
              <a:buNone/>
            </a:pPr>
            <a:r>
              <a:rPr lang="en" sz="2800" b="1" u="sng" dirty="0">
                <a:solidFill>
                  <a:srgbClr val="FFFFFF"/>
                </a:solidFill>
              </a:rPr>
              <a:t>Health Score</a:t>
            </a:r>
            <a:endParaRPr sz="2800" b="1" u="sng" dirty="0">
              <a:solidFill>
                <a:srgbClr val="FFFFFF"/>
              </a:solidFill>
            </a:endParaRPr>
          </a:p>
          <a:p>
            <a:pPr marL="0" marR="0" lvl="0" indent="0" algn="ctr" rtl="0">
              <a:lnSpc>
                <a:spcPct val="100000"/>
              </a:lnSpc>
              <a:spcBef>
                <a:spcPts val="799"/>
              </a:spcBef>
              <a:spcAft>
                <a:spcPts val="0"/>
              </a:spcAft>
              <a:buNone/>
            </a:pPr>
            <a:endParaRPr sz="2100" dirty="0">
              <a:solidFill>
                <a:srgbClr val="FFFFFF"/>
              </a:solidFill>
            </a:endParaRPr>
          </a:p>
          <a:p>
            <a:pPr marL="0" marR="0" lvl="0" indent="0" algn="ctr" rtl="0">
              <a:lnSpc>
                <a:spcPct val="100000"/>
              </a:lnSpc>
              <a:spcBef>
                <a:spcPts val="799"/>
              </a:spcBef>
              <a:spcAft>
                <a:spcPts val="0"/>
              </a:spcAft>
              <a:buNone/>
            </a:pPr>
            <a:r>
              <a:rPr lang="en" sz="2400" dirty="0">
                <a:solidFill>
                  <a:srgbClr val="FFFFFF"/>
                </a:solidFill>
              </a:rPr>
              <a:t>We wanted to create a uniform score using which Insurance company(Optum) can construct a notion about the person’s health.So that they can predict in advance how much they may have to pay for him.Inturn the member(patient) can also look at the score and see why he/she may have a low score and can work on his/her health to maintain a good health score.To calculate the health score we are looking at 4 different kind of factors</a:t>
            </a:r>
            <a:endParaRPr sz="2400" dirty="0">
              <a:solidFill>
                <a:srgbClr val="FFFFFF"/>
              </a:solidFill>
            </a:endParaRPr>
          </a:p>
          <a:p>
            <a:pPr marL="457200" marR="0" lvl="0" indent="0" algn="l" rtl="0">
              <a:lnSpc>
                <a:spcPct val="100000"/>
              </a:lnSpc>
              <a:spcBef>
                <a:spcPts val="799"/>
              </a:spcBef>
              <a:spcAft>
                <a:spcPts val="0"/>
              </a:spcAft>
              <a:buNone/>
            </a:pPr>
            <a:endParaRPr sz="2200" dirty="0">
              <a:solidFill>
                <a:srgbClr val="FFFFFF"/>
              </a:solidFill>
            </a:endParaRPr>
          </a:p>
        </p:txBody>
      </p:sp>
    </p:spTree>
  </p:cSld>
  <p:clrMapOvr>
    <a:masterClrMapping/>
  </p:clrMapOvr>
</p:sld>
</file>

<file path=ppt/theme/theme1.xml><?xml version="1.0" encoding="utf-8"?>
<a:theme xmlns:a="http://schemas.openxmlformats.org/drawingml/2006/main"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0077C8"/>
      </a:accent1>
      <a:accent2>
        <a:srgbClr val="ED8B00"/>
      </a:accent2>
      <a:accent3>
        <a:srgbClr val="A50050"/>
      </a:accent3>
      <a:accent4>
        <a:srgbClr val="B5BD00"/>
      </a:accent4>
      <a:accent5>
        <a:srgbClr val="A51890"/>
      </a:accent5>
      <a:accent6>
        <a:srgbClr val="F79646"/>
      </a:accent6>
      <a:hlink>
        <a:srgbClr val="0000B6"/>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0077C8"/>
      </a:accent1>
      <a:accent2>
        <a:srgbClr val="ED8B00"/>
      </a:accent2>
      <a:accent3>
        <a:srgbClr val="A50050"/>
      </a:accent3>
      <a:accent4>
        <a:srgbClr val="B5BD00"/>
      </a:accent4>
      <a:accent5>
        <a:srgbClr val="A51890"/>
      </a:accent5>
      <a:accent6>
        <a:srgbClr val="F79646"/>
      </a:accent6>
      <a:hlink>
        <a:srgbClr val="0000B6"/>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0077C8"/>
      </a:accent1>
      <a:accent2>
        <a:srgbClr val="ED8B00"/>
      </a:accent2>
      <a:accent3>
        <a:srgbClr val="A50050"/>
      </a:accent3>
      <a:accent4>
        <a:srgbClr val="B5BD00"/>
      </a:accent4>
      <a:accent5>
        <a:srgbClr val="A51890"/>
      </a:accent5>
      <a:accent6>
        <a:srgbClr val="F79646"/>
      </a:accent6>
      <a:hlink>
        <a:srgbClr val="0000B6"/>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TotalTime>
  <Words>868</Words>
  <Application>Microsoft Office PowerPoint</Application>
  <PresentationFormat>On-screen Show (16:9)</PresentationFormat>
  <Paragraphs>72</Paragraphs>
  <Slides>16</Slides>
  <Notes>16</Notes>
  <HiddenSlides>0</HiddenSlides>
  <MMClips>0</MMClips>
  <ScaleCrop>false</ScaleCrop>
  <HeadingPairs>
    <vt:vector size="6" baseType="variant">
      <vt:variant>
        <vt:lpstr>Fonts Used</vt:lpstr>
      </vt:variant>
      <vt:variant>
        <vt:i4>2</vt:i4>
      </vt:variant>
      <vt:variant>
        <vt:lpstr>Theme</vt:lpstr>
      </vt:variant>
      <vt:variant>
        <vt:i4>4</vt:i4>
      </vt:variant>
      <vt:variant>
        <vt:lpstr>Slide Titles</vt:lpstr>
      </vt:variant>
      <vt:variant>
        <vt:i4>16</vt:i4>
      </vt:variant>
    </vt:vector>
  </HeadingPairs>
  <TitlesOfParts>
    <vt:vector size="22" baseType="lpstr">
      <vt:lpstr>Roboto</vt:lpstr>
      <vt:lpstr>Arial</vt:lpstr>
      <vt:lpstr>Material</vt:lpstr>
      <vt:lpstr>Office Theme</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pc</dc:creator>
  <cp:lastModifiedBy>ankit kundu</cp:lastModifiedBy>
  <cp:revision>3</cp:revision>
  <cp:lastPrinted>2020-12-09T17:41:22Z</cp:lastPrinted>
  <dcterms:modified xsi:type="dcterms:W3CDTF">2020-12-09T17:41:58Z</dcterms:modified>
</cp:coreProperties>
</file>