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09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310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5204" y="541422"/>
            <a:ext cx="296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2 Report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1485" y="2466473"/>
            <a:ext cx="513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Abhishek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Shashikant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Chaphekar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0656" y="6244389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Hacking Internship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1485" y="3254405"/>
            <a:ext cx="6773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Out-of-Date Version of Apache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18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0" y="733928"/>
            <a:ext cx="8966642" cy="51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9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9" y="697832"/>
            <a:ext cx="9375718" cy="540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6" y="394419"/>
            <a:ext cx="996214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Out-of-Date Version of Apache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http://zero.webappsecurity.com/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2.2.6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2.4.48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Critical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Abhishek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Shashikant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Chaphekar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13/07/2021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is using outdated version of Apache.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Reproduce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Just run a version scan and you will come to know that you are using outdated version of Apache.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attacker will simply run a version scan and he/she will come to know that you are using outdated version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of Apache.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Since this is an old version of the software, it may be vulnerable to attacks.</a:t>
            </a:r>
          </a:p>
          <a:p>
            <a:pPr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Just update the Apache to the latest version available.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886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145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2021-07-17T21:56:41Z</dcterms:created>
  <dcterms:modified xsi:type="dcterms:W3CDTF">2021-07-17T22:14:06Z</dcterms:modified>
</cp:coreProperties>
</file>