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1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0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909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7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310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0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6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9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2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E80C-76E2-4D2D-8785-08C739C7F3E1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BDA6C9-203F-475F-8F50-FE269ECC1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6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15204" y="541422"/>
            <a:ext cx="3309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3.1 Report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1485" y="2466473"/>
            <a:ext cx="5132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Abhishek Shashikant Chaphekar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0656" y="6244389"/>
            <a:ext cx="3172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Ethical Hacking Internship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1485" y="3254405"/>
            <a:ext cx="6773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Reflected Cross Side Scripting</a:t>
            </a:r>
          </a:p>
        </p:txBody>
      </p:sp>
    </p:spTree>
    <p:extLst>
      <p:ext uri="{BB962C8B-B14F-4D97-AF65-F5344CB8AC3E}">
        <p14:creationId xmlns:p14="http://schemas.microsoft.com/office/powerpoint/2010/main" val="35281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73" y="668995"/>
            <a:ext cx="9625264" cy="53457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770980" y="164250"/>
            <a:ext cx="156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1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1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" y="755538"/>
            <a:ext cx="9312442" cy="51868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16952" y="268761"/>
            <a:ext cx="156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sk 3.1 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4459" y="758409"/>
            <a:ext cx="9922682" cy="55220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16952" y="268761"/>
            <a:ext cx="1417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 Video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9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1263" y="454576"/>
            <a:ext cx="95049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Reflected Cross Side Scripting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http://testasp.vulnweb.com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Critical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Abhishek Shashikant Chaphekar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17/07/2021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 (also known as XSS) is a web security vulnerability that allows an attacker to compromise the interactions that users have with a vulnerable application.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works by manipulating a vulnerable web site so that it returns malicious JavaScript to users. When the malicious code executes inside a victim's browser, the attacker can fully compromise their interaction with the application.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 (or XSS) arises when an application receives data in an HTTP request and includes that data within the immediate response in an unsafe way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958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158" y="529987"/>
            <a:ext cx="86948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Reproduce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Click on search tab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Inject following payload in search box: &lt;script&gt;alert(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document.cookie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)&lt;/script&gt;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Click on search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Alert occurred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attacker can control a script that is executed in the victim's browser, then they can typically fully compromise that user. Amongst other things, the attacker can: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any action within the application that the user can perform.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any information that the user is able to view.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any information that the user is able to modify.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interactions with other application users, including malicious attacks, that will appear to originate from the initial victim user.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 prevention can generally be achieved via two layers of defense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data on output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input on arrival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296</Words>
  <Application>Microsoft Office PowerPoint</Application>
  <PresentationFormat>Widescreen</PresentationFormat>
  <Paragraphs>41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</cp:revision>
  <dcterms:created xsi:type="dcterms:W3CDTF">2021-07-17T21:56:41Z</dcterms:created>
  <dcterms:modified xsi:type="dcterms:W3CDTF">2021-07-18T12:09:08Z</dcterms:modified>
</cp:coreProperties>
</file>