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29539dfb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29539dfb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2ae40e81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2ae40e8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29539dfb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29539dfb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134a99e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134a99e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134a99e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134a99e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134a99e7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134a99e7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134a99e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134a99e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84687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Chess Bot Using Minimax Algorithm </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445000"/>
            <a:ext cx="3470700" cy="15318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baseline="30000" lang="en" sz="2117"/>
              <a:t>Rohan Vayase PC-35</a:t>
            </a:r>
            <a:endParaRPr baseline="30000" sz="2117"/>
          </a:p>
          <a:p>
            <a:pPr indent="0" lvl="0" marL="0" rtl="0" algn="ctr">
              <a:lnSpc>
                <a:spcPct val="80000"/>
              </a:lnSpc>
              <a:spcBef>
                <a:spcPts val="0"/>
              </a:spcBef>
              <a:spcAft>
                <a:spcPts val="0"/>
              </a:spcAft>
              <a:buSzPts val="523"/>
              <a:buNone/>
            </a:pPr>
            <a:r>
              <a:rPr baseline="30000" lang="en" sz="2117"/>
              <a:t>Abhishek Singh PC-39</a:t>
            </a:r>
            <a:endParaRPr baseline="30000" sz="2117"/>
          </a:p>
          <a:p>
            <a:pPr indent="0" lvl="0" marL="0" rtl="0" algn="ctr">
              <a:lnSpc>
                <a:spcPct val="80000"/>
              </a:lnSpc>
              <a:spcBef>
                <a:spcPts val="0"/>
              </a:spcBef>
              <a:spcAft>
                <a:spcPts val="0"/>
              </a:spcAft>
              <a:buSzPts val="523"/>
              <a:buNone/>
            </a:pPr>
            <a:r>
              <a:rPr baseline="30000" lang="en" sz="2117"/>
              <a:t>Ujjval Kulkarni PC-38</a:t>
            </a:r>
            <a:endParaRPr baseline="30000" sz="2117"/>
          </a:p>
          <a:p>
            <a:pPr indent="0" lvl="0" marL="0" rtl="0" algn="ctr">
              <a:lnSpc>
                <a:spcPct val="80000"/>
              </a:lnSpc>
              <a:spcBef>
                <a:spcPts val="0"/>
              </a:spcBef>
              <a:spcAft>
                <a:spcPts val="0"/>
              </a:spcAft>
              <a:buSzPts val="523"/>
              <a:buNone/>
            </a:pPr>
            <a:r>
              <a:rPr baseline="30000" lang="en" sz="2117"/>
              <a:t>Navjot SIngh Sidhu PC-36</a:t>
            </a:r>
            <a:endParaRPr baseline="30000" sz="2117"/>
          </a:p>
        </p:txBody>
      </p:sp>
      <p:sp>
        <p:nvSpPr>
          <p:cNvPr id="136" name="Google Shape;136;p13"/>
          <p:cNvSpPr txBox="1"/>
          <p:nvPr/>
        </p:nvSpPr>
        <p:spPr>
          <a:xfrm>
            <a:off x="3537150" y="2254325"/>
            <a:ext cx="4332000" cy="12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chemeClr val="lt1"/>
                </a:solidFill>
                <a:latin typeface="Lato"/>
                <a:ea typeface="Lato"/>
                <a:cs typeface="Lato"/>
                <a:sym typeface="Lato"/>
              </a:rPr>
              <a:t>AIES Mini Project </a:t>
            </a:r>
            <a:endParaRPr sz="38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t>Introduction </a:t>
            </a:r>
            <a:endParaRPr sz="2900"/>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We have developed a chess bot using Minimax Algorithm. This program leverage artificial intelligence techniques and minimax </a:t>
            </a:r>
            <a:r>
              <a:rPr lang="en" sz="2000"/>
              <a:t>algorithm</a:t>
            </a:r>
            <a:r>
              <a:rPr lang="en" sz="2000"/>
              <a:t> to make intelligent </a:t>
            </a:r>
            <a:r>
              <a:rPr lang="en" sz="2000"/>
              <a:t>decisions</a:t>
            </a:r>
            <a:r>
              <a:rPr lang="en" sz="2000"/>
              <a:t> about chess moves, evaluate positions, and strategies against human or computer opponents.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Architecture </a:t>
            </a:r>
            <a:endParaRPr sz="3300"/>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900">
                <a:latin typeface="Arial"/>
                <a:ea typeface="Arial"/>
                <a:cs typeface="Arial"/>
                <a:sym typeface="Arial"/>
              </a:rPr>
              <a:t>Our Chess Bot follows a modular architecture, consisting of distinct components for game logic, AI decision-making, and user interface. The minimax algorithm forms the core of the decision-making module, evaluating possible moves and selecting the optimal one base on a scoring mechanism. </a:t>
            </a:r>
            <a:endParaRPr sz="2400">
              <a:latin typeface="Arial"/>
              <a:ea typeface="Arial"/>
              <a:cs typeface="Arial"/>
              <a:sym typeface="Arial"/>
            </a:endParaRPr>
          </a:p>
          <a:p>
            <a:pPr indent="0" lvl="0" marL="0" rtl="0" algn="l">
              <a:spcBef>
                <a:spcPts val="1200"/>
              </a:spcBef>
              <a:spcAft>
                <a:spcPts val="12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MINIMAX Algorithm </a:t>
            </a:r>
            <a:endParaRPr sz="3000"/>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The Minimax algorithm is a decision-making algorithm commonly used in two-player, turn-based games with perfect information, such as chess, checkers, tic-tac-toe and others. </a:t>
            </a:r>
            <a:endParaRPr sz="1800"/>
          </a:p>
          <a:p>
            <a:pPr indent="0" lvl="0" marL="0" rtl="0" algn="l">
              <a:spcBef>
                <a:spcPts val="1200"/>
              </a:spcBef>
              <a:spcAft>
                <a:spcPts val="1200"/>
              </a:spcAft>
              <a:buNone/>
            </a:pPr>
            <a:r>
              <a:rPr lang="en" sz="1800"/>
              <a:t>The main objective of the Minimax algorithm is to determine the optimal move for a player, considering that the opponent will also make moves to minimize or maximize the outcome, depending on the perspective.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t>P5.js Library</a:t>
            </a:r>
            <a:endParaRPr sz="2900"/>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000">
                <a:latin typeface="Arial"/>
                <a:ea typeface="Arial"/>
                <a:cs typeface="Arial"/>
                <a:sym typeface="Arial"/>
              </a:rPr>
              <a:t>The p5.js library provides a dynamic canvas for the chessboard and pieces, allowing for smooth user interface. Visual cues, such as highlighting legal moves and animating piece movements, enhance the user experience. The integration of p5.js in a Python environment is achieved through appropriate libraries and wrappers.</a:t>
            </a:r>
            <a:endParaRPr sz="2000">
              <a:latin typeface="Arial"/>
              <a:ea typeface="Arial"/>
              <a:cs typeface="Arial"/>
              <a:sym typeface="Arial"/>
            </a:endParaRPr>
          </a:p>
          <a:p>
            <a:pPr indent="0" lvl="0" marL="0" rtl="0" algn="l">
              <a:spcBef>
                <a:spcPts val="1200"/>
              </a:spcBef>
              <a:spcAft>
                <a:spcPts val="120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Output</a:t>
            </a:r>
            <a:endParaRPr sz="3000"/>
          </a:p>
        </p:txBody>
      </p:sp>
      <p:pic>
        <p:nvPicPr>
          <p:cNvPr id="166" name="Google Shape;166;p18"/>
          <p:cNvPicPr preferRelativeResize="0"/>
          <p:nvPr/>
        </p:nvPicPr>
        <p:blipFill>
          <a:blip r:embed="rId3">
            <a:alphaModFix/>
          </a:blip>
          <a:stretch>
            <a:fillRect/>
          </a:stretch>
        </p:blipFill>
        <p:spPr>
          <a:xfrm>
            <a:off x="3970300" y="0"/>
            <a:ext cx="517369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Conclusion </a:t>
            </a:r>
            <a:endParaRPr sz="3000"/>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latin typeface="Arial"/>
                <a:ea typeface="Arial"/>
                <a:cs typeface="Arial"/>
                <a:sym typeface="Arial"/>
              </a:rPr>
              <a:t>In conclusion, our project successfully implemented a Chess Bot using the Minimax algorithm and the p5.js library in Python. The integration of intelligent decision-making with an interactive and visually appealing user interface provides a holistic gaming experience. Challenges encountered during the implementation process highlight the complexity of creating AI agents for strategic games. Future work may involve further optimization, exploring alternative visualization libraries, and incorporating additional AI techniques for enhanced gameplay.</a:t>
            </a:r>
            <a:endParaRPr sz="1700">
              <a:latin typeface="Arial"/>
              <a:ea typeface="Arial"/>
              <a:cs typeface="Arial"/>
              <a:sym typeface="Arial"/>
            </a:endParaRPr>
          </a:p>
          <a:p>
            <a:pPr indent="0" lvl="0" marL="0" rtl="0" algn="l">
              <a:spcBef>
                <a:spcPts val="12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Implementation</a:t>
            </a:r>
            <a:endParaRPr sz="3300"/>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900">
                <a:latin typeface="Arial"/>
                <a:ea typeface="Arial"/>
                <a:cs typeface="Arial"/>
                <a:sym typeface="Arial"/>
              </a:rPr>
              <a:t>The Chess Bot is implementing in Python, utilizing the object-oriented paradigm to model game entities. Integration with the p5.js library facilitates real-time visualization, allowing users to interact with the chessboard and pieces. The Minimax algorithm, enhanced with alpha-beta pruning for efficiency, enables intelligent decision-making.</a:t>
            </a:r>
            <a:endParaRPr sz="1900">
              <a:latin typeface="Arial"/>
              <a:ea typeface="Arial"/>
              <a:cs typeface="Arial"/>
              <a:sym typeface="Arial"/>
            </a:endParaRPr>
          </a:p>
          <a:p>
            <a:pPr indent="0" lvl="0" marL="0" rtl="0" algn="l">
              <a:spcBef>
                <a:spcPts val="1200"/>
              </a:spcBef>
              <a:spcAft>
                <a:spcPts val="12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