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95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9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1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3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BDB4-B1D5-40D2-9F37-CF836D377E3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7177-9551-49C4-A9F2-FC634509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5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awanphalak_17927@aitpune.edu.in" TargetMode="External"/><Relationship Id="rId2" Type="http://schemas.openxmlformats.org/officeDocument/2006/relationships/hyperlink" Target="http://bit.ly/2SZVI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bhijeetsingh_16689@aitpune.edu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26876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 Prototype For Qualifier challenge : STAMP Kochi</a:t>
            </a:r>
            <a:br>
              <a:rPr lang="en-IN" sz="2800" dirty="0" smtClean="0"/>
            </a:br>
            <a:r>
              <a:rPr lang="en-IN" sz="2800" dirty="0" smtClean="0"/>
              <a:t>Team Name – </a:t>
            </a:r>
            <a:r>
              <a:rPr lang="en-IN" sz="2800" dirty="0" err="1" smtClean="0"/>
              <a:t>Ranters</a:t>
            </a:r>
            <a:r>
              <a:rPr lang="en-IN" sz="2800" dirty="0" smtClean="0"/>
              <a:t>_&lt;Army Institute of Technology&gt;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40768"/>
            <a:ext cx="8928992" cy="532859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chemeClr val="tx2"/>
                </a:solidFill>
              </a:rPr>
              <a:t>Understanding of problem statement:-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Tourist is looking for navigations(maps and suggestions) for travelling.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Tourist wants to travel like local.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Providing suggestions which reduces carbon footprint.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Make best use of her time in city and explore different places.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400" dirty="0" smtClean="0">
                <a:solidFill>
                  <a:schemeClr val="tx2"/>
                </a:solidFill>
              </a:rPr>
              <a:t>Solution-abstract:-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Used current location of Angela(tourist).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Then estimated closest  locations for each </a:t>
            </a:r>
            <a:r>
              <a:rPr lang="en-IN" sz="2000" dirty="0" err="1" smtClean="0">
                <a:solidFill>
                  <a:schemeClr val="tx1"/>
                </a:solidFill>
              </a:rPr>
              <a:t>accomodation</a:t>
            </a:r>
            <a:r>
              <a:rPr lang="en-IN" sz="2000" dirty="0" smtClean="0">
                <a:solidFill>
                  <a:schemeClr val="tx1"/>
                </a:solidFill>
              </a:rPr>
              <a:t>, cultural ,gastronomy, recreation  and religious establishments.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Then take her input for destination location from the estimated locations.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Then provided suggestion for optimal mode of transport with minimum carbon footprint and for location closest to her current location.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el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3260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090" y="3861048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Here Angela is prompted with 5 choices 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The associated distance from her current location to selected choice(place she wants to explore) is also displayed respectively.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Angela then, selects the place she wants to visit(choice).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The visualization model then predicts optimal mode of transport with minimum carbon footprint for location closest to her current location.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IN" sz="2000" dirty="0"/>
          </a:p>
          <a:p>
            <a:pPr>
              <a:spcBef>
                <a:spcPct val="20000"/>
              </a:spcBef>
            </a:pP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52643759_2264716663579476_281899627858152652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" y="188640"/>
            <a:ext cx="4269094" cy="289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" y="3212975"/>
            <a:ext cx="4269094" cy="35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4050" y="476672"/>
            <a:ext cx="46085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Initially, consider the source point(</a:t>
            </a:r>
            <a:r>
              <a:rPr lang="en-IN" sz="2000" dirty="0" err="1"/>
              <a:t>lat,long</a:t>
            </a:r>
            <a:r>
              <a:rPr lang="en-IN" sz="2000" dirty="0"/>
              <a:t>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err="1"/>
              <a:t>Then,the</a:t>
            </a:r>
            <a:r>
              <a:rPr lang="en-IN" sz="2000" dirty="0"/>
              <a:t> output is the suggested mode of transportation ,considering minimum carbon footprint and the distance from source to transports pickup locations.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Then </a:t>
            </a:r>
            <a:r>
              <a:rPr lang="en-IN" sz="2000" dirty="0" err="1"/>
              <a:t>plot,the</a:t>
            </a:r>
            <a:r>
              <a:rPr lang="en-IN" sz="2000" dirty="0"/>
              <a:t> suggested optimal mode of transportation path on the map using Folium(python package).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Example:-</a:t>
            </a:r>
          </a:p>
          <a:p>
            <a:pPr>
              <a:spcBef>
                <a:spcPct val="20000"/>
              </a:spcBef>
            </a:pPr>
            <a:r>
              <a:rPr lang="en-IN" sz="2000" dirty="0" smtClean="0"/>
              <a:t>     </a:t>
            </a:r>
            <a:r>
              <a:rPr lang="en-IN" sz="2000" dirty="0"/>
              <a:t>In the attached pictures, metro is selected </a:t>
            </a:r>
            <a:r>
              <a:rPr lang="en-IN" sz="2000" dirty="0" smtClean="0"/>
              <a:t>as </a:t>
            </a:r>
            <a:r>
              <a:rPr lang="en-IN" sz="2000" dirty="0"/>
              <a:t>optimal transport for Angela , it is plotted on the map</a:t>
            </a:r>
            <a:r>
              <a:rPr lang="en-IN" sz="2000" dirty="0" smtClean="0"/>
              <a:t>.</a:t>
            </a:r>
          </a:p>
          <a:p>
            <a:pPr>
              <a:spcBef>
                <a:spcPct val="20000"/>
              </a:spcBef>
            </a:pPr>
            <a:r>
              <a:rPr lang="en-IN" sz="2000" dirty="0" smtClean="0"/>
              <a:t>      </a:t>
            </a:r>
            <a:r>
              <a:rPr lang="en-IN" sz="2000" dirty="0"/>
              <a:t>Schedule and Fare of the metro is also prompted for Angela as suggestion.</a:t>
            </a:r>
          </a:p>
        </p:txBody>
      </p:sp>
    </p:spTree>
    <p:extLst>
      <p:ext uri="{BB962C8B-B14F-4D97-AF65-F5344CB8AC3E}">
        <p14:creationId xmlns:p14="http://schemas.microsoft.com/office/powerpoint/2010/main" val="565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52608710_2251263888448740_2731581496400805888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56992"/>
            <a:ext cx="5300493" cy="29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" y="404665"/>
            <a:ext cx="5244584" cy="29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613141"/>
            <a:ext cx="356388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Here different cases are considered having unique start co-ordinates</a:t>
            </a:r>
            <a:r>
              <a:rPr lang="en-IN" sz="2000" dirty="0" smtClean="0"/>
              <a:t>.</a:t>
            </a:r>
          </a:p>
          <a:p>
            <a:pPr>
              <a:spcBef>
                <a:spcPct val="20000"/>
              </a:spcBef>
            </a:pPr>
            <a:endParaRPr lang="en-IN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In the first picture, walking is suggested for Angela as the destination is at walking distance(reducing carbon footprint and taking care of her budget</a:t>
            </a:r>
            <a:r>
              <a:rPr lang="en-IN" sz="2000" dirty="0" smtClean="0"/>
              <a:t>).</a:t>
            </a:r>
          </a:p>
          <a:p>
            <a:pPr>
              <a:spcBef>
                <a:spcPct val="20000"/>
              </a:spcBef>
            </a:pPr>
            <a:endParaRPr lang="en-IN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In the second picture, Auto is suggested for Angela as a mode of transport(considering her time constraint and nearest available transport). </a:t>
            </a:r>
          </a:p>
        </p:txBody>
      </p:sp>
    </p:spTree>
    <p:extLst>
      <p:ext uri="{BB962C8B-B14F-4D97-AF65-F5344CB8AC3E}">
        <p14:creationId xmlns:p14="http://schemas.microsoft.com/office/powerpoint/2010/main" val="1000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23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Future Scope:- 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Here, The proposed visualization notebook uses manually entered source </a:t>
            </a:r>
            <a:r>
              <a:rPr lang="en-IN" sz="2000" dirty="0" smtClean="0"/>
              <a:t>co-ordinates.</a:t>
            </a:r>
            <a:endParaRPr lang="en-IN" sz="2000" dirty="0"/>
          </a:p>
          <a:p>
            <a:pPr algn="just"/>
            <a:r>
              <a:rPr lang="en-IN" sz="2000" dirty="0"/>
              <a:t>This can be integrated with an application which provides real time source co-ordinates for tourist  using GPS and give more precise navigations and suggestions.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810" y="2907041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Notebook Link-  </a:t>
            </a:r>
            <a:r>
              <a:rPr lang="en-IN" sz="2000" dirty="0" smtClean="0">
                <a:hlinkClick r:id="rId2"/>
              </a:rPr>
              <a:t>http://bit.ly/2SZVI05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717032"/>
            <a:ext cx="79791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Team Name – </a:t>
            </a:r>
            <a:r>
              <a:rPr lang="en-IN" sz="2000" dirty="0" err="1" smtClean="0"/>
              <a:t>Ranters</a:t>
            </a:r>
            <a:r>
              <a:rPr lang="en-IN" sz="2000" dirty="0" smtClean="0"/>
              <a:t>_&lt;Army Institute of Technology&gt;</a:t>
            </a:r>
            <a:r>
              <a:rPr lang="en-IN" sz="2000" dirty="0" smtClean="0"/>
              <a:t> </a:t>
            </a:r>
          </a:p>
          <a:p>
            <a:r>
              <a:rPr lang="en-IN" dirty="0" smtClean="0"/>
              <a:t>Members – 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Pawan</a:t>
            </a:r>
            <a:r>
              <a:rPr lang="en-IN" dirty="0" smtClean="0"/>
              <a:t> </a:t>
            </a:r>
            <a:r>
              <a:rPr lang="en-IN" dirty="0" err="1" smtClean="0"/>
              <a:t>Phalak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Email – </a:t>
            </a:r>
            <a:r>
              <a:rPr lang="en-IN" dirty="0" smtClean="0">
                <a:hlinkClick r:id="rId3"/>
              </a:rPr>
              <a:t>pawanphalak_17927@aitpune.edu.in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Mobile – 7770002052</a:t>
            </a:r>
          </a:p>
          <a:p>
            <a:endParaRPr lang="en-IN" dirty="0" smtClean="0"/>
          </a:p>
          <a:p>
            <a:pPr marL="342900" indent="-342900">
              <a:buAutoNum type="arabicPeriod" startAt="2"/>
            </a:pPr>
            <a:r>
              <a:rPr lang="en-IN" dirty="0" err="1" smtClean="0"/>
              <a:t>Abhijeet</a:t>
            </a:r>
            <a:r>
              <a:rPr lang="en-IN" dirty="0" smtClean="0"/>
              <a:t> Singh</a:t>
            </a:r>
          </a:p>
          <a:p>
            <a:r>
              <a:rPr lang="en-IN" dirty="0" smtClean="0"/>
              <a:t>      Email – </a:t>
            </a:r>
            <a:r>
              <a:rPr lang="en-IN" dirty="0" smtClean="0">
                <a:hlinkClick r:id="rId4"/>
              </a:rPr>
              <a:t>abhijeetsingh_16689@aitpune.edu.in</a:t>
            </a:r>
            <a:endParaRPr lang="en-IN" dirty="0"/>
          </a:p>
          <a:p>
            <a:r>
              <a:rPr lang="en-IN" dirty="0" smtClean="0"/>
              <a:t>      Mobile-  8698567256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Prototype For Qualifier challenge : STAMP Kochi Team Name – Ranters_&lt;Army Institute of Technology&gt;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2019-02-25T13:42:18Z</dcterms:created>
  <dcterms:modified xsi:type="dcterms:W3CDTF">2019-02-25T17:01:04Z</dcterms:modified>
</cp:coreProperties>
</file>