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BDF6-1D56-4D4E-935C-2289DDF8977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88078-73A5-4FDD-8D47-5FF9F6C75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5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1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6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2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5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6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7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7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D2D6F9-B2B6-4DE9-8A7F-11B1A36FB1CE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5FEC-EDC6-4D6B-A19E-9D8C2F7D1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8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21E-DF0B-45F8-B08F-CD38477A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48" y="2014057"/>
            <a:ext cx="4757573" cy="2336022"/>
          </a:xfrm>
        </p:spPr>
        <p:txBody>
          <a:bodyPr/>
          <a:lstStyle/>
          <a:p>
            <a:r>
              <a:rPr lang="en-IN" dirty="0" err="1"/>
              <a:t>FiniteState</a:t>
            </a:r>
            <a:r>
              <a:rPr lang="en-IN" dirty="0"/>
              <a:t>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34D0-FF9C-4EEA-8AE7-EAB79ABCA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48" y="4623865"/>
            <a:ext cx="8825658" cy="127719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Made By-: </a:t>
            </a:r>
            <a:r>
              <a:rPr lang="en-IN" b="1" dirty="0"/>
              <a:t>Dinky </a:t>
            </a:r>
            <a:r>
              <a:rPr lang="en-IN" b="1" dirty="0" err="1"/>
              <a:t>Kukreja</a:t>
            </a:r>
            <a:r>
              <a:rPr lang="en-IN" b="1" dirty="0"/>
              <a:t> (05516412819)</a:t>
            </a:r>
          </a:p>
          <a:p>
            <a:r>
              <a:rPr lang="en-IN" b="1" dirty="0"/>
              <a:t>                   Abhinav Jha   (04516412819)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2A475-3EB1-4E26-9CFA-2B0539F4CD60}"/>
              </a:ext>
            </a:extLst>
          </p:cNvPr>
          <p:cNvSpPr txBox="1"/>
          <p:nvPr/>
        </p:nvSpPr>
        <p:spPr>
          <a:xfrm>
            <a:off x="3210757" y="170611"/>
            <a:ext cx="577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Engravers MT" panose="02090707080505020304" pitchFamily="18" charset="0"/>
              </a:rPr>
              <a:t>VHDL</a:t>
            </a:r>
          </a:p>
        </p:txBody>
      </p:sp>
    </p:spTree>
    <p:extLst>
      <p:ext uri="{BB962C8B-B14F-4D97-AF65-F5344CB8AC3E}">
        <p14:creationId xmlns:p14="http://schemas.microsoft.com/office/powerpoint/2010/main" val="402812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FAD8-1510-4F95-9ADA-61480F94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Mealy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5061-744A-43D7-AA91-12A84FD2E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265154" cy="41957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Mealy Machine is an FSM whose output depends on the present state as well as the present input.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It can be described by a 6 tuple (Q, ∑, O, δ, X, q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) where −</a:t>
            </a:r>
            <a:endParaRPr lang="en-US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states.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∑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symbols called the input alphabet.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symbols called the output alphabet.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δ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input transition function where δ: Q × ∑ → Q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output transition function where X: Q × ∑ → 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q</a:t>
            </a:r>
            <a:r>
              <a:rPr lang="en-US" b="1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initial state from where any input is processed (q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∈ Q).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E9B360-8ED2-454F-BC57-969660466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2088" y="2157274"/>
            <a:ext cx="3825875" cy="3622089"/>
          </a:xfrm>
        </p:spPr>
      </p:pic>
    </p:spTree>
    <p:extLst>
      <p:ext uri="{BB962C8B-B14F-4D97-AF65-F5344CB8AC3E}">
        <p14:creationId xmlns:p14="http://schemas.microsoft.com/office/powerpoint/2010/main" val="411266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502216-2463-4B47-8EE6-408C7E4D7F4F}"/>
              </a:ext>
            </a:extLst>
          </p:cNvPr>
          <p:cNvSpPr/>
          <p:nvPr/>
        </p:nvSpPr>
        <p:spPr>
          <a:xfrm>
            <a:off x="807868" y="230819"/>
            <a:ext cx="8922058" cy="50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80C8-5ED8-4C71-B649-697C4B3A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822734"/>
            <a:ext cx="8380520" cy="26062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10DAFA-B2E7-4920-A017-D690519EF5EE}"/>
              </a:ext>
            </a:extLst>
          </p:cNvPr>
          <p:cNvSpPr/>
          <p:nvPr/>
        </p:nvSpPr>
        <p:spPr>
          <a:xfrm>
            <a:off x="807868" y="3657600"/>
            <a:ext cx="9037468" cy="50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687C9C-B26E-4142-A345-397A69FE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52" y="4226673"/>
            <a:ext cx="5521911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D23E-48A4-48D4-8B49-88B5DBA0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1"/>
            <a:ext cx="9404723" cy="1400530"/>
          </a:xfrm>
        </p:spPr>
        <p:txBody>
          <a:bodyPr/>
          <a:lstStyle/>
          <a:p>
            <a:r>
              <a:rPr lang="en-IN" dirty="0"/>
              <a:t>Moore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514-164A-40A6-AA4C-376319CE3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6016579" cy="41957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Moore machine is an FSM whose outputs depend on only the present state.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 Moore machine can be described by a 6 tuple (Q, ∑, O, δ, X, q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) where −</a:t>
            </a:r>
            <a:endParaRPr lang="en-US" dirty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states.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∑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symbols called the input alphabet.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finite set of symbols called the output alphabet.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δ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input transition function where δ: Q × ∑ → Q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output transition function where X: Q → 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Arial" panose="020B0604020202020204" pitchFamily="34" charset="0"/>
              </a:rPr>
              <a:t>q</a:t>
            </a:r>
            <a:r>
              <a:rPr lang="en-US" b="1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initial state from where any input is processed (q</a:t>
            </a:r>
            <a:r>
              <a:rPr lang="en-US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∈ Q).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FF59C-B852-4567-8143-74F8CBB4D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9714" y="2183907"/>
            <a:ext cx="4396341" cy="3790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AF90-593E-40FE-9EA7-7A9C47B5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15" y="2183907"/>
            <a:ext cx="4396341" cy="37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4AF8A-2D73-48FA-889B-4EB00A12772C}"/>
              </a:ext>
            </a:extLst>
          </p:cNvPr>
          <p:cNvSpPr/>
          <p:nvPr/>
        </p:nvSpPr>
        <p:spPr>
          <a:xfrm>
            <a:off x="1083076" y="266330"/>
            <a:ext cx="8629095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94FB9-4140-4716-8F8A-118B085E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4" y="1001192"/>
            <a:ext cx="8629095" cy="2263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624001-7D95-4823-87D8-DD8264B196B6}"/>
              </a:ext>
            </a:extLst>
          </p:cNvPr>
          <p:cNvSpPr/>
          <p:nvPr/>
        </p:nvSpPr>
        <p:spPr>
          <a:xfrm>
            <a:off x="1083075" y="3593473"/>
            <a:ext cx="8629095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A04CC-F4E3-40CB-9718-01D8BABC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33" y="4248437"/>
            <a:ext cx="6054571" cy="22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DA7C-FF40-429E-8B91-45D984FF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Mealy and </a:t>
            </a:r>
            <a:r>
              <a:rPr lang="en-IN" dirty="0" err="1"/>
              <a:t>Moorey</a:t>
            </a:r>
            <a:r>
              <a:rPr lang="en-IN" dirty="0"/>
              <a:t> FSM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0C510-D6ED-4D3D-8EDA-0495F01D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05" y="1997476"/>
            <a:ext cx="9404723" cy="4287913"/>
          </a:xfrm>
        </p:spPr>
      </p:pic>
    </p:spTree>
    <p:extLst>
      <p:ext uri="{BB962C8B-B14F-4D97-AF65-F5344CB8AC3E}">
        <p14:creationId xmlns:p14="http://schemas.microsoft.com/office/powerpoint/2010/main" val="95170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C8-8CC5-4FCD-84AD-F0892D0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390574"/>
            <a:ext cx="9090734" cy="1429347"/>
          </a:xfrm>
        </p:spPr>
        <p:txBody>
          <a:bodyPr/>
          <a:lstStyle/>
          <a:p>
            <a:r>
              <a:rPr lang="en-IN" sz="5400" dirty="0"/>
              <a:t>FSM In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3A5BE-818B-468D-9C48-382BABDA3539}"/>
              </a:ext>
            </a:extLst>
          </p:cNvPr>
          <p:cNvSpPr txBox="1"/>
          <p:nvPr/>
        </p:nvSpPr>
        <p:spPr>
          <a:xfrm>
            <a:off x="763480" y="1580225"/>
            <a:ext cx="909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mysolution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Q1, Q0: STD_LOGIC;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PROCESS (clk,Q1, Q0,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Q1 &lt;= next state equation for Q1;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Q0 &lt;= next state equation for Q0;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PROCESS;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alarm &lt;= output equation for alarm signal;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armed &lt;=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outputequation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armed signal;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mysolution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48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70875-23C0-486F-B99A-8081744A7E35}"/>
              </a:ext>
            </a:extLst>
          </p:cNvPr>
          <p:cNvSpPr txBox="1"/>
          <p:nvPr/>
        </p:nvSpPr>
        <p:spPr>
          <a:xfrm>
            <a:off x="1189608" y="985421"/>
            <a:ext cx="99962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5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E719-A1FE-45AF-8098-E716CA15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A28B-D518-4BE3-B4A9-4ED9AFB5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FSM are sequential circuit used in digital system to control the behaviour of systems and dataflow paths.</a:t>
            </a:r>
          </a:p>
          <a:p>
            <a:r>
              <a:rPr lang="en-IN" dirty="0"/>
              <a:t>A finite state machine (FSM) is a digital circuit whose state change depends on both the current state  (of the FSM) and the current inputs.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/>
              <a:t>The outputs of a FSM are functions of the current state (Moore Model) --or– functions of the current state and current inputs (Mealy Model)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/>
              <a:t>Synchronous FSMs change their state with respect to a clock input and maintain their state (store their state) in flip-flops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8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F6F-2002-4C64-B44D-6AC2A4A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Definition of a Finite State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F6E-878A-43C3-B088-DD0C67D6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must be describable by a finite set of states. </a:t>
            </a:r>
          </a:p>
          <a:p>
            <a:r>
              <a:rPr lang="en-US" dirty="0"/>
              <a:t> The system must have a finite set of inputs and/or events that can trigger transitions between states. </a:t>
            </a:r>
          </a:p>
          <a:p>
            <a:r>
              <a:rPr lang="en-US" dirty="0"/>
              <a:t>The behavior of the system at a given point in time depends upon the current state and the input or event that occur at that time. </a:t>
            </a:r>
          </a:p>
          <a:p>
            <a:r>
              <a:rPr lang="en-US" dirty="0"/>
              <a:t>For each state the system may be in, behavior is defined for each possible input or event.</a:t>
            </a:r>
          </a:p>
          <a:p>
            <a:r>
              <a:rPr lang="en-US" dirty="0"/>
              <a:t> The system has a particular initial state.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27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81A0-A635-4EC6-93DC-BCA791C2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 finite state machine consists of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61A0-5A44-49DD-B47E-F47D739E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State Memory (it stores current state the FSM  is in)</a:t>
            </a:r>
          </a:p>
          <a:p>
            <a:r>
              <a:rPr lang="en-IN" dirty="0"/>
              <a:t>Next State Logic (determines the next state for FSM  and it depends on current state it is in and input signals)</a:t>
            </a:r>
          </a:p>
          <a:p>
            <a:r>
              <a:rPr lang="en-IN" dirty="0"/>
              <a:t>Output Logic (generate required output signals from controller for controlling what we want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The number of states is fixed; when an input is executed, the state is changed and an output is possibly produce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d.</a:t>
            </a: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</a:rPr>
              <a:t>FSM is only one state at a time. The state it is in at any given time is called current state. It can change from one state to another only after a triggering event or a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0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0353-DAA1-4079-97CC-C300A92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Checklist for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055B-46D3-43FC-AAD5-5934FD17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 declaration</a:t>
            </a:r>
          </a:p>
          <a:p>
            <a:r>
              <a:rPr lang="en-IN" dirty="0"/>
              <a:t>Declaration of current state and next state variable</a:t>
            </a:r>
          </a:p>
          <a:p>
            <a:r>
              <a:rPr lang="en-IN" dirty="0"/>
              <a:t>Binary encoding of state</a:t>
            </a:r>
          </a:p>
          <a:p>
            <a:r>
              <a:rPr lang="en-IN" dirty="0"/>
              <a:t>Next state logic</a:t>
            </a:r>
          </a:p>
          <a:p>
            <a:r>
              <a:rPr lang="en-IN" dirty="0"/>
              <a:t>Output logic if any</a:t>
            </a:r>
          </a:p>
          <a:p>
            <a:r>
              <a:rPr lang="en-IN" dirty="0"/>
              <a:t>Synchronisation of current state to next state</a:t>
            </a:r>
          </a:p>
        </p:txBody>
      </p:sp>
    </p:spTree>
    <p:extLst>
      <p:ext uri="{BB962C8B-B14F-4D97-AF65-F5344CB8AC3E}">
        <p14:creationId xmlns:p14="http://schemas.microsoft.com/office/powerpoint/2010/main" val="361119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5E48-FDA4-4CCC-B8F9-E302E85A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FSM 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D11BF-C2CC-426D-8BC3-7EBC68C0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0C9F5-9CB4-4CCB-AE49-B0EF5248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6"/>
            <a:ext cx="8946540" cy="41954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7B48B8-A6B7-4B46-A600-AB310DCDC801}"/>
              </a:ext>
            </a:extLst>
          </p:cNvPr>
          <p:cNvSpPr/>
          <p:nvPr/>
        </p:nvSpPr>
        <p:spPr>
          <a:xfrm>
            <a:off x="2556769" y="3302493"/>
            <a:ext cx="772357" cy="31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D9F19-B37F-4291-9F1F-1DFA055449D8}"/>
              </a:ext>
            </a:extLst>
          </p:cNvPr>
          <p:cNvSpPr/>
          <p:nvPr/>
        </p:nvSpPr>
        <p:spPr>
          <a:xfrm>
            <a:off x="7199790" y="3429000"/>
            <a:ext cx="772357" cy="31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9895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08DC-B0A5-48A7-B214-0187F1DB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 and Asynchronous FSM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E107C-326A-48A8-8E67-DEC4D6C6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354DA-6CE1-4006-92CA-28B69CBC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052918"/>
            <a:ext cx="894654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3D0-6328-4AED-8BCD-AA0398F5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E533A-6631-44C0-8CF6-C17F14B87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687" y="2056092"/>
            <a:ext cx="4202135" cy="38298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6BE8F-F01C-4602-A81C-116C00837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binary number inside each circle identifies the state the circle represents. The directed lines are labelled with two binary numbers separated by a slash (/). The input value that causes the state transition is labelled first. The number after the slash symbol / gives the value of the output. For example, the directed line from state 00 to 01 is labelled 1/0, meaning that, if the sequential circuit is in a present state and the input is 1, then the next state is 01 and the output is 0. If it is in a present state 00 and the input is 0, it will remain in that state. A directed line connecting a circle with itself indicates that no change of state occurs. The state diagram provides exactly the same information as the state table and is obtained directly from the state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32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356A5-CFAD-4787-9681-43F2D6F8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State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5E3B0-99F5-4182-8A06-36AD10A1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Mealy FSM</a:t>
            </a:r>
          </a:p>
          <a:p>
            <a:r>
              <a:rPr lang="en-IN" sz="3600" dirty="0"/>
              <a:t>Moore FSM</a:t>
            </a:r>
          </a:p>
        </p:txBody>
      </p:sp>
    </p:spTree>
    <p:extLst>
      <p:ext uri="{BB962C8B-B14F-4D97-AF65-F5344CB8AC3E}">
        <p14:creationId xmlns:p14="http://schemas.microsoft.com/office/powerpoint/2010/main" val="226555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890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Century Gothic</vt:lpstr>
      <vt:lpstr>Courier New</vt:lpstr>
      <vt:lpstr>Engravers MT</vt:lpstr>
      <vt:lpstr>Open Sans</vt:lpstr>
      <vt:lpstr>Wingdings</vt:lpstr>
      <vt:lpstr>Wingdings 3</vt:lpstr>
      <vt:lpstr>Ion</vt:lpstr>
      <vt:lpstr>FiniteState Machines</vt:lpstr>
      <vt:lpstr>Finite State Machine</vt:lpstr>
      <vt:lpstr>Conceptual Definition of a Finite State Machine</vt:lpstr>
      <vt:lpstr>A finite state machine consists of</vt:lpstr>
      <vt:lpstr>Checklist for FSM</vt:lpstr>
      <vt:lpstr>FSM Block Diagram</vt:lpstr>
      <vt:lpstr>Synchronous and Asynchronous FSM</vt:lpstr>
      <vt:lpstr>State Diagram</vt:lpstr>
      <vt:lpstr>Types of State Machine</vt:lpstr>
      <vt:lpstr>Mealy FSM</vt:lpstr>
      <vt:lpstr>PowerPoint Presentation</vt:lpstr>
      <vt:lpstr>Moore FSM</vt:lpstr>
      <vt:lpstr>PowerPoint Presentation</vt:lpstr>
      <vt:lpstr>Comparison between Mealy and Moorey FSM</vt:lpstr>
      <vt:lpstr>FSM In VHDL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Dinky Kukreja</dc:creator>
  <cp:lastModifiedBy>Abhinav Jha</cp:lastModifiedBy>
  <cp:revision>22</cp:revision>
  <dcterms:created xsi:type="dcterms:W3CDTF">2021-07-04T13:26:39Z</dcterms:created>
  <dcterms:modified xsi:type="dcterms:W3CDTF">2021-12-05T10:11:08Z</dcterms:modified>
</cp:coreProperties>
</file>