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94" r:id="rId2"/>
    <p:sldId id="303" r:id="rId3"/>
    <p:sldId id="296" r:id="rId4"/>
    <p:sldId id="297" r:id="rId5"/>
    <p:sldId id="300" r:id="rId6"/>
    <p:sldId id="298" r:id="rId7"/>
    <p:sldId id="301" r:id="rId8"/>
    <p:sldId id="302" r:id="rId9"/>
  </p:sldIdLst>
  <p:sldSz cx="12192000" cy="6858000"/>
  <p:notesSz cx="9601200" cy="7315200"/>
  <p:embeddedFontLs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FB2608-0F08-40DB-A151-2707F7503CE3}">
  <a:tblStyle styleId="{CFFB2608-0F08-40DB-A151-2707F7503CE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0"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10"/>
            <a:ext cx="4160520" cy="367029"/>
          </a:xfrm>
          <a:prstGeom prst="rect">
            <a:avLst/>
          </a:prstGeom>
          <a:noFill/>
          <a:ln>
            <a:noFill/>
          </a:ln>
        </p:spPr>
        <p:txBody>
          <a:bodyPr spcFirstLastPara="1" wrap="square" lIns="101775" tIns="50875" rIns="101775" bIns="508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438461" y="10"/>
            <a:ext cx="4160520" cy="367029"/>
          </a:xfrm>
          <a:prstGeom prst="rect">
            <a:avLst/>
          </a:prstGeom>
          <a:noFill/>
          <a:ln>
            <a:noFill/>
          </a:ln>
        </p:spPr>
        <p:txBody>
          <a:bodyPr spcFirstLastPara="1" wrap="square" lIns="101775" tIns="50875" rIns="101775" bIns="5087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60121" y="3520447"/>
            <a:ext cx="7680960" cy="2880360"/>
          </a:xfrm>
          <a:prstGeom prst="rect">
            <a:avLst/>
          </a:prstGeom>
          <a:noFill/>
          <a:ln>
            <a:noFill/>
          </a:ln>
        </p:spPr>
        <p:txBody>
          <a:bodyPr spcFirstLastPara="1" wrap="square" lIns="101775" tIns="50875" rIns="101775" bIns="508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6948176"/>
            <a:ext cx="4160520" cy="367029"/>
          </a:xfrm>
          <a:prstGeom prst="rect">
            <a:avLst/>
          </a:prstGeom>
          <a:noFill/>
          <a:ln>
            <a:noFill/>
          </a:ln>
        </p:spPr>
        <p:txBody>
          <a:bodyPr spcFirstLastPara="1" wrap="square" lIns="101775" tIns="50875" rIns="101775" bIns="5087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438461" y="6948176"/>
            <a:ext cx="4160520" cy="367029"/>
          </a:xfrm>
          <a:prstGeom prst="rect">
            <a:avLst/>
          </a:prstGeom>
          <a:noFill/>
          <a:ln>
            <a:noFill/>
          </a:ln>
        </p:spPr>
        <p:txBody>
          <a:bodyPr spcFirstLastPara="1" wrap="square" lIns="101775" tIns="50875" rIns="101775" bIns="508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 name="Google Shape;55;p1:notes"/>
          <p:cNvSpPr txBox="1">
            <a:spLocks noGrp="1"/>
          </p:cNvSpPr>
          <p:nvPr>
            <p:ph type="body" idx="1"/>
          </p:nvPr>
        </p:nvSpPr>
        <p:spPr>
          <a:xfrm>
            <a:off x="960121" y="3520447"/>
            <a:ext cx="7680960" cy="2880360"/>
          </a:xfrm>
          <a:prstGeom prst="rect">
            <a:avLst/>
          </a:prstGeom>
          <a:noFill/>
          <a:ln>
            <a:noFill/>
          </a:ln>
        </p:spPr>
        <p:txBody>
          <a:bodyPr spcFirstLastPara="1" wrap="square" lIns="101775" tIns="50875" rIns="101775" bIns="508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41ff6a699_0_112:notes"/>
          <p:cNvSpPr>
            <a:spLocks noGrp="1" noRot="1" noChangeAspect="1"/>
          </p:cNvSpPr>
          <p:nvPr>
            <p:ph type="sldImg" idx="2"/>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841ff6a699_0_112:notes"/>
          <p:cNvSpPr txBox="1">
            <a:spLocks noGrp="1"/>
          </p:cNvSpPr>
          <p:nvPr>
            <p:ph type="body" idx="1"/>
          </p:nvPr>
        </p:nvSpPr>
        <p:spPr>
          <a:xfrm>
            <a:off x="960121" y="3520447"/>
            <a:ext cx="7680900" cy="2880300"/>
          </a:xfrm>
          <a:prstGeom prst="rect">
            <a:avLst/>
          </a:prstGeom>
          <a:noFill/>
          <a:ln>
            <a:noFill/>
          </a:ln>
        </p:spPr>
        <p:txBody>
          <a:bodyPr spcFirstLastPara="1" wrap="square" lIns="101775" tIns="50875" rIns="101775" bIns="50875" anchor="t" anchorCtr="0">
            <a:noAutofit/>
          </a:bodyPr>
          <a:lstStyle/>
          <a:p>
            <a:pPr marL="0" lvl="0" indent="0" algn="l" rtl="0">
              <a:lnSpc>
                <a:spcPct val="100000"/>
              </a:lnSpc>
              <a:spcBef>
                <a:spcPts val="0"/>
              </a:spcBef>
              <a:spcAft>
                <a:spcPts val="0"/>
              </a:spcAft>
              <a:buSzPts val="1400"/>
              <a:buNone/>
            </a:pPr>
            <a:endParaRPr/>
          </a:p>
        </p:txBody>
      </p:sp>
      <p:sp>
        <p:nvSpPr>
          <p:cNvPr id="90" name="Google Shape;90;g841ff6a699_0_112:notes"/>
          <p:cNvSpPr txBox="1">
            <a:spLocks noGrp="1"/>
          </p:cNvSpPr>
          <p:nvPr>
            <p:ph type="sldNum" idx="12"/>
          </p:nvPr>
        </p:nvSpPr>
        <p:spPr>
          <a:xfrm>
            <a:off x="5438461" y="6948176"/>
            <a:ext cx="4160400" cy="366900"/>
          </a:xfrm>
          <a:prstGeom prst="rect">
            <a:avLst/>
          </a:prstGeom>
          <a:noFill/>
          <a:ln>
            <a:noFill/>
          </a:ln>
        </p:spPr>
        <p:txBody>
          <a:bodyPr spcFirstLastPara="1" wrap="square" lIns="101775" tIns="50875" rIns="101775" bIns="508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85492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fe78dc352_0_1:notes"/>
          <p:cNvSpPr>
            <a:spLocks noGrp="1" noRot="1" noChangeAspect="1"/>
          </p:cNvSpPr>
          <p:nvPr>
            <p:ph type="sldImg" idx="2"/>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g7fe78dc352_0_1:notes"/>
          <p:cNvSpPr txBox="1">
            <a:spLocks noGrp="1"/>
          </p:cNvSpPr>
          <p:nvPr>
            <p:ph type="body" idx="1"/>
          </p:nvPr>
        </p:nvSpPr>
        <p:spPr>
          <a:xfrm>
            <a:off x="960121" y="3520447"/>
            <a:ext cx="7680900" cy="2880300"/>
          </a:xfrm>
          <a:prstGeom prst="rect">
            <a:avLst/>
          </a:prstGeom>
          <a:noFill/>
          <a:ln>
            <a:noFill/>
          </a:ln>
        </p:spPr>
        <p:txBody>
          <a:bodyPr spcFirstLastPara="1" wrap="square" lIns="101775" tIns="50875" rIns="101775" bIns="50875" anchor="t" anchorCtr="0">
            <a:noAutofit/>
          </a:bodyPr>
          <a:lstStyle/>
          <a:p>
            <a:pPr marL="0" lvl="0" indent="0" algn="l" rtl="0">
              <a:lnSpc>
                <a:spcPct val="100000"/>
              </a:lnSpc>
              <a:spcBef>
                <a:spcPts val="0"/>
              </a:spcBef>
              <a:spcAft>
                <a:spcPts val="0"/>
              </a:spcAft>
              <a:buSzPts val="1400"/>
              <a:buNone/>
            </a:pPr>
            <a:endParaRPr/>
          </a:p>
        </p:txBody>
      </p:sp>
      <p:sp>
        <p:nvSpPr>
          <p:cNvPr id="71" name="Google Shape;71;g7fe78dc352_0_1:notes"/>
          <p:cNvSpPr txBox="1">
            <a:spLocks noGrp="1"/>
          </p:cNvSpPr>
          <p:nvPr>
            <p:ph type="sldNum" idx="12"/>
          </p:nvPr>
        </p:nvSpPr>
        <p:spPr>
          <a:xfrm>
            <a:off x="5438461" y="6948176"/>
            <a:ext cx="4160400" cy="366900"/>
          </a:xfrm>
          <a:prstGeom prst="rect">
            <a:avLst/>
          </a:prstGeom>
          <a:noFill/>
          <a:ln>
            <a:noFill/>
          </a:ln>
        </p:spPr>
        <p:txBody>
          <a:bodyPr spcFirstLastPara="1" wrap="square" lIns="101775" tIns="50875" rIns="101775" bIns="508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41ff6a699_0_112:notes"/>
          <p:cNvSpPr>
            <a:spLocks noGrp="1" noRot="1" noChangeAspect="1"/>
          </p:cNvSpPr>
          <p:nvPr>
            <p:ph type="sldImg" idx="2"/>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841ff6a699_0_112:notes"/>
          <p:cNvSpPr txBox="1">
            <a:spLocks noGrp="1"/>
          </p:cNvSpPr>
          <p:nvPr>
            <p:ph type="body" idx="1"/>
          </p:nvPr>
        </p:nvSpPr>
        <p:spPr>
          <a:xfrm>
            <a:off x="960121" y="3520447"/>
            <a:ext cx="7680900" cy="2880300"/>
          </a:xfrm>
          <a:prstGeom prst="rect">
            <a:avLst/>
          </a:prstGeom>
          <a:noFill/>
          <a:ln>
            <a:noFill/>
          </a:ln>
        </p:spPr>
        <p:txBody>
          <a:bodyPr spcFirstLastPara="1" wrap="square" lIns="101775" tIns="50875" rIns="101775" bIns="50875" anchor="t" anchorCtr="0">
            <a:noAutofit/>
          </a:bodyPr>
          <a:lstStyle/>
          <a:p>
            <a:pPr marL="0" lvl="0" indent="0" algn="l" rtl="0">
              <a:lnSpc>
                <a:spcPct val="100000"/>
              </a:lnSpc>
              <a:spcBef>
                <a:spcPts val="0"/>
              </a:spcBef>
              <a:spcAft>
                <a:spcPts val="0"/>
              </a:spcAft>
              <a:buSzPts val="1400"/>
              <a:buNone/>
            </a:pPr>
            <a:endParaRPr/>
          </a:p>
        </p:txBody>
      </p:sp>
      <p:sp>
        <p:nvSpPr>
          <p:cNvPr id="90" name="Google Shape;90;g841ff6a699_0_112:notes"/>
          <p:cNvSpPr txBox="1">
            <a:spLocks noGrp="1"/>
          </p:cNvSpPr>
          <p:nvPr>
            <p:ph type="sldNum" idx="12"/>
          </p:nvPr>
        </p:nvSpPr>
        <p:spPr>
          <a:xfrm>
            <a:off x="5438461" y="6948176"/>
            <a:ext cx="4160400" cy="366900"/>
          </a:xfrm>
          <a:prstGeom prst="rect">
            <a:avLst/>
          </a:prstGeom>
          <a:noFill/>
          <a:ln>
            <a:noFill/>
          </a:ln>
        </p:spPr>
        <p:txBody>
          <a:bodyPr spcFirstLastPara="1" wrap="square" lIns="101775" tIns="50875" rIns="101775" bIns="50875"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41ff6a699_0_112:notes"/>
          <p:cNvSpPr>
            <a:spLocks noGrp="1" noRot="1" noChangeAspect="1"/>
          </p:cNvSpPr>
          <p:nvPr>
            <p:ph type="sldImg" idx="2"/>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841ff6a699_0_112:notes"/>
          <p:cNvSpPr txBox="1">
            <a:spLocks noGrp="1"/>
          </p:cNvSpPr>
          <p:nvPr>
            <p:ph type="body" idx="1"/>
          </p:nvPr>
        </p:nvSpPr>
        <p:spPr>
          <a:xfrm>
            <a:off x="960121" y="3520447"/>
            <a:ext cx="7680900" cy="2880300"/>
          </a:xfrm>
          <a:prstGeom prst="rect">
            <a:avLst/>
          </a:prstGeom>
          <a:noFill/>
          <a:ln>
            <a:noFill/>
          </a:ln>
        </p:spPr>
        <p:txBody>
          <a:bodyPr spcFirstLastPara="1" wrap="square" lIns="101775" tIns="50875" rIns="101775" bIns="50875" anchor="t" anchorCtr="0">
            <a:noAutofit/>
          </a:bodyPr>
          <a:lstStyle/>
          <a:p>
            <a:pPr marL="0" lvl="0" indent="0" algn="l" rtl="0">
              <a:lnSpc>
                <a:spcPct val="100000"/>
              </a:lnSpc>
              <a:spcBef>
                <a:spcPts val="0"/>
              </a:spcBef>
              <a:spcAft>
                <a:spcPts val="0"/>
              </a:spcAft>
              <a:buSzPts val="1400"/>
              <a:buNone/>
            </a:pPr>
            <a:endParaRPr/>
          </a:p>
        </p:txBody>
      </p:sp>
      <p:sp>
        <p:nvSpPr>
          <p:cNvPr id="90" name="Google Shape;90;g841ff6a699_0_112:notes"/>
          <p:cNvSpPr txBox="1">
            <a:spLocks noGrp="1"/>
          </p:cNvSpPr>
          <p:nvPr>
            <p:ph type="sldNum" idx="12"/>
          </p:nvPr>
        </p:nvSpPr>
        <p:spPr>
          <a:xfrm>
            <a:off x="5438461" y="6948176"/>
            <a:ext cx="4160400" cy="366900"/>
          </a:xfrm>
          <a:prstGeom prst="rect">
            <a:avLst/>
          </a:prstGeom>
          <a:noFill/>
          <a:ln>
            <a:noFill/>
          </a:ln>
        </p:spPr>
        <p:txBody>
          <a:bodyPr spcFirstLastPara="1" wrap="square" lIns="101775" tIns="50875" rIns="101775" bIns="508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348208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fe78dc352_0_73:notes"/>
          <p:cNvSpPr>
            <a:spLocks noGrp="1" noRot="1" noChangeAspect="1"/>
          </p:cNvSpPr>
          <p:nvPr>
            <p:ph type="sldImg" idx="2"/>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7fe78dc352_0_73:notes"/>
          <p:cNvSpPr txBox="1">
            <a:spLocks noGrp="1"/>
          </p:cNvSpPr>
          <p:nvPr>
            <p:ph type="body" idx="1"/>
          </p:nvPr>
        </p:nvSpPr>
        <p:spPr>
          <a:xfrm>
            <a:off x="960121" y="3520447"/>
            <a:ext cx="7680900" cy="2880300"/>
          </a:xfrm>
          <a:prstGeom prst="rect">
            <a:avLst/>
          </a:prstGeom>
          <a:noFill/>
          <a:ln>
            <a:noFill/>
          </a:ln>
        </p:spPr>
        <p:txBody>
          <a:bodyPr spcFirstLastPara="1" wrap="square" lIns="101775" tIns="50875" rIns="101775" bIns="50875" anchor="t" anchorCtr="0">
            <a:noAutofit/>
          </a:bodyPr>
          <a:lstStyle/>
          <a:p>
            <a:pPr marL="0" lvl="0" indent="0" algn="l" rtl="0">
              <a:lnSpc>
                <a:spcPct val="100000"/>
              </a:lnSpc>
              <a:spcBef>
                <a:spcPts val="0"/>
              </a:spcBef>
              <a:spcAft>
                <a:spcPts val="0"/>
              </a:spcAft>
              <a:buSzPts val="1400"/>
              <a:buNone/>
            </a:pPr>
            <a:endParaRPr/>
          </a:p>
        </p:txBody>
      </p:sp>
      <p:sp>
        <p:nvSpPr>
          <p:cNvPr id="105" name="Google Shape;105;g7fe78dc352_0_73:notes"/>
          <p:cNvSpPr txBox="1">
            <a:spLocks noGrp="1"/>
          </p:cNvSpPr>
          <p:nvPr>
            <p:ph type="sldNum" idx="12"/>
          </p:nvPr>
        </p:nvSpPr>
        <p:spPr>
          <a:xfrm>
            <a:off x="5438461" y="6948176"/>
            <a:ext cx="4160400" cy="366900"/>
          </a:xfrm>
          <a:prstGeom prst="rect">
            <a:avLst/>
          </a:prstGeom>
          <a:noFill/>
          <a:ln>
            <a:noFill/>
          </a:ln>
        </p:spPr>
        <p:txBody>
          <a:bodyPr spcFirstLastPara="1" wrap="square" lIns="101775" tIns="50875" rIns="101775" bIns="508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fe78dc352_0_73:notes"/>
          <p:cNvSpPr>
            <a:spLocks noGrp="1" noRot="1" noChangeAspect="1"/>
          </p:cNvSpPr>
          <p:nvPr>
            <p:ph type="sldImg" idx="2"/>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7fe78dc352_0_73:notes"/>
          <p:cNvSpPr txBox="1">
            <a:spLocks noGrp="1"/>
          </p:cNvSpPr>
          <p:nvPr>
            <p:ph type="body" idx="1"/>
          </p:nvPr>
        </p:nvSpPr>
        <p:spPr>
          <a:xfrm>
            <a:off x="960121" y="3520447"/>
            <a:ext cx="7680900" cy="2880300"/>
          </a:xfrm>
          <a:prstGeom prst="rect">
            <a:avLst/>
          </a:prstGeom>
          <a:noFill/>
          <a:ln>
            <a:noFill/>
          </a:ln>
        </p:spPr>
        <p:txBody>
          <a:bodyPr spcFirstLastPara="1" wrap="square" lIns="101775" tIns="50875" rIns="101775" bIns="50875" anchor="t" anchorCtr="0">
            <a:noAutofit/>
          </a:bodyPr>
          <a:lstStyle/>
          <a:p>
            <a:pPr marL="0" lvl="0" indent="0" algn="l" rtl="0">
              <a:lnSpc>
                <a:spcPct val="100000"/>
              </a:lnSpc>
              <a:spcBef>
                <a:spcPts val="0"/>
              </a:spcBef>
              <a:spcAft>
                <a:spcPts val="0"/>
              </a:spcAft>
              <a:buSzPts val="1400"/>
              <a:buNone/>
            </a:pPr>
            <a:endParaRPr/>
          </a:p>
        </p:txBody>
      </p:sp>
      <p:sp>
        <p:nvSpPr>
          <p:cNvPr id="105" name="Google Shape;105;g7fe78dc352_0_73:notes"/>
          <p:cNvSpPr txBox="1">
            <a:spLocks noGrp="1"/>
          </p:cNvSpPr>
          <p:nvPr>
            <p:ph type="sldNum" idx="12"/>
          </p:nvPr>
        </p:nvSpPr>
        <p:spPr>
          <a:xfrm>
            <a:off x="5438461" y="6948176"/>
            <a:ext cx="4160400" cy="366900"/>
          </a:xfrm>
          <a:prstGeom prst="rect">
            <a:avLst/>
          </a:prstGeom>
          <a:noFill/>
          <a:ln>
            <a:noFill/>
          </a:ln>
        </p:spPr>
        <p:txBody>
          <a:bodyPr spcFirstLastPara="1" wrap="square" lIns="101775" tIns="50875" rIns="101775" bIns="508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545498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fe78dc352_0_73:notes"/>
          <p:cNvSpPr>
            <a:spLocks noGrp="1" noRot="1" noChangeAspect="1"/>
          </p:cNvSpPr>
          <p:nvPr>
            <p:ph type="sldImg" idx="2"/>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7fe78dc352_0_73:notes"/>
          <p:cNvSpPr txBox="1">
            <a:spLocks noGrp="1"/>
          </p:cNvSpPr>
          <p:nvPr>
            <p:ph type="body" idx="1"/>
          </p:nvPr>
        </p:nvSpPr>
        <p:spPr>
          <a:xfrm>
            <a:off x="960121" y="3520447"/>
            <a:ext cx="7680900" cy="2880300"/>
          </a:xfrm>
          <a:prstGeom prst="rect">
            <a:avLst/>
          </a:prstGeom>
          <a:noFill/>
          <a:ln>
            <a:noFill/>
          </a:ln>
        </p:spPr>
        <p:txBody>
          <a:bodyPr spcFirstLastPara="1" wrap="square" lIns="101775" tIns="50875" rIns="101775" bIns="50875" anchor="t" anchorCtr="0">
            <a:noAutofit/>
          </a:bodyPr>
          <a:lstStyle/>
          <a:p>
            <a:pPr marL="0" lvl="0" indent="0" algn="l" rtl="0">
              <a:lnSpc>
                <a:spcPct val="100000"/>
              </a:lnSpc>
              <a:spcBef>
                <a:spcPts val="0"/>
              </a:spcBef>
              <a:spcAft>
                <a:spcPts val="0"/>
              </a:spcAft>
              <a:buSzPts val="1400"/>
              <a:buNone/>
            </a:pPr>
            <a:endParaRPr/>
          </a:p>
        </p:txBody>
      </p:sp>
      <p:sp>
        <p:nvSpPr>
          <p:cNvPr id="105" name="Google Shape;105;g7fe78dc352_0_73:notes"/>
          <p:cNvSpPr txBox="1">
            <a:spLocks noGrp="1"/>
          </p:cNvSpPr>
          <p:nvPr>
            <p:ph type="sldNum" idx="12"/>
          </p:nvPr>
        </p:nvSpPr>
        <p:spPr>
          <a:xfrm>
            <a:off x="5438461" y="6948176"/>
            <a:ext cx="4160400" cy="366900"/>
          </a:xfrm>
          <a:prstGeom prst="rect">
            <a:avLst/>
          </a:prstGeom>
          <a:noFill/>
          <a:ln>
            <a:noFill/>
          </a:ln>
        </p:spPr>
        <p:txBody>
          <a:bodyPr spcFirstLastPara="1" wrap="square" lIns="101775" tIns="50875" rIns="101775" bIns="508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75456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5577418" y="6484938"/>
            <a:ext cx="1037167"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 name="Google Shape;17;p2"/>
          <p:cNvSpPr/>
          <p:nvPr/>
        </p:nvSpPr>
        <p:spPr>
          <a:xfrm>
            <a:off x="11668482" y="6484732"/>
            <a:ext cx="400752" cy="305212"/>
          </a:xfrm>
          <a:prstGeom prst="rect">
            <a:avLst/>
          </a:prstGeom>
          <a:noFill/>
          <a:ln>
            <a:noFill/>
          </a:ln>
        </p:spPr>
        <p:txBody>
          <a:bodyPr spcFirstLastPara="1" wrap="square" lIns="90475" tIns="44450" rIns="90475" bIns="44450"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sz="1400" b="0" i="0" u="none" strike="noStrike" cap="none">
              <a:solidFill>
                <a:schemeClr val="dk1"/>
              </a:solidFill>
              <a:latin typeface="Arial"/>
              <a:ea typeface="Arial"/>
              <a:cs typeface="Arial"/>
              <a:sym typeface="Arial"/>
            </a:endParaRPr>
          </a:p>
        </p:txBody>
      </p:sp>
      <p:sp>
        <p:nvSpPr>
          <p:cNvPr id="18" name="Google Shape;18;p2"/>
          <p:cNvSpPr txBox="1">
            <a:spLocks noGrp="1"/>
          </p:cNvSpPr>
          <p:nvPr>
            <p:ph type="ctrTitle"/>
          </p:nvPr>
        </p:nvSpPr>
        <p:spPr>
          <a:xfrm>
            <a:off x="914400" y="2286000"/>
            <a:ext cx="10363200" cy="1143000"/>
          </a:xfrm>
          <a:prstGeom prst="rect">
            <a:avLst/>
          </a:prstGeom>
          <a:noFill/>
          <a:ln>
            <a:noFill/>
          </a:ln>
        </p:spPr>
        <p:txBody>
          <a:bodyPr spcFirstLastPara="1" wrap="square" lIns="90475" tIns="44450" rIns="90475" bIns="44450" anchor="b" anchorCtr="0">
            <a:noAutofit/>
          </a:bodyPr>
          <a:lstStyle>
            <a:lvl1pPr lvl="0" algn="ctr">
              <a:lnSpc>
                <a:spcPct val="100000"/>
              </a:lnSpc>
              <a:spcBef>
                <a:spcPts val="0"/>
              </a:spcBef>
              <a:spcAft>
                <a:spcPts val="0"/>
              </a:spcAft>
              <a:buSzPts val="1400"/>
              <a:buNone/>
              <a:defRPr sz="4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828800" y="3886200"/>
            <a:ext cx="8534400" cy="1752600"/>
          </a:xfrm>
          <a:prstGeom prst="rect">
            <a:avLst/>
          </a:prstGeom>
          <a:noFill/>
          <a:ln>
            <a:noFill/>
          </a:ln>
        </p:spPr>
        <p:txBody>
          <a:bodyPr spcFirstLastPara="1" wrap="square" lIns="90475" tIns="44450" rIns="90475" bIns="44450" anchor="t" anchorCtr="0">
            <a:noAutofit/>
          </a:bodyPr>
          <a:lstStyle>
            <a:lvl1pPr lvl="0" algn="ctr">
              <a:lnSpc>
                <a:spcPct val="100000"/>
              </a:lnSpc>
              <a:spcBef>
                <a:spcPts val="720"/>
              </a:spcBef>
              <a:spcAft>
                <a:spcPts val="0"/>
              </a:spcAft>
              <a:buSzPts val="2700"/>
              <a:buFont typeface="Arial"/>
              <a:buNone/>
              <a:defRPr sz="36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17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914400" y="457200"/>
            <a:ext cx="10363200" cy="609600"/>
          </a:xfrm>
          <a:prstGeom prst="rect">
            <a:avLst/>
          </a:prstGeom>
          <a:noFill/>
          <a:ln>
            <a:noFill/>
          </a:ln>
        </p:spPr>
        <p:txBody>
          <a:bodyPr spcFirstLastPara="1" wrap="square" lIns="90475" tIns="44450" rIns="90475" bIns="4445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11"/>
          <p:cNvSpPr txBox="1">
            <a:spLocks noGrp="1"/>
          </p:cNvSpPr>
          <p:nvPr>
            <p:ph type="body" idx="1"/>
          </p:nvPr>
        </p:nvSpPr>
        <p:spPr>
          <a:xfrm rot="5400000">
            <a:off x="3889131" y="-1603130"/>
            <a:ext cx="4413738" cy="10363200"/>
          </a:xfrm>
          <a:prstGeom prst="rect">
            <a:avLst/>
          </a:prstGeom>
          <a:noFill/>
          <a:ln>
            <a:noFill/>
          </a:ln>
        </p:spPr>
        <p:txBody>
          <a:bodyPr spcFirstLastPara="1" wrap="square" lIns="90475" tIns="44450" rIns="90475" bIns="44450" anchor="t" anchorCtr="0">
            <a:noAutofit/>
          </a:bodyPr>
          <a:lstStyle>
            <a:lvl1pPr marL="457200" lvl="0" indent="-314325" algn="l">
              <a:lnSpc>
                <a:spcPct val="100000"/>
              </a:lnSpc>
              <a:spcBef>
                <a:spcPts val="360"/>
              </a:spcBef>
              <a:spcAft>
                <a:spcPts val="0"/>
              </a:spcAft>
              <a:buSzPts val="135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02894" algn="l">
              <a:lnSpc>
                <a:spcPct val="100000"/>
              </a:lnSpc>
              <a:spcBef>
                <a:spcPts val="360"/>
              </a:spcBef>
              <a:spcAft>
                <a:spcPts val="0"/>
              </a:spcAft>
              <a:buSzPts val="117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rot="5400000">
            <a:off x="7048500" y="2095500"/>
            <a:ext cx="5867400" cy="2590800"/>
          </a:xfrm>
          <a:prstGeom prst="rect">
            <a:avLst/>
          </a:prstGeom>
          <a:noFill/>
          <a:ln>
            <a:noFill/>
          </a:ln>
        </p:spPr>
        <p:txBody>
          <a:bodyPr spcFirstLastPara="1" wrap="square" lIns="90475" tIns="44450" rIns="90475" bIns="4445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1765300" y="-393700"/>
            <a:ext cx="5867400" cy="7569200"/>
          </a:xfrm>
          <a:prstGeom prst="rect">
            <a:avLst/>
          </a:prstGeom>
          <a:noFill/>
          <a:ln>
            <a:noFill/>
          </a:ln>
        </p:spPr>
        <p:txBody>
          <a:bodyPr spcFirstLastPara="1" wrap="square" lIns="90475" tIns="44450" rIns="90475" bIns="44450" anchor="t" anchorCtr="0">
            <a:noAutofit/>
          </a:bodyPr>
          <a:lstStyle>
            <a:lvl1pPr marL="457200" lvl="0" indent="-314325" algn="l">
              <a:lnSpc>
                <a:spcPct val="100000"/>
              </a:lnSpc>
              <a:spcBef>
                <a:spcPts val="360"/>
              </a:spcBef>
              <a:spcAft>
                <a:spcPts val="0"/>
              </a:spcAft>
              <a:buSzPts val="135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02894" algn="l">
              <a:lnSpc>
                <a:spcPct val="100000"/>
              </a:lnSpc>
              <a:spcBef>
                <a:spcPts val="360"/>
              </a:spcBef>
              <a:spcAft>
                <a:spcPts val="0"/>
              </a:spcAft>
              <a:buSzPts val="117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914400" y="457200"/>
            <a:ext cx="10363200" cy="609600"/>
          </a:xfrm>
          <a:prstGeom prst="rect">
            <a:avLst/>
          </a:prstGeom>
          <a:noFill/>
          <a:ln>
            <a:noFill/>
          </a:ln>
        </p:spPr>
        <p:txBody>
          <a:bodyPr spcFirstLastPara="1" wrap="square" lIns="90475" tIns="44450" rIns="90475" bIns="4445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914400" y="1371601"/>
            <a:ext cx="10363200" cy="4413738"/>
          </a:xfrm>
          <a:prstGeom prst="rect">
            <a:avLst/>
          </a:prstGeom>
          <a:noFill/>
          <a:ln>
            <a:noFill/>
          </a:ln>
        </p:spPr>
        <p:txBody>
          <a:bodyPr spcFirstLastPara="1" wrap="square" lIns="90475" tIns="44450" rIns="90475" bIns="44450" anchor="t" anchorCtr="0">
            <a:noAutofit/>
          </a:bodyPr>
          <a:lstStyle>
            <a:lvl1pPr marL="457200" lvl="0" indent="-314325" algn="l">
              <a:lnSpc>
                <a:spcPct val="100000"/>
              </a:lnSpc>
              <a:spcBef>
                <a:spcPts val="360"/>
              </a:spcBef>
              <a:spcAft>
                <a:spcPts val="0"/>
              </a:spcAft>
              <a:buSzPts val="135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02894" algn="l">
              <a:lnSpc>
                <a:spcPct val="100000"/>
              </a:lnSpc>
              <a:spcBef>
                <a:spcPts val="360"/>
              </a:spcBef>
              <a:spcAft>
                <a:spcPts val="0"/>
              </a:spcAft>
              <a:buSzPts val="117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3084" y="4406901"/>
            <a:ext cx="10363200" cy="1362075"/>
          </a:xfrm>
          <a:prstGeom prst="rect">
            <a:avLst/>
          </a:prstGeom>
          <a:noFill/>
          <a:ln>
            <a:noFill/>
          </a:ln>
        </p:spPr>
        <p:txBody>
          <a:bodyPr spcFirstLastPara="1" wrap="square" lIns="90475" tIns="44450" rIns="90475" bIns="4445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63084" y="2906713"/>
            <a:ext cx="10363200" cy="1500187"/>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91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14400" y="457200"/>
            <a:ext cx="10363200" cy="609600"/>
          </a:xfrm>
          <a:prstGeom prst="rect">
            <a:avLst/>
          </a:prstGeom>
          <a:noFill/>
          <a:ln>
            <a:noFill/>
          </a:ln>
        </p:spPr>
        <p:txBody>
          <a:bodyPr spcFirstLastPara="1" wrap="square" lIns="90475" tIns="44450" rIns="90475" bIns="4445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914400" y="1371600"/>
            <a:ext cx="5080000" cy="4953000"/>
          </a:xfrm>
          <a:prstGeom prst="rect">
            <a:avLst/>
          </a:prstGeom>
          <a:noFill/>
          <a:ln>
            <a:noFill/>
          </a:ln>
        </p:spPr>
        <p:txBody>
          <a:bodyPr spcFirstLastPara="1" wrap="square" lIns="90475" tIns="44450" rIns="90475" bIns="44450" anchor="t" anchorCtr="0">
            <a:noAutofit/>
          </a:bodyPr>
          <a:lstStyle>
            <a:lvl1pPr marL="457200" lvl="0" indent="-361950" algn="l">
              <a:lnSpc>
                <a:spcPct val="100000"/>
              </a:lnSpc>
              <a:spcBef>
                <a:spcPts val="560"/>
              </a:spcBef>
              <a:spcAft>
                <a:spcPts val="0"/>
              </a:spcAft>
              <a:buSzPts val="21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02894" algn="l">
              <a:lnSpc>
                <a:spcPct val="100000"/>
              </a:lnSpc>
              <a:spcBef>
                <a:spcPts val="360"/>
              </a:spcBef>
              <a:spcAft>
                <a:spcPts val="0"/>
              </a:spcAft>
              <a:buSzPts val="117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29" name="Google Shape;29;p5"/>
          <p:cNvSpPr txBox="1">
            <a:spLocks noGrp="1"/>
          </p:cNvSpPr>
          <p:nvPr>
            <p:ph type="body" idx="2"/>
          </p:nvPr>
        </p:nvSpPr>
        <p:spPr>
          <a:xfrm>
            <a:off x="6197600" y="1371600"/>
            <a:ext cx="5080000" cy="4953000"/>
          </a:xfrm>
          <a:prstGeom prst="rect">
            <a:avLst/>
          </a:prstGeom>
          <a:noFill/>
          <a:ln>
            <a:noFill/>
          </a:ln>
        </p:spPr>
        <p:txBody>
          <a:bodyPr spcFirstLastPara="1" wrap="square" lIns="90475" tIns="44450" rIns="90475" bIns="44450" anchor="t" anchorCtr="0">
            <a:noAutofit/>
          </a:bodyPr>
          <a:lstStyle>
            <a:lvl1pPr marL="457200" lvl="0" indent="-361950" algn="l">
              <a:lnSpc>
                <a:spcPct val="100000"/>
              </a:lnSpc>
              <a:spcBef>
                <a:spcPts val="560"/>
              </a:spcBef>
              <a:spcAft>
                <a:spcPts val="0"/>
              </a:spcAft>
              <a:buSzPts val="21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02894" algn="l">
              <a:lnSpc>
                <a:spcPct val="100000"/>
              </a:lnSpc>
              <a:spcBef>
                <a:spcPts val="360"/>
              </a:spcBef>
              <a:spcAft>
                <a:spcPts val="0"/>
              </a:spcAft>
              <a:buSzPts val="117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09600" y="274638"/>
            <a:ext cx="10972800" cy="1143000"/>
          </a:xfrm>
          <a:prstGeom prst="rect">
            <a:avLst/>
          </a:prstGeom>
          <a:noFill/>
          <a:ln>
            <a:noFill/>
          </a:ln>
        </p:spPr>
        <p:txBody>
          <a:bodyPr spcFirstLastPara="1" wrap="square" lIns="90475" tIns="44450" rIns="90475" bIns="4445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609600" y="1535113"/>
            <a:ext cx="5386917" cy="63976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33" name="Google Shape;33;p6"/>
          <p:cNvSpPr txBox="1">
            <a:spLocks noGrp="1"/>
          </p:cNvSpPr>
          <p:nvPr>
            <p:ph type="body" idx="2"/>
          </p:nvPr>
        </p:nvSpPr>
        <p:spPr>
          <a:xfrm>
            <a:off x="609600" y="2174875"/>
            <a:ext cx="5386917" cy="3951288"/>
          </a:xfrm>
          <a:prstGeom prst="rect">
            <a:avLst/>
          </a:prstGeom>
          <a:noFill/>
          <a:ln>
            <a:noFill/>
          </a:ln>
        </p:spPr>
        <p:txBody>
          <a:bodyPr spcFirstLastPara="1" wrap="square" lIns="90475" tIns="44450" rIns="90475" bIns="44450" anchor="t" anchorCtr="0">
            <a:noAutofit/>
          </a:bodyPr>
          <a:lstStyle>
            <a:lvl1pPr marL="457200" lvl="0" indent="-342900" algn="l">
              <a:lnSpc>
                <a:spcPct val="100000"/>
              </a:lnSpc>
              <a:spcBef>
                <a:spcPts val="480"/>
              </a:spcBef>
              <a:spcAft>
                <a:spcPts val="0"/>
              </a:spcAft>
              <a:buSzPts val="18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294639" algn="l">
              <a:lnSpc>
                <a:spcPct val="100000"/>
              </a:lnSpc>
              <a:spcBef>
                <a:spcPts val="320"/>
              </a:spcBef>
              <a:spcAft>
                <a:spcPts val="0"/>
              </a:spcAft>
              <a:buSzPts val="104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34" name="Google Shape;34;p6"/>
          <p:cNvSpPr txBox="1">
            <a:spLocks noGrp="1"/>
          </p:cNvSpPr>
          <p:nvPr>
            <p:ph type="body" idx="3"/>
          </p:nvPr>
        </p:nvSpPr>
        <p:spPr>
          <a:xfrm>
            <a:off x="6193368" y="1535113"/>
            <a:ext cx="5389033" cy="63976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35" name="Google Shape;35;p6"/>
          <p:cNvSpPr txBox="1">
            <a:spLocks noGrp="1"/>
          </p:cNvSpPr>
          <p:nvPr>
            <p:ph type="body" idx="4"/>
          </p:nvPr>
        </p:nvSpPr>
        <p:spPr>
          <a:xfrm>
            <a:off x="6193368" y="2174875"/>
            <a:ext cx="5389033" cy="3951288"/>
          </a:xfrm>
          <a:prstGeom prst="rect">
            <a:avLst/>
          </a:prstGeom>
          <a:noFill/>
          <a:ln>
            <a:noFill/>
          </a:ln>
        </p:spPr>
        <p:txBody>
          <a:bodyPr spcFirstLastPara="1" wrap="square" lIns="90475" tIns="44450" rIns="90475" bIns="44450" anchor="t" anchorCtr="0">
            <a:noAutofit/>
          </a:bodyPr>
          <a:lstStyle>
            <a:lvl1pPr marL="457200" lvl="0" indent="-342900" algn="l">
              <a:lnSpc>
                <a:spcPct val="100000"/>
              </a:lnSpc>
              <a:spcBef>
                <a:spcPts val="480"/>
              </a:spcBef>
              <a:spcAft>
                <a:spcPts val="0"/>
              </a:spcAft>
              <a:buSzPts val="18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294639" algn="l">
              <a:lnSpc>
                <a:spcPct val="100000"/>
              </a:lnSpc>
              <a:spcBef>
                <a:spcPts val="320"/>
              </a:spcBef>
              <a:spcAft>
                <a:spcPts val="0"/>
              </a:spcAft>
              <a:buSzPts val="104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914400" y="457200"/>
            <a:ext cx="10363200" cy="609600"/>
          </a:xfrm>
          <a:prstGeom prst="rect">
            <a:avLst/>
          </a:prstGeom>
          <a:noFill/>
          <a:ln>
            <a:noFill/>
          </a:ln>
        </p:spPr>
        <p:txBody>
          <a:bodyPr spcFirstLastPara="1" wrap="square" lIns="90475" tIns="44450" rIns="90475" bIns="4445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609601" y="273050"/>
            <a:ext cx="4011084" cy="1162050"/>
          </a:xfrm>
          <a:prstGeom prst="rect">
            <a:avLst/>
          </a:prstGeom>
          <a:noFill/>
          <a:ln>
            <a:noFill/>
          </a:ln>
        </p:spPr>
        <p:txBody>
          <a:bodyPr spcFirstLastPara="1" wrap="square" lIns="90475" tIns="44450" rIns="90475" bIns="4445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4766733" y="273051"/>
            <a:ext cx="6815667" cy="5853113"/>
          </a:xfrm>
          <a:prstGeom prst="rect">
            <a:avLst/>
          </a:prstGeom>
          <a:noFill/>
          <a:ln>
            <a:noFill/>
          </a:ln>
        </p:spPr>
        <p:txBody>
          <a:bodyPr spcFirstLastPara="1" wrap="square" lIns="90475" tIns="44450" rIns="90475" bIns="44450" anchor="t" anchorCtr="0">
            <a:noAutofit/>
          </a:bodyPr>
          <a:lstStyle>
            <a:lvl1pPr marL="457200" lvl="0" indent="-381000" algn="l">
              <a:lnSpc>
                <a:spcPct val="100000"/>
              </a:lnSpc>
              <a:spcBef>
                <a:spcPts val="640"/>
              </a:spcBef>
              <a:spcAft>
                <a:spcPts val="0"/>
              </a:spcAft>
              <a:buSzPts val="24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11150" algn="l">
              <a:lnSpc>
                <a:spcPct val="100000"/>
              </a:lnSpc>
              <a:spcBef>
                <a:spcPts val="400"/>
              </a:spcBef>
              <a:spcAft>
                <a:spcPts val="0"/>
              </a:spcAft>
              <a:buSzPts val="13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42" name="Google Shape;42;p9"/>
          <p:cNvSpPr txBox="1">
            <a:spLocks noGrp="1"/>
          </p:cNvSpPr>
          <p:nvPr>
            <p:ph type="body" idx="2"/>
          </p:nvPr>
        </p:nvSpPr>
        <p:spPr>
          <a:xfrm>
            <a:off x="609601" y="1435101"/>
            <a:ext cx="4011084" cy="4691063"/>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2389717" y="4800600"/>
            <a:ext cx="7315200" cy="566738"/>
          </a:xfrm>
          <a:prstGeom prst="rect">
            <a:avLst/>
          </a:prstGeom>
          <a:noFill/>
          <a:ln>
            <a:noFill/>
          </a:ln>
        </p:spPr>
        <p:txBody>
          <a:bodyPr spcFirstLastPara="1" wrap="square" lIns="90475" tIns="44450" rIns="90475" bIns="4445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10"/>
          <p:cNvSpPr>
            <a:spLocks noGrp="1"/>
          </p:cNvSpPr>
          <p:nvPr>
            <p:ph type="pic" idx="2"/>
          </p:nvPr>
        </p:nvSpPr>
        <p:spPr>
          <a:xfrm>
            <a:off x="2389717" y="612775"/>
            <a:ext cx="7315200" cy="4114800"/>
          </a:xfrm>
          <a:prstGeom prst="rect">
            <a:avLst/>
          </a:prstGeom>
          <a:noFill/>
          <a:ln>
            <a:noFill/>
          </a:ln>
        </p:spPr>
        <p:txBody>
          <a:bodyPr spcFirstLastPara="1" wrap="square" lIns="90475" tIns="44450" rIns="90475" bIns="44450" anchor="t" anchorCtr="0">
            <a:noAutofit/>
          </a:bodyPr>
          <a:lstStyle>
            <a:lvl1pPr marR="0" lvl="0" algn="l" rtl="0">
              <a:lnSpc>
                <a:spcPct val="100000"/>
              </a:lnSpc>
              <a:spcBef>
                <a:spcPts val="640"/>
              </a:spcBef>
              <a:spcAft>
                <a:spcPts val="0"/>
              </a:spcAft>
              <a:buClr>
                <a:srgbClr val="E00122"/>
              </a:buClr>
              <a:buSzPts val="2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rgbClr val="E00122"/>
              </a:buClr>
              <a:buSzPts val="2800"/>
              <a:buFont typeface="Times New Roman"/>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rgbClr val="E00122"/>
              </a:buClr>
              <a:buSzPts val="2400"/>
              <a:buFont typeface="Times New Roman"/>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rgbClr val="E00122"/>
              </a:buClr>
              <a:buSzPts val="13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rgbClr val="E00122"/>
              </a:buClr>
              <a:buSzPts val="2000"/>
              <a:buFont typeface="Times New Roman"/>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rgbClr val="990033"/>
              </a:buClr>
              <a:buSzPts val="2000"/>
              <a:buFont typeface="Times New Roman"/>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rgbClr val="990033"/>
              </a:buClr>
              <a:buSzPts val="2000"/>
              <a:buFont typeface="Times New Roman"/>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rgbClr val="990033"/>
              </a:buClr>
              <a:buSzPts val="2000"/>
              <a:buFont typeface="Times New Roman"/>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rgbClr val="990033"/>
              </a:buClr>
              <a:buSzPts val="2000"/>
              <a:buFont typeface="Times New Roman"/>
              <a:buNone/>
              <a:defRPr sz="2000" b="0" i="0" u="none" strike="noStrike" cap="none">
                <a:solidFill>
                  <a:schemeClr val="dk1"/>
                </a:solidFill>
                <a:latin typeface="Arial"/>
                <a:ea typeface="Arial"/>
                <a:cs typeface="Arial"/>
                <a:sym typeface="Arial"/>
              </a:defRPr>
            </a:lvl9pPr>
          </a:lstStyle>
          <a:p>
            <a:endParaRPr/>
          </a:p>
        </p:txBody>
      </p:sp>
      <p:sp>
        <p:nvSpPr>
          <p:cNvPr id="46" name="Google Shape;46;p10"/>
          <p:cNvSpPr txBox="1">
            <a:spLocks noGrp="1"/>
          </p:cNvSpPr>
          <p:nvPr>
            <p:ph type="body" idx="1"/>
          </p:nvPr>
        </p:nvSpPr>
        <p:spPr>
          <a:xfrm>
            <a:off x="2389717" y="5367338"/>
            <a:ext cx="7315200" cy="804862"/>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14400" y="457200"/>
            <a:ext cx="10363200" cy="609600"/>
          </a:xfrm>
          <a:prstGeom prst="rect">
            <a:avLst/>
          </a:prstGeom>
          <a:noFill/>
          <a:ln>
            <a:noFill/>
          </a:ln>
        </p:spPr>
        <p:txBody>
          <a:bodyPr spcFirstLastPara="1" wrap="square" lIns="90475" tIns="44450" rIns="90475" bIns="44450" anchor="b" anchorCtr="0">
            <a:noAutofit/>
          </a:bodyPr>
          <a:lstStyle>
            <a:lvl1pPr marR="0" lvl="0"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914400" y="1371601"/>
            <a:ext cx="10363200" cy="4413738"/>
          </a:xfrm>
          <a:prstGeom prst="rect">
            <a:avLst/>
          </a:prstGeom>
          <a:noFill/>
          <a:ln>
            <a:noFill/>
          </a:ln>
        </p:spPr>
        <p:txBody>
          <a:bodyPr spcFirstLastPara="1" wrap="square" lIns="90475" tIns="44450" rIns="90475" bIns="44450" anchor="t" anchorCtr="0">
            <a:noAutofit/>
          </a:bodyPr>
          <a:lstStyle>
            <a:lvl1pPr marL="457200" marR="0" lvl="0" indent="-361950" algn="l" rtl="0">
              <a:lnSpc>
                <a:spcPct val="100000"/>
              </a:lnSpc>
              <a:spcBef>
                <a:spcPts val="560"/>
              </a:spcBef>
              <a:spcAft>
                <a:spcPts val="0"/>
              </a:spcAft>
              <a:buClr>
                <a:srgbClr val="E00122"/>
              </a:buClr>
              <a:buSzPts val="21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E00122"/>
              </a:buClr>
              <a:buSzPts val="2400"/>
              <a:buFont typeface="Times New Roman"/>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E00122"/>
              </a:buClr>
              <a:buSzPts val="2000"/>
              <a:buFont typeface="Times New Roman"/>
              <a:buChar char="–"/>
              <a:defRPr sz="2000" b="0" i="0" u="none" strike="noStrike" cap="none">
                <a:solidFill>
                  <a:schemeClr val="dk1"/>
                </a:solidFill>
                <a:latin typeface="Arial"/>
                <a:ea typeface="Arial"/>
                <a:cs typeface="Arial"/>
                <a:sym typeface="Arial"/>
              </a:defRPr>
            </a:lvl3pPr>
            <a:lvl4pPr marL="1828800" marR="0" lvl="3" indent="-311150" algn="l" rtl="0">
              <a:lnSpc>
                <a:spcPct val="100000"/>
              </a:lnSpc>
              <a:spcBef>
                <a:spcPts val="400"/>
              </a:spcBef>
              <a:spcAft>
                <a:spcPts val="0"/>
              </a:spcAft>
              <a:buClr>
                <a:srgbClr val="E00122"/>
              </a:buClr>
              <a:buSzPts val="13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rgbClr val="E00122"/>
              </a:buClr>
              <a:buSzPts val="2000"/>
              <a:buFont typeface="Times New Roman"/>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rgbClr val="990033"/>
              </a:buClr>
              <a:buSzPts val="1800"/>
              <a:buFont typeface="Times New Roman"/>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rgbClr val="990033"/>
              </a:buClr>
              <a:buSzPts val="1800"/>
              <a:buFont typeface="Times New Roman"/>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rgbClr val="990033"/>
              </a:buClr>
              <a:buSzPts val="1800"/>
              <a:buFont typeface="Times New Roman"/>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rgbClr val="990033"/>
              </a:buClr>
              <a:buSzPts val="1800"/>
              <a:buFont typeface="Times New Roman"/>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p:nvPr/>
        </p:nvSpPr>
        <p:spPr>
          <a:xfrm>
            <a:off x="5577418" y="6484938"/>
            <a:ext cx="1037167"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p:nvPr/>
        </p:nvSpPr>
        <p:spPr>
          <a:xfrm>
            <a:off x="11668482" y="6484732"/>
            <a:ext cx="400752" cy="305212"/>
          </a:xfrm>
          <a:prstGeom prst="rect">
            <a:avLst/>
          </a:prstGeom>
          <a:noFill/>
          <a:ln>
            <a:noFill/>
          </a:ln>
        </p:spPr>
        <p:txBody>
          <a:bodyPr spcFirstLastPara="1" wrap="square" lIns="90475" tIns="44450" rIns="90475" bIns="44450"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sz="1400" b="0" i="0" u="none" strike="noStrike" cap="none">
              <a:solidFill>
                <a:schemeClr val="dk1"/>
              </a:solidFill>
              <a:latin typeface="Arial"/>
              <a:ea typeface="Arial"/>
              <a:cs typeface="Arial"/>
              <a:sym typeface="Arial"/>
            </a:endParaRPr>
          </a:p>
        </p:txBody>
      </p:sp>
      <p:pic>
        <p:nvPicPr>
          <p:cNvPr id="14" name="Google Shape;14;p1"/>
          <p:cNvPicPr preferRelativeResize="0"/>
          <p:nvPr/>
        </p:nvPicPr>
        <p:blipFill rotWithShape="1">
          <a:blip r:embed="rId13">
            <a:alphaModFix/>
          </a:blip>
          <a:srcRect/>
          <a:stretch/>
        </p:blipFill>
        <p:spPr>
          <a:xfrm>
            <a:off x="209725" y="5905105"/>
            <a:ext cx="2521753" cy="651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List_of_postal_codes_of_Canada:_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subTitle" idx="1"/>
          </p:nvPr>
        </p:nvSpPr>
        <p:spPr>
          <a:xfrm>
            <a:off x="2400300" y="4176078"/>
            <a:ext cx="7391400" cy="2171330"/>
          </a:xfrm>
          <a:prstGeom prst="rect">
            <a:avLst/>
          </a:prstGeom>
          <a:noFill/>
          <a:ln>
            <a:noFill/>
          </a:ln>
        </p:spPr>
        <p:txBody>
          <a:bodyPr spcFirstLastPara="1" wrap="square" lIns="90475" tIns="44450" rIns="90475" bIns="44450" anchor="t" anchorCtr="0">
            <a:noAutofit/>
          </a:bodyPr>
          <a:lstStyle/>
          <a:p>
            <a:pPr marL="342900" lvl="0" indent="-342900" algn="ctr" rtl="0">
              <a:lnSpc>
                <a:spcPct val="80000"/>
              </a:lnSpc>
              <a:spcBef>
                <a:spcPts val="0"/>
              </a:spcBef>
              <a:spcAft>
                <a:spcPts val="0"/>
              </a:spcAft>
              <a:buSzPts val="2100"/>
              <a:buNone/>
            </a:pPr>
            <a:endParaRPr sz="2500" dirty="0"/>
          </a:p>
          <a:p>
            <a:pPr marL="342900" lvl="0" indent="-342900" algn="ctr" rtl="0">
              <a:lnSpc>
                <a:spcPct val="80000"/>
              </a:lnSpc>
              <a:spcBef>
                <a:spcPts val="560"/>
              </a:spcBef>
              <a:spcAft>
                <a:spcPts val="0"/>
              </a:spcAft>
              <a:buSzPts val="2100"/>
              <a:buNone/>
            </a:pPr>
            <a:r>
              <a:rPr lang="en-US" sz="2500" dirty="0"/>
              <a:t>Abhijith Antony</a:t>
            </a:r>
            <a:endParaRPr sz="2500" dirty="0"/>
          </a:p>
          <a:p>
            <a:pPr marL="342900" lvl="0" indent="-342900" algn="ctr" rtl="0">
              <a:lnSpc>
                <a:spcPct val="80000"/>
              </a:lnSpc>
              <a:spcBef>
                <a:spcPts val="560"/>
              </a:spcBef>
              <a:spcAft>
                <a:spcPts val="0"/>
              </a:spcAft>
              <a:buSzPts val="2100"/>
              <a:buNone/>
            </a:pPr>
            <a:endParaRPr sz="3300" dirty="0"/>
          </a:p>
          <a:p>
            <a:pPr marL="342900" lvl="0" indent="-342900" algn="ctr" rtl="0">
              <a:lnSpc>
                <a:spcPct val="80000"/>
              </a:lnSpc>
              <a:spcBef>
                <a:spcPts val="560"/>
              </a:spcBef>
              <a:spcAft>
                <a:spcPts val="0"/>
              </a:spcAft>
              <a:buSzPts val="2100"/>
              <a:buNone/>
            </a:pPr>
            <a:endParaRPr sz="1700" dirty="0">
              <a:latin typeface="Arial"/>
              <a:ea typeface="Arial"/>
              <a:cs typeface="Arial"/>
              <a:sym typeface="Arial"/>
            </a:endParaRPr>
          </a:p>
          <a:p>
            <a:pPr marL="342900" lvl="0" indent="-342900" algn="ctr" rtl="0">
              <a:lnSpc>
                <a:spcPct val="80000"/>
              </a:lnSpc>
              <a:spcBef>
                <a:spcPts val="480"/>
              </a:spcBef>
              <a:spcAft>
                <a:spcPts val="0"/>
              </a:spcAft>
              <a:buSzPts val="1800"/>
              <a:buNone/>
            </a:pPr>
            <a:endParaRPr sz="2100" dirty="0">
              <a:latin typeface="Arial"/>
              <a:ea typeface="Arial"/>
              <a:cs typeface="Arial"/>
              <a:sym typeface="Arial"/>
            </a:endParaRPr>
          </a:p>
        </p:txBody>
      </p:sp>
      <p:sp>
        <p:nvSpPr>
          <p:cNvPr id="58" name="Google Shape;58;p13"/>
          <p:cNvSpPr txBox="1">
            <a:spLocks noGrp="1"/>
          </p:cNvSpPr>
          <p:nvPr>
            <p:ph type="ctrTitle"/>
          </p:nvPr>
        </p:nvSpPr>
        <p:spPr>
          <a:xfrm>
            <a:off x="473650" y="1454375"/>
            <a:ext cx="10953000" cy="849900"/>
          </a:xfrm>
          <a:prstGeom prst="rect">
            <a:avLst/>
          </a:prstGeom>
          <a:noFill/>
          <a:ln>
            <a:noFill/>
          </a:ln>
        </p:spPr>
        <p:txBody>
          <a:bodyPr spcFirstLastPara="1" wrap="square" lIns="90475" tIns="44450" rIns="90475" bIns="44450" anchor="b" anchorCtr="0">
            <a:noAutofit/>
          </a:bodyPr>
          <a:lstStyle/>
          <a:p>
            <a:r>
              <a:rPr lang="en-US" dirty="0"/>
              <a:t>Capstone Project - The Battle of Neighborhoods</a:t>
            </a:r>
          </a:p>
        </p:txBody>
      </p:sp>
      <p:sp>
        <p:nvSpPr>
          <p:cNvPr id="60" name="Google Shape;60;p13"/>
          <p:cNvSpPr txBox="1"/>
          <p:nvPr/>
        </p:nvSpPr>
        <p:spPr>
          <a:xfrm>
            <a:off x="1794029" y="1901057"/>
            <a:ext cx="8763000" cy="849900"/>
          </a:xfrm>
          <a:prstGeom prst="rect">
            <a:avLst/>
          </a:prstGeom>
          <a:noFill/>
          <a:ln>
            <a:noFill/>
          </a:ln>
        </p:spPr>
        <p:txBody>
          <a:bodyPr spcFirstLastPara="1" wrap="square" lIns="90475" tIns="44450" rIns="90475" bIns="44450" anchor="b" anchorCtr="0">
            <a:noAutofit/>
          </a:bodyPr>
          <a:lstStyle/>
          <a:p>
            <a:pPr marL="0" marR="0" lvl="0" indent="0" algn="ctr" rtl="0">
              <a:lnSpc>
                <a:spcPct val="100000"/>
              </a:lnSpc>
              <a:spcBef>
                <a:spcPts val="0"/>
              </a:spcBef>
              <a:spcAft>
                <a:spcPts val="0"/>
              </a:spcAft>
              <a:buClr>
                <a:srgbClr val="000000"/>
              </a:buClr>
              <a:buSzPts val="32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84525" y="279575"/>
            <a:ext cx="11109000" cy="535200"/>
          </a:xfrm>
          <a:prstGeom prst="rect">
            <a:avLst/>
          </a:prstGeom>
          <a:noFill/>
          <a:ln>
            <a:noFill/>
          </a:ln>
        </p:spPr>
        <p:txBody>
          <a:bodyPr spcFirstLastPara="1" wrap="square" lIns="90475" tIns="44450" rIns="90475" bIns="44450" anchor="t" anchorCtr="0">
            <a:noAutofit/>
          </a:bodyPr>
          <a:lstStyle/>
          <a:p>
            <a:pPr marL="0" lvl="0" indent="0" algn="ctr" rtl="0">
              <a:lnSpc>
                <a:spcPct val="100000"/>
              </a:lnSpc>
              <a:spcBef>
                <a:spcPts val="0"/>
              </a:spcBef>
              <a:spcAft>
                <a:spcPts val="0"/>
              </a:spcAft>
              <a:buSzPts val="1400"/>
              <a:buNone/>
            </a:pPr>
            <a:r>
              <a:rPr lang="en-US" sz="3000" dirty="0">
                <a:latin typeface="Calibri"/>
                <a:ea typeface="Calibri"/>
                <a:cs typeface="Calibri"/>
                <a:sym typeface="Calibri"/>
              </a:rPr>
              <a:t>Objective</a:t>
            </a:r>
            <a:endParaRPr sz="3000" dirty="0">
              <a:latin typeface="Calibri"/>
              <a:ea typeface="Calibri"/>
              <a:cs typeface="Calibri"/>
              <a:sym typeface="Calibri"/>
            </a:endParaRPr>
          </a:p>
        </p:txBody>
      </p:sp>
      <p:sp>
        <p:nvSpPr>
          <p:cNvPr id="93" name="Google Shape;93;p16"/>
          <p:cNvSpPr txBox="1"/>
          <p:nvPr/>
        </p:nvSpPr>
        <p:spPr>
          <a:xfrm>
            <a:off x="393085" y="1358316"/>
            <a:ext cx="11109000" cy="4851984"/>
          </a:xfrm>
          <a:prstGeom prst="rect">
            <a:avLst/>
          </a:prstGeom>
          <a:noFill/>
          <a:ln>
            <a:noFill/>
          </a:ln>
        </p:spPr>
        <p:txBody>
          <a:bodyPr spcFirstLastPara="1" wrap="square" lIns="91425" tIns="91425" rIns="91425" bIns="91425" anchor="t" anchorCtr="0">
            <a:noAutofit/>
          </a:bodyPr>
          <a:lstStyle/>
          <a:p>
            <a:pPr marL="342900" lvl="0" indent="-342900">
              <a:buSzPts val="2400"/>
              <a:buFont typeface="Arial" panose="020B0604020202020204" pitchFamily="34" charset="0"/>
              <a:buChar char="•"/>
            </a:pPr>
            <a:r>
              <a:rPr lang="en-US" sz="2000" dirty="0">
                <a:latin typeface="Calibri" panose="020F0502020204030204" pitchFamily="34" charset="0"/>
                <a:cs typeface="Calibri" panose="020F0502020204030204" pitchFamily="34" charset="0"/>
              </a:rPr>
              <a:t>Investing in a restaurant can be a very risky venture without a proper plan and strategy. </a:t>
            </a:r>
          </a:p>
          <a:p>
            <a:pPr marL="342900" lvl="0" indent="-342900">
              <a:buSzPts val="2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2400"/>
              <a:buFont typeface="Arial" panose="020B0604020202020204" pitchFamily="34" charset="0"/>
              <a:buChar char="•"/>
            </a:pPr>
            <a:r>
              <a:rPr lang="en-US" sz="2000" dirty="0">
                <a:latin typeface="Calibri" panose="020F0502020204030204" pitchFamily="34" charset="0"/>
                <a:cs typeface="Calibri" panose="020F0502020204030204" pitchFamily="34" charset="0"/>
              </a:rPr>
              <a:t>Some of the factors to be considered while deciding the location is the competition in a neighborhood and the footfall of people in an area.</a:t>
            </a:r>
            <a:r>
              <a:rPr lang="en-US" sz="2000" b="1" i="0" u="none" strike="noStrike" cap="none" dirty="0">
                <a:solidFill>
                  <a:schemeClr val="dk1"/>
                </a:solidFill>
                <a:latin typeface="Calibri" panose="020F0502020204030204" pitchFamily="34" charset="0"/>
                <a:ea typeface="Calibri"/>
                <a:cs typeface="Calibri" panose="020F0502020204030204" pitchFamily="34" charset="0"/>
                <a:sym typeface="Calibri"/>
              </a:rPr>
              <a:t> </a:t>
            </a:r>
          </a:p>
          <a:p>
            <a:pPr marL="342900" lvl="0" indent="-342900">
              <a:buSzPts val="2400"/>
              <a:buFont typeface="Arial" panose="020B0604020202020204" pitchFamily="34" charset="0"/>
              <a:buChar char="•"/>
            </a:pPr>
            <a:endParaRPr lang="en-US" sz="2000" b="1" dirty="0">
              <a:solidFill>
                <a:schemeClr val="dk1"/>
              </a:solidFill>
              <a:latin typeface="Calibri" panose="020F0502020204030204" pitchFamily="34" charset="0"/>
              <a:ea typeface="Calibri"/>
              <a:cs typeface="Calibri" panose="020F0502020204030204" pitchFamily="34" charset="0"/>
              <a:sym typeface="Calibri"/>
            </a:endParaRPr>
          </a:p>
          <a:p>
            <a:pPr marL="342900" lvl="0" indent="-342900">
              <a:buSzPts val="2400"/>
              <a:buFont typeface="Arial" panose="020B0604020202020204" pitchFamily="34" charset="0"/>
              <a:buChar char="•"/>
            </a:pPr>
            <a:r>
              <a:rPr lang="en-US" sz="2000" dirty="0">
                <a:latin typeface="Calibri" panose="020F0502020204030204" pitchFamily="34" charset="0"/>
                <a:cs typeface="Calibri" panose="020F0502020204030204" pitchFamily="34" charset="0"/>
              </a:rPr>
              <a:t>Goal of the thesis is to identify an ideal neighborhood in Toronto where we can invest in, to open a restaurant. </a:t>
            </a:r>
          </a:p>
          <a:p>
            <a:pPr marL="342900" lvl="0" indent="-342900">
              <a:buSzPts val="2400"/>
              <a:buFont typeface="Arial" panose="020B0604020202020204" pitchFamily="34" charset="0"/>
              <a:buChar char="•"/>
            </a:pPr>
            <a:endPar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342900" lvl="0" indent="-342900">
              <a:buSzPts val="2400"/>
              <a:buFont typeface="Arial" panose="020B0604020202020204" pitchFamily="34" charset="0"/>
              <a:buChar char="•"/>
            </a:pPr>
            <a:r>
              <a:rPr lang="en-US" sz="2000" dirty="0">
                <a:latin typeface="Calibri" panose="020F0502020204030204" pitchFamily="34" charset="0"/>
                <a:cs typeface="Calibri" panose="020F0502020204030204" pitchFamily="34" charset="0"/>
              </a:rPr>
              <a:t>We will leverage the information available online regarding restaurants and other stores in an area and use K means clustering to divide the region into different areas with different degrees of competition. </a:t>
            </a:r>
          </a:p>
          <a:p>
            <a:pPr marL="342900" lvl="0" indent="-342900">
              <a:buSzPts val="2400"/>
              <a:buFont typeface="Arial" panose="020B0604020202020204" pitchFamily="34" charset="0"/>
              <a:buChar char="•"/>
            </a:pPr>
            <a:endPar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342900" indent="-342900">
              <a:buSzPts val="2400"/>
              <a:buFont typeface="Arial" panose="020B0604020202020204" pitchFamily="34" charset="0"/>
              <a:buChar char="•"/>
            </a:pPr>
            <a:r>
              <a:rPr lang="en-US" sz="2000" dirty="0">
                <a:latin typeface="Calibri" panose="020F0502020204030204" pitchFamily="34" charset="0"/>
                <a:cs typeface="Calibri" panose="020F0502020204030204" pitchFamily="34" charset="0"/>
              </a:rPr>
              <a:t>We assume that there is a high footfall of people in an area based on presence of other avenues.</a:t>
            </a:r>
          </a:p>
          <a:p>
            <a:pPr marL="342900" lvl="0" indent="-342900">
              <a:buSzPts val="2400"/>
              <a:buFont typeface="Arial" panose="020B0604020202020204" pitchFamily="34" charset="0"/>
              <a:buChar char="•"/>
            </a:pP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118233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84525" y="279575"/>
            <a:ext cx="11109000" cy="535200"/>
          </a:xfrm>
          <a:prstGeom prst="rect">
            <a:avLst/>
          </a:prstGeom>
          <a:noFill/>
          <a:ln>
            <a:noFill/>
          </a:ln>
        </p:spPr>
        <p:txBody>
          <a:bodyPr spcFirstLastPara="1" wrap="square" lIns="90475" tIns="44450" rIns="90475" bIns="44450" anchor="t" anchorCtr="0">
            <a:noAutofit/>
          </a:bodyPr>
          <a:lstStyle/>
          <a:p>
            <a:pPr marL="0" lvl="0" indent="0" algn="ctr" rtl="0">
              <a:lnSpc>
                <a:spcPct val="100000"/>
              </a:lnSpc>
              <a:spcBef>
                <a:spcPts val="0"/>
              </a:spcBef>
              <a:spcAft>
                <a:spcPts val="0"/>
              </a:spcAft>
              <a:buSzPts val="1400"/>
              <a:buNone/>
            </a:pPr>
            <a:r>
              <a:rPr lang="en-US" sz="3000" dirty="0">
                <a:latin typeface="Calibri"/>
                <a:ea typeface="Calibri"/>
                <a:cs typeface="Calibri"/>
                <a:sym typeface="Calibri"/>
              </a:rPr>
              <a:t>Approach</a:t>
            </a:r>
            <a:endParaRPr sz="3000" dirty="0">
              <a:latin typeface="Calibri"/>
              <a:ea typeface="Calibri"/>
              <a:cs typeface="Calibri"/>
              <a:sym typeface="Calibri"/>
            </a:endParaRPr>
          </a:p>
        </p:txBody>
      </p:sp>
      <p:sp>
        <p:nvSpPr>
          <p:cNvPr id="74" name="Google Shape;74;p15"/>
          <p:cNvSpPr/>
          <p:nvPr/>
        </p:nvSpPr>
        <p:spPr>
          <a:xfrm>
            <a:off x="4041900" y="1318325"/>
            <a:ext cx="4756200" cy="5499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Calibri"/>
                <a:ea typeface="Calibri"/>
                <a:cs typeface="Calibri"/>
                <a:sym typeface="Calibri"/>
              </a:rPr>
              <a:t>Data sourcing</a:t>
            </a:r>
            <a:endParaRPr sz="2400" dirty="0">
              <a:latin typeface="Calibri"/>
              <a:ea typeface="Calibri"/>
              <a:cs typeface="Calibri"/>
              <a:sym typeface="Calibri"/>
            </a:endParaRPr>
          </a:p>
        </p:txBody>
      </p:sp>
      <p:sp>
        <p:nvSpPr>
          <p:cNvPr id="75" name="Google Shape;75;p15"/>
          <p:cNvSpPr/>
          <p:nvPr/>
        </p:nvSpPr>
        <p:spPr>
          <a:xfrm>
            <a:off x="4081949" y="2371775"/>
            <a:ext cx="4756200" cy="5499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Calibri"/>
                <a:ea typeface="Calibri"/>
                <a:cs typeface="Calibri"/>
                <a:sym typeface="Calibri"/>
              </a:rPr>
              <a:t>Data Cleaning &amp; Manipulation</a:t>
            </a:r>
            <a:endParaRPr sz="2400" dirty="0">
              <a:latin typeface="Calibri"/>
              <a:ea typeface="Calibri"/>
              <a:cs typeface="Calibri"/>
              <a:sym typeface="Calibri"/>
            </a:endParaRPr>
          </a:p>
        </p:txBody>
      </p:sp>
      <p:sp>
        <p:nvSpPr>
          <p:cNvPr id="76" name="Google Shape;76;p15"/>
          <p:cNvSpPr/>
          <p:nvPr/>
        </p:nvSpPr>
        <p:spPr>
          <a:xfrm>
            <a:off x="4081949" y="3412118"/>
            <a:ext cx="4756200" cy="5499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Calibri"/>
                <a:ea typeface="Calibri"/>
                <a:cs typeface="Calibri"/>
                <a:sym typeface="Calibri"/>
              </a:rPr>
              <a:t>Exploration of the dataset</a:t>
            </a:r>
            <a:endParaRPr sz="2400" dirty="0">
              <a:latin typeface="Calibri"/>
              <a:ea typeface="Calibri"/>
              <a:cs typeface="Calibri"/>
              <a:sym typeface="Calibri"/>
            </a:endParaRPr>
          </a:p>
        </p:txBody>
      </p:sp>
      <p:sp>
        <p:nvSpPr>
          <p:cNvPr id="79" name="Google Shape;79;p15"/>
          <p:cNvSpPr/>
          <p:nvPr/>
        </p:nvSpPr>
        <p:spPr>
          <a:xfrm>
            <a:off x="4041900" y="4391174"/>
            <a:ext cx="4756200" cy="5499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Calibri"/>
                <a:ea typeface="Calibri"/>
                <a:cs typeface="Calibri"/>
                <a:sym typeface="Calibri"/>
              </a:rPr>
              <a:t>K Means Clustering</a:t>
            </a:r>
            <a:endParaRPr sz="2400" dirty="0">
              <a:latin typeface="Calibri"/>
              <a:ea typeface="Calibri"/>
              <a:cs typeface="Calibri"/>
              <a:sym typeface="Calibri"/>
            </a:endParaRPr>
          </a:p>
        </p:txBody>
      </p:sp>
      <p:pic>
        <p:nvPicPr>
          <p:cNvPr id="80" name="Google Shape;80;p15"/>
          <p:cNvPicPr preferRelativeResize="0"/>
          <p:nvPr/>
        </p:nvPicPr>
        <p:blipFill rotWithShape="1">
          <a:blip r:embed="rId4">
            <a:alphaModFix/>
          </a:blip>
          <a:srcRect b="2969"/>
          <a:stretch/>
        </p:blipFill>
        <p:spPr>
          <a:xfrm>
            <a:off x="3209775" y="1318325"/>
            <a:ext cx="694650" cy="654938"/>
          </a:xfrm>
          <a:prstGeom prst="rect">
            <a:avLst/>
          </a:prstGeom>
          <a:noFill/>
          <a:ln>
            <a:noFill/>
          </a:ln>
        </p:spPr>
      </p:pic>
      <p:pic>
        <p:nvPicPr>
          <p:cNvPr id="81" name="Google Shape;81;p15"/>
          <p:cNvPicPr preferRelativeResize="0"/>
          <p:nvPr/>
        </p:nvPicPr>
        <p:blipFill>
          <a:blip r:embed="rId5">
            <a:alphaModFix/>
          </a:blip>
          <a:stretch>
            <a:fillRect/>
          </a:stretch>
        </p:blipFill>
        <p:spPr>
          <a:xfrm>
            <a:off x="3282150" y="2388415"/>
            <a:ext cx="549900" cy="549900"/>
          </a:xfrm>
          <a:prstGeom prst="rect">
            <a:avLst/>
          </a:prstGeom>
          <a:noFill/>
          <a:ln>
            <a:noFill/>
          </a:ln>
        </p:spPr>
      </p:pic>
      <p:pic>
        <p:nvPicPr>
          <p:cNvPr id="85" name="Google Shape;85;p15"/>
          <p:cNvPicPr preferRelativeResize="0"/>
          <p:nvPr/>
        </p:nvPicPr>
        <p:blipFill>
          <a:blip r:embed="rId6">
            <a:alphaModFix/>
          </a:blip>
          <a:stretch>
            <a:fillRect/>
          </a:stretch>
        </p:blipFill>
        <p:spPr>
          <a:xfrm>
            <a:off x="3209775" y="3404662"/>
            <a:ext cx="694650" cy="626350"/>
          </a:xfrm>
          <a:prstGeom prst="rect">
            <a:avLst/>
          </a:prstGeom>
          <a:noFill/>
          <a:ln>
            <a:noFill/>
          </a:ln>
        </p:spPr>
      </p:pic>
      <p:pic>
        <p:nvPicPr>
          <p:cNvPr id="86" name="Google Shape;86;p15"/>
          <p:cNvPicPr preferRelativeResize="0"/>
          <p:nvPr/>
        </p:nvPicPr>
        <p:blipFill>
          <a:blip r:embed="rId7">
            <a:alphaModFix/>
          </a:blip>
          <a:stretch>
            <a:fillRect/>
          </a:stretch>
        </p:blipFill>
        <p:spPr>
          <a:xfrm>
            <a:off x="3354525" y="4391174"/>
            <a:ext cx="549900" cy="54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84525" y="279575"/>
            <a:ext cx="11109000" cy="535200"/>
          </a:xfrm>
          <a:prstGeom prst="rect">
            <a:avLst/>
          </a:prstGeom>
          <a:noFill/>
          <a:ln>
            <a:noFill/>
          </a:ln>
        </p:spPr>
        <p:txBody>
          <a:bodyPr spcFirstLastPara="1" wrap="square" lIns="90475" tIns="44450" rIns="90475" bIns="44450" anchor="t" anchorCtr="0">
            <a:noAutofit/>
          </a:bodyPr>
          <a:lstStyle/>
          <a:p>
            <a:pPr marL="0" lvl="0" indent="0" algn="ctr" rtl="0">
              <a:lnSpc>
                <a:spcPct val="100000"/>
              </a:lnSpc>
              <a:spcBef>
                <a:spcPts val="0"/>
              </a:spcBef>
              <a:spcAft>
                <a:spcPts val="0"/>
              </a:spcAft>
              <a:buSzPts val="1400"/>
              <a:buNone/>
            </a:pPr>
            <a:r>
              <a:rPr lang="en-US" sz="3000">
                <a:latin typeface="Calibri"/>
                <a:ea typeface="Calibri"/>
                <a:cs typeface="Calibri"/>
                <a:sym typeface="Calibri"/>
              </a:rPr>
              <a:t>Data sourcing</a:t>
            </a:r>
            <a:endParaRPr sz="3000">
              <a:latin typeface="Calibri"/>
              <a:ea typeface="Calibri"/>
              <a:cs typeface="Calibri"/>
              <a:sym typeface="Calibri"/>
            </a:endParaRPr>
          </a:p>
        </p:txBody>
      </p:sp>
      <p:sp>
        <p:nvSpPr>
          <p:cNvPr id="93" name="Google Shape;93;p16"/>
          <p:cNvSpPr txBox="1"/>
          <p:nvPr/>
        </p:nvSpPr>
        <p:spPr>
          <a:xfrm>
            <a:off x="393085" y="1297356"/>
            <a:ext cx="11109000" cy="1857625"/>
          </a:xfrm>
          <a:prstGeom prst="rect">
            <a:avLst/>
          </a:prstGeom>
          <a:noFill/>
          <a:ln>
            <a:noFill/>
          </a:ln>
        </p:spPr>
        <p:txBody>
          <a:bodyPr spcFirstLastPara="1" wrap="square" lIns="91425" tIns="91425" rIns="91425" bIns="91425" anchor="t" anchorCtr="0">
            <a:noAutofit/>
          </a:bodyPr>
          <a:lstStyle/>
          <a:p>
            <a:pPr>
              <a:buSzPts val="2400"/>
            </a:pPr>
            <a:r>
              <a:rPr lang="en-US" sz="2400" b="1" i="0" u="none" strike="noStrike" cap="none" dirty="0">
                <a:solidFill>
                  <a:schemeClr val="dk1"/>
                </a:solidFill>
                <a:latin typeface="Calibri"/>
                <a:ea typeface="Calibri"/>
                <a:cs typeface="Calibri"/>
                <a:sym typeface="Calibri"/>
              </a:rPr>
              <a:t>Source 1: </a:t>
            </a:r>
            <a:r>
              <a:rPr lang="en-US" sz="2400" i="0" u="none" strike="noStrike" cap="none" dirty="0">
                <a:solidFill>
                  <a:schemeClr val="dk1"/>
                </a:solidFill>
                <a:latin typeface="Calibri"/>
                <a:ea typeface="Calibri"/>
                <a:cs typeface="Calibri"/>
                <a:sym typeface="Calibri"/>
              </a:rPr>
              <a:t>Information related to postal code and neighborhood names:            	    Wikipedia page: </a:t>
            </a:r>
            <a:r>
              <a:rPr lang="en-US" u="sng" dirty="0">
                <a:hlinkClick r:id="rId4"/>
              </a:rPr>
              <a:t>https://en.wikipedia.org/wiki/List_of_postal_codes_of_Canada:_M</a:t>
            </a:r>
            <a:endParaRPr lang="en-US" dirty="0"/>
          </a:p>
          <a:p>
            <a:pPr marL="0" marR="0" lvl="0" indent="0" rtl="0">
              <a:lnSpc>
                <a:spcPct val="100000"/>
              </a:lnSpc>
              <a:spcBef>
                <a:spcPts val="0"/>
              </a:spcBef>
              <a:spcAft>
                <a:spcPts val="0"/>
              </a:spcAft>
              <a:buClr>
                <a:srgbClr val="000000"/>
              </a:buClr>
              <a:buSzPts val="2400"/>
              <a:buFont typeface="Arial"/>
              <a:buNone/>
            </a:pPr>
            <a:endParaRPr lang="en-US" sz="2400" b="0" i="0" u="none" strike="noStrike" cap="none" dirty="0">
              <a:solidFill>
                <a:schemeClr val="dk1"/>
              </a:solidFill>
              <a:latin typeface="Calibri"/>
              <a:ea typeface="Calibri"/>
              <a:cs typeface="Calibri"/>
              <a:sym typeface="Calibri"/>
            </a:endParaRPr>
          </a:p>
          <a:p>
            <a:pPr lvl="0">
              <a:buSzPts val="2400"/>
            </a:pPr>
            <a:r>
              <a:rPr lang="en-US" sz="2400" b="1" dirty="0">
                <a:solidFill>
                  <a:schemeClr val="dk1"/>
                </a:solidFill>
                <a:latin typeface="Calibri"/>
                <a:ea typeface="Calibri"/>
                <a:cs typeface="Calibri"/>
                <a:sym typeface="Calibri"/>
              </a:rPr>
              <a:t>Source 2: </a:t>
            </a:r>
            <a:r>
              <a:rPr lang="en-US" sz="2400" dirty="0">
                <a:solidFill>
                  <a:schemeClr val="dk1"/>
                </a:solidFill>
                <a:latin typeface="Calibri"/>
                <a:ea typeface="Calibri"/>
                <a:cs typeface="Calibri"/>
                <a:sym typeface="Calibri"/>
              </a:rPr>
              <a:t>Foursquare API : Information regarding the avenues in a neighborhood.</a:t>
            </a:r>
            <a:endParaRPr sz="2400" i="0" u="none" strike="noStrike" cap="none"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857BD5F8-F300-4FE4-A65B-45783777EF57}"/>
              </a:ext>
            </a:extLst>
          </p:cNvPr>
          <p:cNvPicPr>
            <a:picLocks noChangeAspect="1"/>
          </p:cNvPicPr>
          <p:nvPr/>
        </p:nvPicPr>
        <p:blipFill>
          <a:blip r:embed="rId5"/>
          <a:stretch>
            <a:fillRect/>
          </a:stretch>
        </p:blipFill>
        <p:spPr>
          <a:xfrm>
            <a:off x="393085" y="3507565"/>
            <a:ext cx="11449050" cy="243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84525" y="279575"/>
            <a:ext cx="11109000" cy="535200"/>
          </a:xfrm>
          <a:prstGeom prst="rect">
            <a:avLst/>
          </a:prstGeom>
          <a:noFill/>
          <a:ln>
            <a:noFill/>
          </a:ln>
        </p:spPr>
        <p:txBody>
          <a:bodyPr spcFirstLastPara="1" wrap="square" lIns="90475" tIns="44450" rIns="90475" bIns="44450" anchor="t" anchorCtr="0">
            <a:noAutofit/>
          </a:bodyPr>
          <a:lstStyle/>
          <a:p>
            <a:pPr marL="0" lvl="0" indent="0" algn="ctr" rtl="0">
              <a:lnSpc>
                <a:spcPct val="100000"/>
              </a:lnSpc>
              <a:spcBef>
                <a:spcPts val="0"/>
              </a:spcBef>
              <a:spcAft>
                <a:spcPts val="0"/>
              </a:spcAft>
              <a:buSzPts val="1400"/>
              <a:buNone/>
            </a:pPr>
            <a:r>
              <a:rPr lang="en-US" sz="3000" dirty="0">
                <a:latin typeface="Calibri"/>
                <a:ea typeface="Calibri"/>
                <a:cs typeface="Calibri"/>
                <a:sym typeface="Calibri"/>
              </a:rPr>
              <a:t>Data Cleaning and Manipulation</a:t>
            </a:r>
            <a:endParaRPr sz="3000" dirty="0">
              <a:latin typeface="Calibri"/>
              <a:ea typeface="Calibri"/>
              <a:cs typeface="Calibri"/>
              <a:sym typeface="Calibri"/>
            </a:endParaRPr>
          </a:p>
        </p:txBody>
      </p:sp>
      <p:sp>
        <p:nvSpPr>
          <p:cNvPr id="93" name="Google Shape;93;p16"/>
          <p:cNvSpPr txBox="1"/>
          <p:nvPr/>
        </p:nvSpPr>
        <p:spPr>
          <a:xfrm>
            <a:off x="393085" y="1358316"/>
            <a:ext cx="11109000" cy="3838524"/>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Data Cleaning:</a:t>
            </a:r>
          </a:p>
          <a:p>
            <a:pPr marL="0" marR="0" lvl="0" indent="0" rtl="0">
              <a:lnSpc>
                <a:spcPct val="100000"/>
              </a:lnSpc>
              <a:spcBef>
                <a:spcPts val="0"/>
              </a:spcBef>
              <a:spcAft>
                <a:spcPts val="0"/>
              </a:spcAft>
              <a:buClr>
                <a:srgbClr val="000000"/>
              </a:buClr>
              <a:buSzPts val="2400"/>
              <a:buFont typeface="Arial"/>
              <a:buNone/>
            </a:pPr>
            <a:endParaRPr lang="en-US" sz="2400" b="1" dirty="0">
              <a:solidFill>
                <a:schemeClr val="dk1"/>
              </a:solidFill>
              <a:latin typeface="Calibri"/>
              <a:ea typeface="Calibri"/>
              <a:cs typeface="Calibri"/>
              <a:sym typeface="Calibri"/>
            </a:endParaRP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Remove all the </a:t>
            </a:r>
            <a:r>
              <a:rPr lang="en-US" sz="2000" i="1" dirty="0">
                <a:latin typeface="Calibri" panose="020F0502020204030204" pitchFamily="34" charset="0"/>
                <a:cs typeface="Calibri" panose="020F0502020204030204" pitchFamily="34" charset="0"/>
              </a:rPr>
              <a:t>‘Not assigned’ </a:t>
            </a:r>
            <a:r>
              <a:rPr lang="en-US" sz="2000" dirty="0">
                <a:latin typeface="Calibri" panose="020F0502020204030204" pitchFamily="34" charset="0"/>
                <a:cs typeface="Calibri" panose="020F0502020204030204" pitchFamily="34" charset="0"/>
              </a:rPr>
              <a:t>neighborhoods from the list.</a:t>
            </a:r>
          </a:p>
          <a:p>
            <a:pPr marL="285750" lvl="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More than one neighborhood can exist in one postal code area, these different neighborhoods must be combined in a single row, ensuring unique postal codes.</a:t>
            </a:r>
          </a:p>
          <a:p>
            <a:pPr marL="285750" lvl="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Filter out avenues with </a:t>
            </a:r>
            <a:r>
              <a:rPr lang="en-US" sz="2000" i="1" dirty="0">
                <a:latin typeface="Calibri" panose="020F0502020204030204" pitchFamily="34" charset="0"/>
                <a:cs typeface="Calibri" panose="020F0502020204030204" pitchFamily="34" charset="0"/>
              </a:rPr>
              <a:t>‘Restaurant’</a:t>
            </a:r>
            <a:r>
              <a:rPr lang="en-US" sz="2000" dirty="0">
                <a:latin typeface="Calibri" panose="020F0502020204030204" pitchFamily="34" charset="0"/>
                <a:cs typeface="Calibri" panose="020F0502020204030204" pitchFamily="34" charset="0"/>
              </a:rPr>
              <a:t> in its name.</a:t>
            </a:r>
          </a:p>
          <a:p>
            <a:pPr marL="285750" lvl="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Fetching data from HTML page and converting into a data frame.</a:t>
            </a:r>
          </a:p>
          <a:p>
            <a:pPr marL="0" marR="0" lvl="0" indent="0"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6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84525" y="279575"/>
            <a:ext cx="11109000" cy="535200"/>
          </a:xfrm>
          <a:prstGeom prst="rect">
            <a:avLst/>
          </a:prstGeom>
          <a:noFill/>
          <a:ln>
            <a:noFill/>
          </a:ln>
        </p:spPr>
        <p:txBody>
          <a:bodyPr spcFirstLastPara="1" wrap="square" lIns="90475" tIns="44450" rIns="90475" bIns="44450" anchor="t" anchorCtr="0">
            <a:noAutofit/>
          </a:bodyPr>
          <a:lstStyle/>
          <a:p>
            <a:pPr marL="0" lvl="0" indent="0" algn="ctr" rtl="0">
              <a:lnSpc>
                <a:spcPct val="100000"/>
              </a:lnSpc>
              <a:spcBef>
                <a:spcPts val="0"/>
              </a:spcBef>
              <a:spcAft>
                <a:spcPts val="0"/>
              </a:spcAft>
              <a:buSzPts val="1400"/>
              <a:buNone/>
            </a:pPr>
            <a:r>
              <a:rPr lang="en-US" sz="3000">
                <a:latin typeface="Calibri"/>
                <a:ea typeface="Calibri"/>
                <a:cs typeface="Calibri"/>
                <a:sym typeface="Calibri"/>
              </a:rPr>
              <a:t>Exploration of the dataset</a:t>
            </a:r>
            <a:endParaRPr sz="3000">
              <a:latin typeface="Calibri"/>
              <a:ea typeface="Calibri"/>
              <a:cs typeface="Calibri"/>
              <a:sym typeface="Calibri"/>
            </a:endParaRPr>
          </a:p>
        </p:txBody>
      </p:sp>
      <p:sp>
        <p:nvSpPr>
          <p:cNvPr id="5" name="Google Shape;93;p16">
            <a:extLst>
              <a:ext uri="{FF2B5EF4-FFF2-40B4-BE49-F238E27FC236}">
                <a16:creationId xmlns:a16="http://schemas.microsoft.com/office/drawing/2014/main" id="{CC86F2A5-08A3-4BE5-B06C-ED99D2CDE807}"/>
              </a:ext>
            </a:extLst>
          </p:cNvPr>
          <p:cNvSpPr txBox="1"/>
          <p:nvPr/>
        </p:nvSpPr>
        <p:spPr>
          <a:xfrm>
            <a:off x="484525" y="1144956"/>
            <a:ext cx="11109000" cy="5088204"/>
          </a:xfrm>
          <a:prstGeom prst="rect">
            <a:avLst/>
          </a:prstGeom>
          <a:noFill/>
          <a:ln>
            <a:noFill/>
          </a:ln>
        </p:spPr>
        <p:txBody>
          <a:bodyPr spcFirstLastPara="1" wrap="square" lIns="91425" tIns="91425" rIns="91425" bIns="91425" anchor="t" anchorCtr="0">
            <a:noAutofit/>
          </a:bodyPr>
          <a:lstStyle/>
          <a:p>
            <a:r>
              <a:rPr lang="en-US" sz="2400" b="1" dirty="0">
                <a:latin typeface="Calibri" panose="020F0502020204030204" pitchFamily="34" charset="0"/>
                <a:cs typeface="Calibri" panose="020F0502020204030204" pitchFamily="34" charset="0"/>
              </a:rPr>
              <a:t>Observations:</a:t>
            </a:r>
          </a:p>
          <a:p>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Top Avenue: Tim Horton</a:t>
            </a:r>
          </a:p>
          <a:p>
            <a:pPr lvl="0"/>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Top Neighborhood: Downsview and Willowdale (68)</a:t>
            </a:r>
          </a:p>
          <a:p>
            <a:pPr lvl="0"/>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Neighborhood with least number of Avenues: Rouge Hill, Port Union, Highland Creek (1)</a:t>
            </a:r>
          </a:p>
          <a:p>
            <a:pPr lvl="0"/>
            <a:endParaRPr lang="en-US" sz="2000" dirty="0">
              <a:latin typeface="Calibri" panose="020F0502020204030204" pitchFamily="34" charset="0"/>
              <a:cs typeface="Calibri" panose="020F0502020204030204" pitchFamily="34" charset="0"/>
            </a:endParaRPr>
          </a:p>
          <a:p>
            <a:pPr lvl="0"/>
            <a:r>
              <a:rPr lang="en-US" sz="2400" b="1" dirty="0">
                <a:latin typeface="Calibri" panose="020F0502020204030204" pitchFamily="34" charset="0"/>
                <a:cs typeface="Calibri" panose="020F0502020204030204" pitchFamily="34" charset="0"/>
              </a:rPr>
              <a:t>Packages Used:</a:t>
            </a:r>
          </a:p>
          <a:p>
            <a:pPr lvl="0"/>
            <a:endParaRPr lang="en-US" sz="2400" b="1"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Foursquare API: To fetch location information for the corresponding neighborhoods.</a:t>
            </a:r>
          </a:p>
          <a:p>
            <a:pPr lvl="0"/>
            <a:endParaRPr lang="en-US" sz="2000" dirty="0">
              <a:latin typeface="Calibri" panose="020F0502020204030204" pitchFamily="34" charset="0"/>
              <a:cs typeface="Calibri" panose="020F0502020204030204" pitchFamily="34" charset="0"/>
            </a:endParaRPr>
          </a:p>
          <a:p>
            <a:pPr lvl="0"/>
            <a:r>
              <a:rPr lang="en-US" sz="2000" dirty="0" err="1">
                <a:latin typeface="Calibri" panose="020F0502020204030204" pitchFamily="34" charset="0"/>
                <a:cs typeface="Calibri" panose="020F0502020204030204" pitchFamily="34" charset="0"/>
              </a:rPr>
              <a:t>BeautifulSoup</a:t>
            </a:r>
            <a:r>
              <a:rPr lang="en-US" sz="2000" dirty="0">
                <a:latin typeface="Calibri" panose="020F0502020204030204" pitchFamily="34" charset="0"/>
                <a:cs typeface="Calibri" panose="020F0502020204030204" pitchFamily="34" charset="0"/>
              </a:rPr>
              <a:t>: For Web scraping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84525" y="279575"/>
            <a:ext cx="11109000" cy="535200"/>
          </a:xfrm>
          <a:prstGeom prst="rect">
            <a:avLst/>
          </a:prstGeom>
          <a:noFill/>
          <a:ln>
            <a:noFill/>
          </a:ln>
        </p:spPr>
        <p:txBody>
          <a:bodyPr spcFirstLastPara="1" wrap="square" lIns="90475" tIns="44450" rIns="90475" bIns="44450" anchor="t" anchorCtr="0">
            <a:noAutofit/>
          </a:bodyPr>
          <a:lstStyle/>
          <a:p>
            <a:pPr marL="0" lvl="0" indent="0" algn="ctr" rtl="0">
              <a:lnSpc>
                <a:spcPct val="100000"/>
              </a:lnSpc>
              <a:spcBef>
                <a:spcPts val="0"/>
              </a:spcBef>
              <a:spcAft>
                <a:spcPts val="0"/>
              </a:spcAft>
              <a:buSzPts val="1400"/>
              <a:buNone/>
            </a:pPr>
            <a:r>
              <a:rPr lang="en-US" sz="3000" dirty="0">
                <a:latin typeface="Calibri"/>
                <a:ea typeface="Calibri"/>
                <a:cs typeface="Calibri"/>
                <a:sym typeface="Calibri"/>
              </a:rPr>
              <a:t>K Means Clustering</a:t>
            </a:r>
            <a:endParaRPr sz="3000" dirty="0">
              <a:latin typeface="Calibri"/>
              <a:ea typeface="Calibri"/>
              <a:cs typeface="Calibri"/>
              <a:sym typeface="Calibri"/>
            </a:endParaRPr>
          </a:p>
        </p:txBody>
      </p:sp>
      <p:sp>
        <p:nvSpPr>
          <p:cNvPr id="5" name="Google Shape;93;p16">
            <a:extLst>
              <a:ext uri="{FF2B5EF4-FFF2-40B4-BE49-F238E27FC236}">
                <a16:creationId xmlns:a16="http://schemas.microsoft.com/office/drawing/2014/main" id="{CC86F2A5-08A3-4BE5-B06C-ED99D2CDE807}"/>
              </a:ext>
            </a:extLst>
          </p:cNvPr>
          <p:cNvSpPr txBox="1"/>
          <p:nvPr/>
        </p:nvSpPr>
        <p:spPr>
          <a:xfrm>
            <a:off x="415945" y="814774"/>
            <a:ext cx="5367635" cy="5418385"/>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Observations:</a:t>
            </a:r>
          </a:p>
          <a:p>
            <a:pPr marL="285750" lvl="0" indent="-285750">
              <a:buFont typeface="Arial" panose="020B0604020202020204" pitchFamily="34" charset="0"/>
              <a:buChar char="•"/>
            </a:pPr>
            <a:r>
              <a:rPr lang="en-US" sz="2000" dirty="0"/>
              <a:t>Red: Cluster 0: With least number of restaurants in the surroundings. </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Green: Cluster 1: With Average number of restaurants in the surroundings.</a:t>
            </a:r>
          </a:p>
          <a:p>
            <a:pPr marL="285750" lvl="0" indent="-285750">
              <a:buFont typeface="Arial" panose="020B0604020202020204" pitchFamily="34" charset="0"/>
              <a:buChar char="•"/>
            </a:pPr>
            <a:r>
              <a:rPr lang="en-US" sz="2000" dirty="0"/>
              <a:t> </a:t>
            </a:r>
          </a:p>
          <a:p>
            <a:pPr marL="285750" lvl="0" indent="-285750">
              <a:buFont typeface="Arial" panose="020B0604020202020204" pitchFamily="34" charset="0"/>
              <a:buChar char="•"/>
            </a:pPr>
            <a:r>
              <a:rPr lang="en-US" sz="2000" dirty="0"/>
              <a:t>Blue: Cluster 2: With Maximum number of restaurants in the surroundings (Will be the most competitive regions). </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We see that the least amount of competition is faced by the red or cluster 0 is mostly on the outskirts of the city. But we do see few neighborhoods closer to city coming in this segment which can be potential investment opportunity.</a:t>
            </a:r>
          </a:p>
          <a:p>
            <a:pPr marL="0" marR="0" lvl="0" indent="0"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E1C82308-A309-43B4-A909-C54EF2F49744}"/>
              </a:ext>
            </a:extLst>
          </p:cNvPr>
          <p:cNvPicPr/>
          <p:nvPr/>
        </p:nvPicPr>
        <p:blipFill>
          <a:blip r:embed="rId4"/>
          <a:stretch>
            <a:fillRect/>
          </a:stretch>
        </p:blipFill>
        <p:spPr>
          <a:xfrm>
            <a:off x="6039025" y="1474187"/>
            <a:ext cx="6035039" cy="4099560"/>
          </a:xfrm>
          <a:prstGeom prst="rect">
            <a:avLst/>
          </a:prstGeom>
        </p:spPr>
      </p:pic>
    </p:spTree>
    <p:extLst>
      <p:ext uri="{BB962C8B-B14F-4D97-AF65-F5344CB8AC3E}">
        <p14:creationId xmlns:p14="http://schemas.microsoft.com/office/powerpoint/2010/main" val="63254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84525" y="279575"/>
            <a:ext cx="11109000" cy="535200"/>
          </a:xfrm>
          <a:prstGeom prst="rect">
            <a:avLst/>
          </a:prstGeom>
          <a:noFill/>
          <a:ln>
            <a:noFill/>
          </a:ln>
        </p:spPr>
        <p:txBody>
          <a:bodyPr spcFirstLastPara="1" wrap="square" lIns="90475" tIns="44450" rIns="90475" bIns="44450" anchor="t" anchorCtr="0">
            <a:noAutofit/>
          </a:bodyPr>
          <a:lstStyle/>
          <a:p>
            <a:pPr marL="0" lvl="0" indent="0" algn="ctr" rtl="0">
              <a:lnSpc>
                <a:spcPct val="100000"/>
              </a:lnSpc>
              <a:spcBef>
                <a:spcPts val="0"/>
              </a:spcBef>
              <a:spcAft>
                <a:spcPts val="0"/>
              </a:spcAft>
              <a:buSzPts val="1400"/>
              <a:buNone/>
            </a:pPr>
            <a:r>
              <a:rPr lang="en-US" sz="3000" dirty="0">
                <a:latin typeface="Calibri"/>
                <a:ea typeface="Calibri"/>
                <a:cs typeface="Calibri"/>
                <a:sym typeface="Calibri"/>
              </a:rPr>
              <a:t>Recommendations</a:t>
            </a:r>
            <a:endParaRPr sz="3000" dirty="0">
              <a:latin typeface="Calibri"/>
              <a:ea typeface="Calibri"/>
              <a:cs typeface="Calibri"/>
              <a:sym typeface="Calibri"/>
            </a:endParaRPr>
          </a:p>
        </p:txBody>
      </p:sp>
      <p:sp>
        <p:nvSpPr>
          <p:cNvPr id="5" name="Google Shape;93;p16">
            <a:extLst>
              <a:ext uri="{FF2B5EF4-FFF2-40B4-BE49-F238E27FC236}">
                <a16:creationId xmlns:a16="http://schemas.microsoft.com/office/drawing/2014/main" id="{CC86F2A5-08A3-4BE5-B06C-ED99D2CDE807}"/>
              </a:ext>
            </a:extLst>
          </p:cNvPr>
          <p:cNvSpPr txBox="1"/>
          <p:nvPr/>
        </p:nvSpPr>
        <p:spPr>
          <a:xfrm>
            <a:off x="393085" y="1358316"/>
            <a:ext cx="11109000" cy="4676724"/>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2000" dirty="0"/>
              <a:t>We see that Cluster 0 is the least competitive and in cluster 0 neighborhood Woodbine Heights has the maximum footfall and other avenues in the region hence this would be the prime target followed by Regent Park, </a:t>
            </a:r>
            <a:r>
              <a:rPr lang="en-US" sz="2000" dirty="0" err="1"/>
              <a:t>Harbourfront</a:t>
            </a:r>
            <a:r>
              <a:rPr lang="en-US" sz="2000" dirty="0"/>
              <a:t>, Leaside, Runnymede and The junction North neighborhoods.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In cluster 1 Downsview is most optimum neighborhood to invest in, this has the highest number of avenues in the region and since its in cluster1 there is only average competition which can be leveraged here.</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Cluster 2 is highly competitive with already a very high number of restaurants in the region hence I would not recommend investing here for the time being unless we have any further information which might change the current scenario.</a:t>
            </a:r>
          </a:p>
        </p:txBody>
      </p:sp>
    </p:spTree>
    <p:extLst>
      <p:ext uri="{BB962C8B-B14F-4D97-AF65-F5344CB8AC3E}">
        <p14:creationId xmlns:p14="http://schemas.microsoft.com/office/powerpoint/2010/main" val="4263736108"/>
      </p:ext>
    </p:extLst>
  </p:cSld>
  <p:clrMapOvr>
    <a:masterClrMapping/>
  </p:clrMapOvr>
</p:sld>
</file>

<file path=ppt/theme/theme1.xml><?xml version="1.0" encoding="utf-8"?>
<a:theme xmlns:a="http://schemas.openxmlformats.org/drawingml/2006/main" name="talkUA">
  <a:themeElements>
    <a:clrScheme name="">
      <a:dk1>
        <a:srgbClr val="000000"/>
      </a:dk1>
      <a:lt1>
        <a:srgbClr val="FFFFFF"/>
      </a:lt1>
      <a:dk2>
        <a:srgbClr val="063DE8"/>
      </a:dk2>
      <a:lt2>
        <a:srgbClr val="C0C0C0"/>
      </a:lt2>
      <a:accent1>
        <a:srgbClr val="FF5008"/>
      </a:accent1>
      <a:accent2>
        <a:srgbClr val="114FFB"/>
      </a:accent2>
      <a:accent3>
        <a:srgbClr val="FFFFFF"/>
      </a:accent3>
      <a:accent4>
        <a:srgbClr val="000000"/>
      </a:accent4>
      <a:accent5>
        <a:srgbClr val="FFB3AA"/>
      </a:accent5>
      <a:accent6>
        <a:srgbClr val="0E47E3"/>
      </a:accent6>
      <a:hlink>
        <a:srgbClr val="114FFB"/>
      </a:hlink>
      <a:folHlink>
        <a:srgbClr val="FF5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566</Words>
  <Application>Microsoft Office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Times New Roman</vt:lpstr>
      <vt:lpstr>Arial</vt:lpstr>
      <vt:lpstr>talkUA</vt:lpstr>
      <vt:lpstr>Capstone Project - The Battle of Neighborhoods</vt:lpstr>
      <vt:lpstr>Objective</vt:lpstr>
      <vt:lpstr>Approach</vt:lpstr>
      <vt:lpstr>Data sourcing</vt:lpstr>
      <vt:lpstr>Data Cleaning and Manipulation</vt:lpstr>
      <vt:lpstr>Exploration of the dataset</vt:lpstr>
      <vt:lpstr>K Means Clustering</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ON USER REVIEWS  TO STUDY USER CONCERNS</dc:title>
  <dc:creator>Vishnu</dc:creator>
  <cp:lastModifiedBy>Abhijith Antony</cp:lastModifiedBy>
  <cp:revision>22</cp:revision>
  <dcterms:modified xsi:type="dcterms:W3CDTF">2020-05-13T06:55:14Z</dcterms:modified>
</cp:coreProperties>
</file>