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89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87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EF65-BAB9-4C6C-B475-B44289A2439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027F-79CA-4AB0-BBDD-FB5EA1DCBF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0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Mapping population from voters listing in Niger</a:t>
            </a:r>
            <a:endParaRPr lang="fr-FR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AFD"/>
              </a:clrFrom>
              <a:clrTo>
                <a:srgbClr val="F7FAFD">
                  <a:alpha val="0"/>
                </a:srgbClr>
              </a:clrTo>
            </a:clrChange>
          </a:blip>
          <a:srcRect l="45326" t="4269" r="10818" b="6912"/>
          <a:stretch/>
        </p:blipFill>
        <p:spPr>
          <a:xfrm>
            <a:off x="1237526" y="0"/>
            <a:ext cx="9249137" cy="6870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82950" y="4102100"/>
            <a:ext cx="3441700" cy="176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315" t="10694" r="5171" b="7917"/>
          <a:stretch/>
        </p:blipFill>
        <p:spPr>
          <a:xfrm>
            <a:off x="2279649" y="3099718"/>
            <a:ext cx="5943601" cy="308498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188720" y="0"/>
            <a:ext cx="68579" cy="68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State of the art</a:t>
            </a:r>
            <a:endParaRPr lang="fr-F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1612" y="1454958"/>
            <a:ext cx="6162676" cy="77185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Hardly actionable for project planning or logistics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Updated based on census (~ every 10 years)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882810" y="1478770"/>
            <a:ext cx="2730773" cy="7480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Index map on place name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Updated ~ every 5 years</a:t>
            </a:r>
            <a:endParaRPr lang="fr-FR" sz="1600" dirty="0">
              <a:solidFill>
                <a:schemeClr val="accent6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231775"/>
            <a:ext cx="4635500" cy="114935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To do</a:t>
            </a:r>
            <a:endParaRPr lang="fr-FR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514474"/>
            <a:ext cx="3873500" cy="4848225"/>
          </a:xfrm>
        </p:spPr>
        <p:txBody>
          <a:bodyPr>
            <a:normAutofit fontScale="85000" lnSpcReduction="10000"/>
          </a:bodyPr>
          <a:lstStyle/>
          <a:p>
            <a:r>
              <a:rPr lang="en-US" strike="sngStrike" dirty="0" smtClean="0">
                <a:latin typeface="Book Antiqua" panose="02040602050305030304" pitchFamily="18" charset="0"/>
              </a:rPr>
              <a:t>Extrapolate data for full population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strike="sngStrike" dirty="0" smtClean="0">
                <a:latin typeface="Book Antiqua" panose="02040602050305030304" pitchFamily="18" charset="0"/>
              </a:rPr>
              <a:t>Impute age distributions 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Match different writings of same locations + map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Point surround distribution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Dashboard for end user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942" r="21842"/>
          <a:stretch/>
        </p:blipFill>
        <p:spPr>
          <a:xfrm>
            <a:off x="5387340" y="365125"/>
            <a:ext cx="5471160" cy="62015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AutoShape 4" descr="data:image/png;base64,iVBORw0KGgoAAAANSUhEUgAABQIAAARFCAYAAADl87+hAAAABHNCSVQICAgIfAhkiAAAAAlwSFlz%0AAAALEgAACxIB0t1+/AAAIABJREFUeJzs3Xd4VNXWx/HvAkGRYkSwAWLDK0EUUBGwF0DRK68FwcpV%0ALEgXUQEJCU3FAlyxcK2Ivd6LKAgqiF2pNqqKCqGokICAICTr/eOcDENMSIAkJ+X3eR6ezKw5Zc0k%0A4UzW7L22uTsiIiIiIiIiIiJSupWLOgEREREREREREREpfCoEioiIiIiIiIiIlAEqBIqIiIiIiIiI%0AiJQBKgSKiIiIiIiIiIiUASoEioiIiIiIiIiIlAEqBIqIiIiIiIiIiJQBKgSKlGFm9n9mlmlmR8XF%0AjjSzCWa22MxmmNn7ZnZKtv3+Z2afZYslm9kyM5ttZgvN7DUzqx/3+DQzWxA+PsfMXgnj74SxrH+p%0A2Y8tIiIiBcvMMsLr7rfhdbl33GOnm9mE8HZHM/s17vo9NoyPNbMf467f3eL2bxS+v2hV5E9MRERE%0AdmiPqBMQkUh1AD4CLgcGmdmewNtAb3d/G8DMEoETgI/D+/sATYA/zOxQd/8p7ngj3H1EuN1lwFQz%0AO8bdV4ePX+7uc+ITcPdzs26b2d7ATODOAn+mIiIiEm+DuzcBMLMawItmVtXdB4WPe9y2L7l7j2z7%0AO3Cru/83h2PHv7+YUsB5i4iIyG7QiECRMsrMKgMnA50I3qgDXAl8mlUEBHD3ee4+Lm7Xi4E3gZfi%0A9vsbd38FmAxcERfO6/+cB4GJ7j41v89DREREdo+7/w7cCHTPZRPLJZ7bdb0d8C+glZlV3L3sRERE%0ApCCpEChSdrUF3nH374HfzawJ0ACYncd+lwMvkEchMDQHODru/nNxU4iGx29oZhcTjDTstxPPQURE%0ARAqAuy8ByplZzRwebh93/e4YF783nC4828waAJhZC+DH8HjTgPMLP3sRERHJL00NFim7LgdGhbdf%0ADu/HTwPCzN4A6gEL3f1SMzsAqOfun4aPbzGzRHefl8s5so8guCL71ODwOLXCXFq6+5ZdfkYiIiKy%0AO3Ib+ZfT1GCA29z9jWyxywk+LITg/cU1QE7Th0VERCQCKgSKlEFmti9wFnCMmTlQnqAIOAg4PWs7%0Ad7/YzI4H7gtDlwEJZvYjwR8LVQne8CflcqrGwIz4U+ey3VjgLndfuEtPSERERHaLmR0ObHX338xy%0Au1zneYxywCXAhWZ2J8Hso+pmVtndNxRctiIiIrKrNDVYpGxqB4xz98Pc/XB3rwssAX4AWpjZBXHb%0AVo673QFoHe5zGMEiIvHTg2N/OZjZJUBLgmnEf3s8brvbgD/dfczuPikRERHJt/hrdk3gUWD0bh7z%0AHOArd68bvlc4FHidoL+wiIiIFAMaEShSNrUHhmeLvR7GLwBGmtkoYBXwBzDUzOoCh7j7l1k7uPtP%0AZpZuZieGoV5mdiVB8fBb4Cx3XxN3jufM7E+CPz5+c/dWwBBgqZnNIRiVaMAadz+7gJ+ziIiIbLOX%0Amc0GKgJbCD4gHLkT+3sOsQ78fRrwG0Bn4NldylJEREQKlLnndA0XERERERERERGR0kRTg0VERERE%0ARERERMoAFQJFRERERERERETKABUCRUREREREREREygAVAkVERERERERERMqAMr9qsJlptRQRESl2%0A3N2izqG00LVeRESKG13nRSQqZb4QCJCenh51CiIiUsYsXLiQwYMH8/bbbwNQrlw5Pv30U44++mgS%0AEhIizq700bVeREqTyZMnU619e+oBk4DzgYXAH6+8QqtWraJNTgDIzMzk9ddfZ9iwYfz0008AVKpU%0Aiblz5/KPf/wj2uREpExTIVBERKQILVu2jLvvvpsXX3yRzMxMACpWrMgNN9zA/vvvH3F2IiJSUowE%0AjgFaAQ8B3wLXR5qRALg77733HoMGDeLbb7+NxQ899FDuvPNOatasGWF2IiIqBIqIiBSJNWvWMGLE%0ACB5//HE2b94MBKMAO3ToQL9+/ahTp07EGYqISElx4IEHUh94ILzfGugJHHDAAdElJcyYMYOUlBQ+%0A+eSTWKxmzZrcfvvtdOzYkYoVK0aYnYhIQIVAERGRQrRhwwYeffRRHnzwQdatWxeLt2nThqSkJOrX%0Arx9hdiIiUhJ98cUXnJct1gb48ssvOe6446JIqUzL3u4DoGrVqnTv3p0uXbpQpUqVCLMTEdmeVg0W%0AEREpBFu2bOHJJ5+kSZMmDB06NFYEbN68OZMnT+aFF15QEVBERHZJs2bNeCtbbAJw0kknRZFOmbVs%0A2TK6detG8+bNY0XAihUr0qVLF+bOncvtt9+uImABMbOOZvZXxDlkmtkVRXCeZDNbXNjn2VVF9TqU%0AZtlfQzNbYmb9i+r8GhEoIiJSgDIzM/nvf//L0KFDWbJkSSzeoEEDkpOTadmyJWZaKFBERHbd4sWL%0AWQYMBpoDnwHLgO+//55jjz020tzKgh21++jbty+HHHJIxBlGx8yeBjoCDsS/4Vnv7tXysX8tYClw%0Ahrt/GPfQS8DEgsx1Bzm8Cyx19+uyPXQgUFSrj3kRnafM2cH3N0onABvzs6GZnQx8BBzq7r/syslU%0ACBQRESkA7s7UqVMZNGgQX3/9dSxet25d7rzzTi699FLKldNAfBER2X2LFy/mJqApMA/oDnwBTF+0%0AKNK8SrsNGzYwZswY/v3vf2/X7uO8885j4MCBGum/zYdAO7YvBGbmc18jhyKYu28Gftv91Hadu/8a%0A5fml+DGzPdx96+4ex91X78xp2c1Csf4iERER2U2zZs3iwgsv5JJLLokVAWvUqMHw4cOZMWMGl112%0AmYqAIiJSYCpWrMgUoDpwCrAvMDmMS8GLb/cxZMiQv7X7ePHFF4ttEdDMqpvZqWa2bxGe9i93/83d%0Af43793tcTqeY2cdmti78N8fMWoYPZ41w+iCcPvljuM+/zGxL3DE6mtkWMzvDzL42s41mNs3MDjKz%0A08xstpmtN7N3zeyguP0ONbPXzSzVzDaE+14V9/jTwNlAx/D8GWZ2WvhY9umcB5rZS2aWFnf+4+Me%0APz3c5xwzmx6e7zszOzc/L6KZXW5mP5jZn2Y2xczq5vd55ON1xsz2N7OxZvZr+PhHZnZqtmOcaWZf%0AhTnMNbMz8pl7x/C5bjazpWY2xMzKxz0+zcweN7MBZrbCzFab2TNmtvcOjvmcmU3OIT7JzMblce5y%0A4WM7+v7u8PWI+362CR/bCHQys6pm9nT4PDaZ2c9mdn9+Xqe4Y283NdjM2oY/wxvCn6/Pzey48Gcg%0Aa6TsT2E+U3fmXKARgSIiIrts0aJFDB06lDfffDMWq1KlSqw5eNWqVSPMTkRESqulS5dyMHA7cACw%0ACqhM0LNOCk5u7T4SExNJTk6mVatWxbrdRxOzXr2g53lQZxIsbWL279nuo6LMKSwGjQeeAq4hGN10%0ADNumRTYBZgMXEcx6zwjjzt9HQZUDBgLXAVuBV4CXw9s3AZvD+yOAy8N9qgDvA8nABoJ1dp4ys6Xu%0APp1gAe7DgeVAjzC/Nbk8nfFAhfAY64Ak4F0zO9Ld4/e5j+DX9UfgTuAlM6vr7mt38FIdDNwMXBo+%0Az4eB1wmmkOb5PPJ6nc1sL2Aa8B3BwuNrgfbAFDNr5O4LwwLqBIJp2e2BWsC/yWM0mpmdDzwJ9Afe%0AABoD/yEYFZoct+klwNPA6cAhBN+rn7JtE+8ZYKKZHejuK8NzHQicA5ybz3Pn+P3Nz+sRl8f9wG3A%0At8AWYCjQCPgnsBKoDTTY0Wu0I2Z2AMHPcn/gNWCv8HlsJSiUtwX+R/CzsAzY6d6ZKgSKiIjspNTU%0AVIYPH85zzz1HZmYw06VixYp06tSJW2+9lRo1akScoYiIlGYtWrTgpaefpg6wnqDa8TPQoXnzaBMr%0AJdydadOmkZKSsl27j0MOOSTW7qN8+fI7OEL0zKx6L+g5Eg4FaAWH9oJeZjYuW5GqMJxpZn9ki011%0A97ZAVSABmODuP4aP/RC3Xdb037R8TsXt6e7fAJjZY8Bw4Hh3nxvG/kNQUAHA3b8lKOBkeTgcJXcF%0AMN3d11mwKMmf7p7rVGQzO5ugEJOYVSQys2sIClldCIpDWVLc/d1wm77Avwhm9r+7g+dVCejo7kvC%0A/a4GFprZme4+La/nQd6vc4dwmw7unjVt+24zO4egiNob6Erw/bgx3GZBOGptwg7yBrgDeNXd7w3v%0Afx8WFe82syFxU2l/dvdbw9uLzOxlgqJeboXA9wg+97gSeCCMXQWscPf383nuHL+/4WjKvF6PLEPd%0A/e24fesCc9x9ZhhaBnyex2u0IwcR1OpejesBGCtEmlnW7+/vuzpdXYVAERGRfEpLS2PkyJE89thj%0AbNq0CQAzo3379vTr14+6devmcQQREZHd9/rrr2MElYIjCIYZZcXbtWsXXWKlwKxZs0hJSeGjjz6K%0AxWrUqMFtt93Gv/71L/bcc88Is9spDc6DOvGBNlD735AIfFzI5/6cbaPQsmwEcPd0M3uSYKTVVIKi%0A1X/dfVcaXDrbF8NWhl+/yRbbz8zM3d3MKhEUmi4gKLhUDP9N28lzJwKr40eKuftfZvYF248Gc+Cr%0AuG1+NbMMgsG8O/JbVhEw3G+xmf0eHntaXs8jH6/zCeF+a7ONaq1IMMIQoD7wZVxhDPL3s9OAYBRh%0AvOkEI9uOYFtR66ts2ywHWuV20PD79xxwNdsXAp/bhXNnt6PXI34RDwdmZNv3EeB1MzsBmAq8A0x2%0A913t4/c1MAX4zoKFTT4A3nD3AhvyrUKgiIhIHjZu3MiYMWMYNWrUds3Bzz33XAYOHEhiYmKE2YmI%0ASFkza9YsTgf2Iai07EPQJ/DD2bMjzasky63dR7du3ejatWtJbPfx7SRY2iocEQgwMRip9F0RnPvP%0A+CJWdu5+o5mNIij6tAKGmFlXd398J8+Tma3Y4uHxM7LH2LbAwv0EUzhvARYRFL1GAHmuaLwbcpq6%0AubvNo/N8Hnm8zuUI1hr6P7Yv2EI+V6/dBdnPk/11cfJ+XcYBt5nZseG2DQlGN+7subPbmddjQ/wd%0Ad59iZnUIphSfQVCY/NrMzt6VYmBYeD0vLCyeQzCF+h4zu9TdC2TlbHUuFxERycWWLVt4+umnadKk%0ACYMHD44VAZs1a8akSZN46aWXynwR0Mxqm9nUsCnzN2bWPYwnm9mysNHxbItrjG1m/cxssZnNN7NW%0AcfEmFjS7XhS+cc2KV7SgGfdiM/vMzA6Je6xjuP3CcEqOiEipt2bNmr+N6NiDYOS67JzU1FR69OhB%0A8+bNY0XAihUr0rlzZ+bOnUvfvn1LYhEQd0+bDv/uBT9PgYxe8POHMMrdi8UPibvPc/dR7t6GoKfb%0AjeFDWcWhwpp7fSrwvLu/Hk4pXgIclW2bv/Jx/u8IRhoenRUwsz2Bk9h+ROKuqmlmh8Ud+yigBtsK%0Aufl5Hjt6nWcS9Mr7w91/zPYva2TlPKCpbT9E7pR85P4dcFq22BkEBbUf/rb1TnD3eQQ9JK8hGBk4%0Ay90X7OS5c/r+5uf12FFe6e7+srvfDJwfnnO3/khw95nufo+7n04wqvHauPzJ4Tnkm0YEioiIZJOZ%0Amcn48eMZOnQoP/yw7f1KYmIiAwcOpHXr1sW6OXgR2wr0dve5ZlYFmBVOYwAY4e4j4jc2s/rAZQTT%0ATWoD75lZvfAT00eBTu4+w8wmmllrd58MdALWuHs9M2sP3At0sGAFxIEEjcUtPPf4PJpvi4iUeJUq%0AVYL169mbYDhMVjOqEjRtNXJlod3HbPdRZjYunA78XREWASuGCx5sx91XmdkRwA0EfeaWEixAcSpB%0AIQbgd4LWl63MbB6w2d3TCzC3hUBbM3uDYGTXLQQLc8QXe5YAZ5jZ4QSLRqRnG2WIu081sxnAC2bW%0AjW2LhewJjInbdFffMP4JPG1mt4bHeBCY7e5ZU5h3+Dzy8To/D/QC3jazAQSjCg8AzgLmufubBO/L%0AbgEet2AV3FoEvQ/zGuV2N/Cmmd3BtgU7koH74/oD7o5xQL/w9rBdOHf27+9a8vd6QA7fTzMbCswi%0AKEI6wXTlP9i2AvZOMbPmBCsbTwFWEBR4jwWyRsz+TLD4SRsze4Xgd2RdTsfKjUYEioiIxPnggw84%0A66yzuPbaa2NFwDp16jBmzBg++ugjzj33XBUB47j7yqyG3O6+HphP8EYRcn7z2xZ4yd23uvtPwGKC%0AT5sPBKq6e1bflXEE0zOy9nkmvP0awZsyCKZgTHH3teEfCVMIV40TESnNzIzDCKoOLcOvhwLlyunP%0Au7xs3LiRkSNH0qhRIx588MFYEfDcc8/l448/ZsyYMaWiCJjF3de4+8dFPBLwVIJ+b1n/VgDLzaw6%0AQdGqHvAiQTHrVYK+c93DfJ1gsY3LCApYBT3f/RaCQspUgsU6loU5xHuAoCD5FfArcHIYz14Aawss%0AAN4CvgD2B87JthhLTkWz/EwXXQ48RvC+50OC4uglO/E88nqdNxOs1juTYGXhhQSrEp8YHhd3X04w%0A/fhEYA4wMjzvDrn7JIKVnK8hGB35APAQMHgnX4PcvADsR9AR4cVdOHf272+L/LweO8h7EzAo3PdL%0AgtWZz3X37AvmbJfqDu6vBZoTrAy8CHgCeJZwAZpwgZB+QF+Cn5P/7eA8ObJd719YOpiZp6cX5AcM%0AIiJSEs2ZM4eUlBSmT58ei+2333706dOH6667rkhHWSQkJODuJa7aaGaHEjQ0Pga4lWBVvLUEb4xu%0Adfe1ZjYa+MzdXwj3eQKYSPAm6253bxXGTwFud/cLzewboHX4hhQzW0ww9eZaYE93vyuMDwA25jAK%0AUdd6ESlVqlevztuZmdt98vEOcH65cqxZU9gLwpZMW7Zs4bnnnmP48OGsXLlt8FezZs1ITk6meRGu%0AuFxSr/MiUjpoarCIiJRp33//PUOHDuV//9v2YVqVKlXo2rUr3bp1K7K+QEuWLOHdd9+ldevWRXK+%0AghZOC34N6Onu683sEWBwuMLbUIJPX68vqNMV0HFEREqkzMxMJrL9EOi3w7hsb0ftPpKSkjTSX0TK%0AHBUCRUSkTFqxYgXDhw/n2WefJSMjaPtSoUIFrrvuOvr06UPNmjWLLJcBV1xBhcmTaZ2Rwdh+/fLe%0AoZgxsz0IioDPuvt4AHf/LW6Txwl61ACkAnXiHqsdxnKLx++z3MzKA9XcfY2ZpRI0Y47fZxoiImXA%0AMoIpwScDn7DtP0zZ5oMPPiAlJYW5c+fGYnXq1KF///5cdtlllC9fWOtRiIgUXyoEiohImZKens6o%0AUaP4z3/+w59//gkEvZbatWtH//79OfTQQ4s0nyVLllBh8mRGhMXI1hkZjCzSDArEUwSNlP+dFTCz%0AA+NWWbsY+Da8/SbwvJmNJOgleCTwZThycK2ZNQVmEPR2eTBun44E/XfaEfTDAZgMDDOzfQj6Hrck%0A6JciIlLqJQLpBM3JyoX3/xtpRsXHnDlzGDRoEB988EEsFlW7DxGR4kaFQBERKRP+/PNPHnvsMUaM%0AGMHatdsWlW3dujVJSUkcc8wxkeT17rvv0iojI+8NiykzOxm4EvjGzOYQNDvuD1xhZo0IVjX7CbgJ%0AwN3nhSuczQO2AF18W8PirsBYYC9goru/E8afBJ4NewOuBjqEx0ozsyEEPQgdGFTAKwuKiBRbC4FK%0ABMtfHkHQMb6sy6ndR+XKlWPtPqpVqxZhdiIixYMWC1EDcRGRUm3r1q08//zz3HPPPaxYsSIWb9q0%0AKSkpKbRo0SLC7ODrr7/mldNOY3RczEBNxAuQrvUiUtokJCRwItCEYFnQxQRLq84gGPle1uTW7uPa%0Aa6/ltttuK9J2H/mhxUJEJEoaESgiIqWSu/Pmm28yZMgQvv/++1i8fv36JCUlcd555xWL5uArVqxg%0AAdAbaE0w11VERCQvhxD0VzgW2Aj8TlAILEuKW7sPEZGSQIVAEREpdaZPn86gQYOYPXt2LFa7dm36%0A9etHhw4dilVz8FWrVnEi0Al4B+gOJbFHoIiIFLGjCBYLgaBBaslbamrXZbX7GDly5HYjIFu1akVS%0AUhINGzaMMDsRkeJNhUARESk15s6dy6BBg5g2bdvCsdWrV+fWW2+lU6dO7LXXXhFml7PU1FT2AB4D%0A9gfGRJyPiIiUDKdlu386cE8UiRShHbX7SE5O5uSTT44wOxGRkkGFQBERKfF++OEHhg0bxhtvvBGL%0AVa5cmS5dutC9e/di3Rz8999/Zw3QmGB61+cR5yMiIiXDW0BT4DvgGGBCtOkUqqx2H0OHDmXx4sWx%0A+NFHH01SUhJt2rQpFu0+RERKAhUCRUSkxFq5ciX33nsv48aNY+vWrQDssccesebg+++/f8QZ5u2D%0ADz7gMraf3jUwwnxERKRkSAOGEvSXHQKU1iVCSlK7D4mGmU0DFrv7jTvYJhm4yt3rFV1mIsVTuagT%0AEBER2Vnp6ekMHjyYxo0b89RTT8WKgO3atWPmzJncd999JaIICNCoUaO/Te8SERHJy/7ACIJC4Aig%0ARrTpFLi5c+dy8cUX07Zt21gRsHr16gwbNoyZM2dy5ZVXqghYzJjZtWb2l5lVzhb/ysw25xJ/oghT%0A9LhzJ5tZppllhP+WmdkLZnZIYScRvk5Tzew3M1tnZjPN7IoctqtnZpPNbEO47aNmtnfc43ua2VNm%0ANjt8fRflcr4qZva4mf1uZuvNbKKZHV6Yz1GKNxUCRUSkxPjzzz8ZPXo0jRo1YsSIEbEVAlu2bMmH%0AH37I448/XuJWCDzxxBNL9XQuEREpHK2z3T8vkiwK3o8//sh1113HGWecwdSpUwHYe++96dOnD3Pm%0AzKFr167FsuevAPA+UJ64FpZmVgNoAKzIIX4M8O6unszMKuxypoElwIEEC3BfDZwAjLfCn2d+JvA/%0A4FzgOOAFYJyZtcvaICyavg9sBpoB7cLt4wun5cPH/wO8tIPzPRee82LgZMCAd81szwJ6PlLCqBAo%0AIiLF3tatWxk3bhwnnHACSUlJsRUCTzzxRN566y1effVVjj322Iiz3DVz5sxhBTCY4J3w4IjzERGR%0AkuGdbPcnRpJFwVm5ciW9e/emadOmsZ6/e+yxBzfccANz5sxhwIAB7LPPPhFnKTvi7r8APwJnx4XP%0AAr4BxmeLZ92emhUws45m9l04um2pmQ0xs/Jxj08zsyfMbLCZLQd+zimPcKTco2aWbmarzewRIKei%0AV4a7/+buK919GpBC0LL5iPA4B5rZS2aWZmYbw/MfH3ee08NRhReY2Rdm9qeZfWNmZ+bxOl3j7g+6%0A+yx3X+LuI4C3gcviNrsS2A+4wt2/cfcPgK5AezOrGx5no7vf7O7/IXjdc3ot6gEXAje5+4fu/hVw%0AOUHxs/2O8pTSS4VAEREptrKag7do0YIePXqQmpoKwD/+8Q+ee+45pkyZwimnnBJxlrtn5syZ3Ah0%0AAyoB3SPOR0RESoYZQA+CgmAPYFa06eyy9PR0hgwZQpMmTbZr93HppZcyY8YM7rvvPg444ICIsyzZ%0AzA67y8yK6m//9/l7wW8q8AFwTlz8LOBbd/8tyNHOB54EniEYQdiboPCVvXVyO4KZ8GcRtFbOyT3A%0ARcBVQHNgQ3isvGwKv1YMv44HjgLaACcCqwhG0lXPtt8DBEXERsAXwJtmtrM/tAlhnllaAJ+5+/q4%0A2BSC6c07szz2ycBfxBVc3T0d+BIo2W+iZZcV6n8GZlY7nPv+XVgZ7xHG9zWzKWa2MJzzvk/cPv3M%0AbLGZzTezVnHxJmb2tZktMrNRcfGKYZV+sZl9Fj+nP/xEYVF4nmsK87mKiEjB+uijj2jZsiXXXHMN%0AixYFLU9q167NQw89xCeffMIFF1xQKlYI3Lp1KxOA6gTvxvaNOB8RESn+qlWrxmaCqsW34dfNUKJG%0AzGW1+2jcuDEPPPAAGzduBOCcc87hww8/5IknnuCwww6LOMuSz6zasXB2F2jQp4hO+T7QMK5YdhZB%0AEWo60CBb/L24/e4AXnX3e939e3d/laC41sfM4hc5XeHuXdx9gbt/l/3kYQ+9zkB/d3/L3Re5+21A%0Ajv3z4vY7JMzhF2ChmZ1NMFX4cnf/LDzXNQS/bl2y7X63u09y94XATcDqHLbZ0bmvAk4CRsaFDwJW%0Axm/n7luBNeFj+XUQ8Lu7e7b4yp08jpQihf2pwFagt7s3IKjEdzWzo4G+wHvu/g+C/xT6AZhZIsFw%0A2PoEbS4eiZuf/yjQyd2PAo4ys6y2GJ2ANeHqP6OAe8Nj7Uvw6cGJBL9UyfEFRxERKZ6++uorLrnk%0AEv75z38yc+ZMAPbdd1+GDBnCzJkzueqqq9hjj9Kz6H3NmjX5FU0NFhGR/DvssMNoATwG9Am/Ng/j%0AxV32dh9paWkAnHDCCUyYMIHXXnutxLb7KJ4a9oPR+0CL63MYyVYYphL0oDsrLK7VBaa7+xqCunVW%0A/AiComGWBsBH2Y41Hdgr3DZLXoNfjyAY0fdZtvjHOW0bLtaxgaBfYCZwkbtnAInA6rC4B4C7/0Uw%0A4q9B3DEc+DxumwyC0Xbx2+TKzNoS/ApfF07bFSl0hVoIDOfazw1vrwfmA7WBtgRDfgm//l94+0Lg%0AJXff6u4/AYuBpmZ2IFDV3WeE242L2yf+WK8RfLIAQf/cKe6+Nhz6OoWguaaIiBRDS5Ys4frrr+f0%0A00/n/feD94VZzcHnzp1L9+7dS2Vz8C1btnA9QSOYRQSdqkVERHZk6dKltMkWOx/45ZdfokgnX9yd%0ACRMmcPLJJ2/X7uOoo47i2Wef5d133+XUU0+NOMvSJRgd17BJ0Hzk7nrQ7JHCPqe7rwa+IpgSfDYw%0AO25667S4+BaCQl9esk//2JDjVjveJze/ECzW0QDY292bZ9UvioKZdSBY5ON6d38h28MrCBYyid9+%0AD4JJJCt24jQrgBo5LIBywE4eR0qRIusRaGaHEsyZ/xw4wN1XQVAsBPYPN6sFLI3bLTWM1QKWxcWX%0AhbHt9gmr72vDTzpyO5aIiBQjq1atok+fPpx44om89tprQNAcvFOnTsyePbvUNwfftGkTTxAsAbcZ%0AeDzifEREpPhr1KgRk7PFJgGNGzeOIp08ZbX7uPrqq1m4MBhgVatWLUaPHs2nn37KP//5z1LR7qP4%0AqX8TdA2XGCQRAAAgAElEQVRH0+0HXHWWWe0WRXDi9wn6AWb1B8wyLS7+hbvHF/W+I25V4dAZwEbg%0Ah5049w8EPfGyP8+c+uptCRfr+MndN2d77Dtgv3BGIxAsQkIw2/CbuO2MYFXfrG3KA03D/XNlZjcA%0ATwFX51AEBPgEaG5mVeJircLzfbKjY+dwnApsGzCFmSWEzyP7CEwpI4pkblX4w/sa0NPd15tZ9vnp%0A2e/v1ukK8FgiIlJI1q5dy+jRo3nkkUdifYEALrnkEu68804OP/zwCLMrWluBvYGGxM0tERERyUXD%0Ahg2pPHUqgwmmBH8GVIViN6X2q6++YvDgwbGR/gAJCQnceuutXH/99VSqVCnC7MqCPevCkLgpsZkG%0ACRcDnxbyid8HbgVqApfGxT8EDiMYCDQi2z53EyyycQfwBtAYSAbuD3vj5Yu7bzSzMcBQM/sVWEjQ%0ATuwfBIt95Pc4U81sBvCCmXUD1gFJBKsPj8m2eV8zW0UwvfhWgsVMHs3t2GZ2C0FLsy7AR3ELi/zl%0A7mnh7ReAAeH5BxBUch8imEH5c9yx6hNMhT4IqGhmx4UPzXP3Le6+2MzeBB41s+vD53EXwaCpV/L7%0AekjpUuiFwHD46mvAs+4+PgyvMrMD3H1VOO331zCeCtSJ2712GMstHr/P8rD6Xs3d15hZKsEnCPH7%0ATCu4ZyYiIrti06ZNPPHEE4wYMYI1a9bE4meffTYDBw7kuOOO28Hepc/+++9P/YULSQrvt+Tvy+OJ%0AiIjEO/bYY5kDDALmEaw4nwQc37BhpHllWbJkCcOGDYuN9AeoVKkSXbp0oXv37iQkJESYXdnhPqdX%0ARKf+kGDqb0XievO5+1ozm0NQ5ItfKAR3n2Rm1xGsJzAI+I2g8BXfPjm3AUTZ430JCnbjwvsvh8dq%0At5PPoy3BAh5vhcf7Ejgn7HcYf+4+wBCCKcY/ABeGMx9z04NgduYYti8qTiccuefuG8zsHGA0QeH2%0AT+BVgkJjvInAIXH3Z4dfDyOY+gzB6skjCAqse4XnaZ3DKEgpI+zvi8cU8AnMxhGsUtM7LjacYIGP%0A4WHFf1937xsuFvI8wTDVWgR90+u5u5vZ5wS/MDOAt4EH3f0dM+sCHOPuXcI59v/n7h3CxUJmAk0I%0AfslmAseH/QLj8/P09O1CIiJSCDIyMnjxxRe55557WLZsW7eH448/nuTkZE47LftskLLhqKOO4plf%0Af92uia0B7q4R7gVE13oRKW3S09PpfPTRHL1pE62BycCCvfZizIIFkRbZVq1axX333cfYsWPZujUY%0AxLXHHnvQsWNHbrvtNg488MA8jlA2JCQk6DpfCpjZ6QRTn+u4+/Ko8xHJr0IdEWhmJxP0P/8mrPw7%0A0B8YDrwSVvx/JlgpGHefZ2avEHywtQXoErfMdVdgLEEFe6K7vxPGnwSeNbPFBMt0dwiPlWZmQwgK%0AgA4Myl4EFBGRwufuvP322wwdOpQFCxbE4vXq1SMpKanM9wXauHEjb6PVrEREJP8SEhK4JCmJr0eP%0A5q2VKyl/0EFc0q1bZEXA3Np9XHzxxQwYMKBMtfuQMqfsvomVEqvQRwQWdxolICJSeD755BMGDRrE%0Al19+GYsdfPDB9O3blyuuuII99iiSVrXF2pFHHskhv//OyUAbgvkdo9GIwIKka72IlFZpaWksWLCA%0A+vXrR1IEzK3dx1lnncXAgQNp1KhRkedUEmhEYOmgEYFSUqkQqD8OREQK3DfffMPgwYN59913Y7GE%0AhAR69+7NDTfcoObgcQ455BCuXbeOgQTD4RsA1VEhsCDpWi8iUrBya/fRpEkTkpOTOf300yPMrvhT%0AIVBEoqShGCIiUmB++ukn7rrrLl599VWyPmiqVKkSN998Mz169FBz8BxUrlyZ89atozpwStTJiIiI%0A7IC7M3HiRIYMGfK3dh8DBgzgwgsvLNPtPkRESgIVAkVEZLf9+uuvsebgW7ZsAaB8+fJcc8013H77%0A7Rx00EERZ1h8/fHHH7wDtI46ERERkR1Quw8RkdJB/1uLiMguW7duXaw5+IYNG2Lxiy66iAEDBnDE%0AEUdEmF3JsP/++/Pr+vX0htjKjyIiIsWF2n2IiJQuKgSKiMhO27x5M08++SQPPPAAq1evjsXPPPNM%0AkpOT1Rx8J1SrVo3qwJXA88A1wMhoUxIREcm13Ufnzp3p2bOn2n2IiJRQKgSKSKTS0tKYP38+iYmJ%0AekNZAmRkZPDyyy9z1113bdccvHHjxqSkpKg5+C749ddfWUNQBGwNjIs4HxERKdvU7kNEpHRTIVBE%0AIvPqww+TOmYMzVNTGVurFrU6d6Zd165RpyU5cHcmTZrEkCFDmD9/fix+5JFHkpSUpObgu2HPPfek%0AOjAivN8ajQgUEZGit27dOh566CEefvjhv7X7uPPOOznyyCMjzE5ERAqKCoEiEom0tDRSx4wheelS%0AAFotXUrKmDGkXXEF++67b8TZSbzPPvuMQYMG8fnnn8diBx10EHfccQdXXnklFSpUiDC7km/r1q2c%0AD6wBvgOOiTgfEREpW3Jr93HGGWeQnJxM48aNI8xOREQKmgqBIhKJ+fPn0zw1dbtYi9RUFixYQPPm%0AzSPKSuJ99913DB48mMmTty1fsc8++3DLLbdw4403svfee0eYXemxefNmngCmAzWBSRHnIyIiZUNu%0A7T4aNWpESkoKZ5xxRnTJiYhIoVEhUEQikZiYyNhatWgVjggE+LRWLa6tXz/CrATg559/5q677uKV%0AV16JNQffa6+96Ny5M7169VIvxwKWlpaGAXsDDYHP89heRERkd7g777zzDkOGDGHevHmx+BFHHEFS%0AUhJt27ZVuw8RkVJMhUARiURCQgK1OncmZcwYWqSm8mmtWtTu3FlFpgj99ttv3H///Tz11FPbNQe/%0A6qqruOOOOzj44IMjzrB02rJlC/WApPB+S2BghPmIiEjplVO7jwMPPJC+ffuq3YeISBlhWaM9yioz%0A8/T09KjTECmzlixZwnvvvUerVq2oW7du1OmUSX/88UesOfj69etj8bZt2zJgwADq1asXYXalX0JC%0AApOAc+NiBri7hmMUEF3rRaSsy6ndR7Vq1bjlllu46aab1O6jiCUkJOg6LyKR0YhAEYlM/KrB/33w%0AQa0aXMQ2b97M008/zf3338/vv/8ei5922mmkpKTQpEmTCLMrWyawfSFQRESkIOTW7uOmm26iV69e%0AWqBNRKQMUiFQRCKhVYOjk5GRwauvvspdd93FL7/8Eosfd9xxsebg6g1UtNYAg4HmwGcR5yIiIiXf%0A77//zn333Zdju4/bb7+dWrVqRZyhiIhERYVAEYlE1qrBa4DvgGPQqsGFzd2ZMmUKgwYN2q45+OGH%0AHx5rDl6uXLkIMyybypcvT8eMDJoC84DuQHLEOYmISMn0xx9/8PDDD/PQQw9t1+7jwgsvZMCAARx1%0A1FERZiciIsWB/uITkUgkJibybLVqPAxsAh4Cnq1WjfpaNbhQfPHFF7Rp04b27dvHioAHHHAAI0aM%0A4IsvvuCiiy5SETAilSpV4m2gOnAKUNLGw5pZbTObambfmdk3ZtYjjO9rZlPMbKGZTTazfeL26Wdm%0Ai81svpm1ios3MbOvzWyRmY2Ki1c0s5fCfT4zs0PiHusYbr/QzK4pquctIlKcbN68mTFjxtC4cWPu%0AueeeWBHwtNNOY+rUqYwbN05FQBERATQiUEQi4u4cxPYrpd4WxqXgzJs3jyFDhjBp0qRYrFq1avTq%0A1YubbrqJypUrR5idAGzcuJHFQE+gDTAx4nx2wVagt7vPNbMqwCwzmwJcC7zn7vea2R1AP6CvmSUC%0AlwH1gdrAe2ZWz4Nf/keBTu4+w8wmmllrd58MdALWuHs9M2sP3At0MLN9CRZZbkKwxsosMxvv7muL%0A9iUQEYlGRkYGr732GsOGDduu3cexxx5LSkoKZ555ptp9iIjIdjT8Q0QiMX/+fM5Zt44fCEYDLgFa%0ArlvHggULIs6sdPjll1+4+eabOfnkk2NFwD333JMePXowd+5cevfurSJgMWFm1COYDlwZSIk2nZ3m%0A7ivdfW54ez0wn6DA1xZ4JtzsGeD/wtsXAi+5+1Z3/wlYDDQ1swOBqu4+I9xuXNw+8cd6DTgrvN0a%0AmOLua909HZiC1l0RkTLA3Zk8eTKnnnoqN910U6wIePjhh/PUU0/xwQcfcNZZZ6kIKCIif6MRgSIS%0AicTERDpXrMhhmzZxBHA/8GPFiozR1ODdsnr1au6//36efPJJ/vrrLwDKlSvHlVdeSd++fdUcvBgq%0AV64c52dkxKYGl2RmdijQCPgcOMDdV0FQLDSz/cPNarH9miipYWwrsCwuviyMZ+2zNDxWhpmtNbPq%0A8fFsxxIRKbW++OILUlJS+Oyzbf+VHnDAAdxxxx1cffXVVKhQIcLsRESkuFMhUEQikZaWRpVNm9if%0AYKGQP4BVmzaRlpZGQkJCxNmVPOvXr+eRRx5h9OjR/PHHH7H4P//5TwYMGMA//vGPCLOTHTnooIOY%0A/MsvJX4YWzgt+DWgp7uvN7Ps8/wLct6/hriISJkzf/58Bg8e/Ld2Hz179qRz584a6S8iIvmiQqCI%0ARGL8+PHUYds0yNbALcCbb75Jz549I8urpPnrr78YO3Ys9913H7/99lssfsopp5CSksIJJ5wQYXaS%0AH1u2bKEyMBhozvZD5UoKM9uDoAj4rLuPD8OrzOwAd18VTvv9NYynAnXidq8dxnKLx++z3MzKA9Xc%0AfY2ZpQJnZNtnWsE9MxGR6P3yyy/cfffdvPTSS7FeynvuuSc33ngjt9xyC9WrV484QxERKUnUI1BE%0AIrHXXnvRKlusdRiXvGVmZvLKK69w4okncvvtt8eKgA0bNuT1119nwoQJKgKWEOXLlycT6AZUArpH%0AnM8uegqY5+7/jou9CfwrvN0RGB8X7xCuBHwYcCTwpbuvBNaaWVMLmlpdk22fjuHtdsDU8PZkoKWZ%0A7RMuHNIyjImIlHirV6+mX79+nHDCCbz44ou4O+XKleOqq65i1qxZDBkyREVAERHZaRoRKCKR2LRp%0A09+6+k8G9t20KaKMSgZ357333mPQoEF8++23sfihhx7KgAEDuPjiiylXTp/xlCTr169nCcGiOc2B%0A0RHns7PM7GTgSuAbM5tDMAW4PzAceMXMrgN+JlgpGHefZ2avAPOALUAX37ZceFdgLLAXMNHd3wnj%0ATwLPmtliYDXQITxWmpkNAWaG5x0ULhoiIlJi5dbu44ILLiApKUntPkREZLfYtvfeZZOZeXq6/mYQ%0AKWpff/01/z7tNI5l23TIr4GeH37IscceG21yxdSMGTNITk7m008/jcX2339/br/9dq655hoqVqwY%0AYXayq4477jhO+PlnjgQOIJg/ew/g7uqDV0B0rReRkkDtPsqOhIQEXedFJDJ5jgg0s5rADcCh8du7%0A+3WFl5aIlHYrVqzgeqApwbCg7sAXwMqVK1UIzGbBggUMGTKEt99+OxarVq0aPXr0oHPnzlSpUiXC%0A7GR3XXjhhXwyejSVCRbN2RBBDrrWi4hEJzMzk9dff51hw4bx008/xeINGzYkOTmZs88+m6BjgoiI%0AyO7Lz9Tg8cBHwHtARuGmIyJlxfr16/kcqAfMBWoRTA0+dv36SPMqTpYtW8bdd9/Niy++SGZmJhA0%0AB7/++uvp3bs3++23X8QZSkGoUaMGNYEqwAXA23lsX0h0rRcRKWJq9yEiIlHITyFwb3e/o9AzEZEy%0ApWrVqswj6It2LvAgMB84uWrVSPMqDtasWcOIESN4/PHH2bx5MwDlypXj8ssvp2/fvtSpUyePI0hJ%0AcuaZZ7ImOZlR4f3zgIeLPg1d60VEitCMGTNISUnhk08+icXU7kNERIpCfgqBb5lZG3efWOjZiEiZ%0AUalSJY4GRob3WwM9KdurBm/YsIFHH32UBx98kHXr1sXi559/PgMGDKB+/foRZieFZf369dstmhMR%0AXetFRIpATu0+qlatSo8ePbj55pvV7kNERApdfgqBPYH+ZvYXwep+AO7u1QovLREp7SZOnEjbbLE2%0AwJuTJnHqqadGkVJktmzZwjPPPMO9997Lr7/+Gou3aNGClJQUmjZtGmF2UtgOPvhgnilfnnMzIp2R%0Aq2u9iEghyqndR8WKFbnhhhvU7kNERIpUnoVAd9c8PREpcE2aNGESwUjALBOBxo0bR5RR0cvMzOSN%0AN95g2LBhLFmyJBY/5phjSE5O5pxzzlFz8DJg+fLlrMrIoDfB78PkCHLQtV5EpHDk1u6jQ4cO9OvX%0AT+0+RESkyOVnRCBmdiFwWnj3A3d/q/BSEpGyYNq0aSwiGIbUhqAI+Cmw+oMPaNeuXaS5FTZ3Z+rU%0AqQwaNIivv/46Fq9bty4DBgzgkksuUXPwMuTggw9mPzMGuDMPSGLblPmipGu9iEjBya3dR5s2bUhK%0ASlK7DxERiUyehUAzuwc4EXg+DPU0s5PdvV+hZiYipdqyZcs4Gbia4D+Xa8P416mp0SVVBGbOnElK%0ASgoff/xxLFazZk1uu+02/vWvf6k5eBm0cOFC2rhTHTglohx0rRcRKRi5tfto3rw5KSkpnHTSSRFm%0AJyIikr8RgW2ARu6eCWBmzwBzAP1xICK77Ntvv+U04DWgNvAKUA345ptvIs2rsCxatIghQ4YwYcKE%0AWKxq1ap0796dLl26qDl4GbZ+/XrmQtQLhuhaLyKyG3Jr99GgQQOSk5Np2bKl2n2IiEixkK+pwUAC%0AsCa8vU8h5SIiZUhmZibzgeOAhsDnwFdARrQLJhS41NRU7rnnHp5//vntmoN36tSJW2+9lRo1akSc%0AoUStSpUqLAEGA82Bz6JLRdd6ESn20tLSmD9/PomJiSQkJESdzg7bfdx5551ceumlavchIiLFSn4K%0AgXcDc8xsGmAE/YP6FmpWIlLq7b333hyVnk5X4DugG3Av8HnlytEmVkDS0tIYOXIkjz32GJs2bQKC%0A/0CP3XtvLu/Shc4DBkSboBQbJ510EhMSEtiYns63wJ/RpKFrvYgUe68+/DCpY8bQPDWVsbVqUatz%0AZ9p17RpZPmr3ISIiJVGeH0+5+4tAM+AN4HWgubu/XNiJicjuS0tL49NPPyU9PT3qVP6mQoUKlAMe%0ABjYBDwHlw3hJtmHDBkaMGMFxxx3Hgw8+GCsCXgh8DczduJE/X36ZtLS0SPOU4iMhIYHTb7sNP/hg%0A3IzMWrWKPAdd60WkuEtLSyN1zBiSly6lVWYmyUuXsmzMmEiup4sWLeLqq6/mnHPOiRUBq1atSr9+%0A/Zg9ezY33nijioAiIlJs5VoINLOjw69NgIOAZeG/g8OYiBRjrz78ME+fcgrlLriAp04+mVcffjjq%0AlLazZs0a1gNdgb0IRgT+AaxevTrSvHbVli1beOqpp2jSpAmDBw+OrRDYoEEDRpgxHjgm3LZFaioL%0AFiyILFcpftp17crNn3xC4sSJdPnkkyI7r671IlJSzJ8/n+bZFhQr6utpamoq3bt3p1mzZrGevxUr%0AVuTmm29mzpw53HHHHVStWrXI8hEREdkVO5oa3Bu4EXggh8ccOKtQMhKR3ZaWlsai++7j3nAkYOvU%0AVG677z7SrriCfffdN+LsAuXKlaMKwYjAZgQjAqsC5cuXjzSvnZWZmcn//vc/hg4dyo8//hiLJyYm%0AkpycTNOmTXnmtNNg6dLYY5/WqsW19etHka4UY/vuuy/Nmzcv6tPqWi8iJUJiYiJja9XihKVL+Y7g%0Aw7Wiup7m2O7DjA4dOtC3b1/q1q1b6DmIiIgUlFwLge5+Y3jzPHffFP+Yme2Vn4Ob2ZPABcAqdz82%0AjCUDNwC/hpv1d/d3wsf6AdcBW4Ge7j4ljDcBxhIMHJro7r3CeEVgHHA88DvQ3t1/CR/rCNxJ8IfM%0AMHcfl5+cRUqDL7/8krOyTQc+Oz2dGTNm0KpVq4iy+rsNwNDwdkugJ0HT7ZJi2rRppKSk8NVXX8Vi%0AhxxyCP3796ddu3axomatzp1JGTOGFqmpfFqrFrU7dy4WDc5FCuJaLyJSFBISEvi9YUOGLl9O64wM%0AhpQvz5aGDQv1erpx40bGjBnDqFGjYiP9Ac4991wGDhxIYmJioZ1bRESksORnsZBPgezTg3KK5eRp%0AYDRBsS7eCHcfER8ws/rAZUB9oDbwnpnV86Aq8CjQyd1nmNlEM2vt7pOBTsAad69nZu0J1hroYGb7%0AAgPDHA2YZWbj3X3tjpItbquQieyq9evXMxc4Ny42HThq/fqIMvq7zZs30zpb7Dzg8b/+iiKdnTJ7%0A9mwGDRrE9OnTY7EaNWrQp08frr32Wvbcc8/ttm/XtStpV1zBggULuLZ+ff3/IsXR7lzrRUQKXVpa%0AGjW++YbkjAwAWmdkkPLNN6SlpRX4bIctW7bw7LPPcu+997Jy5cpYvHnz5iQnJ9OsWbMCPZ+IiEhR%0AyrUQaGYHArWASmbWmKCgBlAN2Ds/B3f3j80sp7HylkOsLfCSu28FfjKzxUBTM/sZqOruM8LtxgH/%0AB0wO90kO468RFB0BWgNTsgp/ZjaFoCaSa+Pz4rYKmcjuWgIMBpoDnwE/AUdFmVA2mzZtIusXM8vk%0AMF5cLV68mKFDhzJ+/PhYrEqVKnTr1o2uXbvm2ReoJI12lLKhIK71IiJFYf78+TRbtmy7WPNly1iw%0AYEGBtVXIzMxk/PjxDB06lB9++CEWT0xMZODAgbRu3RqznP6MERERKTl2NCKwNfAvgtF58aP3/gD6%0A7+Z5u5nZ1cBM4NawYFeLoF6RJTWMbSVoXJ5lWRgn/LoUwN0zzGytmVWPj2c7Vo7iVyEDaLV0KSlj%0AxhSrfmoiO6NKlSoAbAS+Bf7MFi8OzIyl7tsVK5flsU9Uli9fzvDhw3nuuefICEciVKhQgeuuu44+%0AffpQs2bNHe6vDxqkGCvMa72ISIE5+OCDeaZcOVqH12GAyeXK0fGggwrk+NOmTWPQoEHMnTs3FqtT%0Apw533nnndu0+RERESrod9Qh8BnjGzC5x99cL8JyPAIPd3c1sKEGD8usL6Ni79BHdjlYhi6Bxu8hu%0AO+mkk5iQkABxfQL3SEigadOmEWa1vUqVKtFp40aaAvOA7sAXwMRKlaJNLE56ejojR47kP//5z3bN%0AwS+77DL69++fr+bgWR80nLp0KY8C3ZcuZao+aJBiohCv9SIiBWr58uWsysigB9AGmAiszshgxYoV%0AHHroobt83Jzafey333706dOH66677m/tPkREREq6PHsEuvvrZnY+0IBgsY6s+OBdOaG7/xZ393Fg%0AQng7FagT91jtMJZbPH6f5WZWHqjm7mvMLBU4I9s+03LLKTExkYerVaNVXNHk3WrV6KZVPaWESkhI%0A4PTbbmP2qFGs++03rGZNTu/Vq1j1psvMzGQSwdTgU8LYxDAetY0bN/LYY48xcuRI1q7d1lq0devW%0AJCUlccwxx+T7WPPnz+f9pUtJI/jE4w1g9tKlNNMHDVKMFPS1XkSkoFWuXJmfgYoEfzz8CfwM7L33%0ArnUxyK3dR9euXenWrVue7T5ERERKqnJ5bWBmY4D2BAN2DGgH5D0MJu4QxI3UC/sRZbmYYOYiwJsE%0AC31UNLPDgCOBL919JbDWzJpa0JTjGmB83D4dw9vtgKnh7clASzPbJ1w4pGUYy5G7s4Kgn9q74deV%0AqJ+XlGwTn3uOir/9xoVAhd9+Y+Jzz0Wd0nY2bdpEVYImn5PDr9WItkfg1q1bGTt2LMcffzwpKSmx%0AIuBJJ53ExIkTefnll3eqCAjBqMImwCiCOZijgMYEIwVFiosCuNaLiBSq1157jYOAfQj+k9oHOBB4%0A/fWdG8y8fPlyevbsSbNmzWJFwAoVKnDTTTcxZ84c+vXrpyKgiIiUankWAoEW7n4NkObugwjaeeVr%0AzQEze4Fg1cGjzOwXM7sWuNfMvjazucDpwC0A7j4PeIVgluBEoItvq8R1BZ4EFgGL3f2dMP4kUCNc%0AWKQX0Dc8VhowhKAH4RfAIHffNtwvm/nz53P1unV0AyoR/BV09bp1LFiwID9PU6TYmTt3LnXnz2cU%0AwYi7UcAh8+dv1/emOFgIrCX4ZH8dENVvnLszfvx4mjVrRq9evVixYgUA9evX58UXX+Sdd96hRYsW%0Au3Tsl19+mfOyxdoAr7766u4lLVKwdvlaLyJSFFauXMk6oDzwT4I/Yv6A2DU7L+np6aSkpNCkSROe%0AeeYZMjIyMDPat2/PjBkzGD58eJ49f0VEREqDPKcGs22dgY1mdjCwGshXV153vyKH8NM72P5u4O4c%0A4rOAhjnENwOX5XKsscDY/OSZmJjI2Fq1aLV0aWyK4qe1anGtpgZLCfXyyy9zYbbYucArr7xCo0aN%0AokgpV/sBzYDPiWaxkOnTp5OSksKcOXNisdq1a9O/f3/at2+/283BL7/8ciaNH0/ruNhEoH379rt1%0AXCmdEhKOI5jsVuR2+VovIlIUEhMTWUfQXByCUfa3AAkNGuxwv4Js9yEiIlIa5GdE4FtmlgDcB8wG%0AfgJeLMykilpCQgK1OncmpU4dppQrR0qdOtTu3LlY9VMT2Rmnn34672SLTQJOO+20KNLJVT3gCoKR%0AgVcR9AMoKnPnzuWiiy6ibdu2sSJg9erVueuuu5g1axZXXHFFgawQuGHDBhYAnf+fvTuPq6paHz/+%0AWaiIonhwFiRtsILSnBUtbRIcmm5du2Xd1K9WJmY22LXS0LSyrGwyLbPU+2u0WzdzQs2bWs4mWgqO%0AWAg4JTgyCKzfH2uDHGQ4cCaG5/16ndfhPJy994LCvc+z13oezIeXEZif99y5c07vW1QtNlsL4FZM%0AmT6Pq/LneiFE6VJTU1m3bh1pacUupPGazMxMIoETwFogFXOTMzMzs8j3u6PchxBCCFEVONIsZLL1%0A5X+UUosAP631yZK2qYwGRkWROmgQ8fHxDA0NlSSgqNTi4+Opj6l3GQ6sx9Tf27NnD3379vXq2Ar6%0AA9NGPAJ4H1Ob093279/PlClT+O677/Jj/v7++cXBAwICXHq8DRs2UB9oiEnvnACOAxs3buTuu+92%0A6cdtw5sAACAASURBVLFEZdceeA8YDez06JGry7leCFG8BTNmkDRrFuFJScwNDiZ4xAgGRkV5e1j5%0AfH19+RhzTRMOvIMpNH5NrVp279Nas3DhQiZPnsy+ffvy46GhoUyYMIF+/fphyo4LIYQQ1VOxiUCl%0AVLGfUJVSaK2/dc+QvCcwMFC6eIoqoWHDhiRgimsuA/4JvAtcHhjo1XEV1gT7JT5PuPFYKSkpvP76%0A68yfP5+cnBzAFAcfMmQIY8eOpWnTpm457pEjR2gFvGK97oupQ5p42BNpT1FZmJtPj2Iq1U4FPvbI%0AcavjuV4IcbHU1FSSZs0iOjERgIjERCbOmkXqoEEEVpBrh40bN3IpMNF6HYmZZb9p06b897i73IcQ%0AQghRFZQ0I/D2Er6nAflwIEQF5e/vz2bM3KK+mLvmW4F2/v5eHVdhRTXReNfFx0hLS+Odd95h1qxZ%0ApKebMmhKKQYOHMjzzz9P69atXXxEe4GBgfTHzATcCVwLDAC+btjQrccVlc3VmNQ9mMqZHiPneiEE%0AcXFxhCcl2cV6JCURHx9fYW6Sp6SkMKZQ7C5gXEoKsbGxTJo0if/973/532vYsCFPP/00w4YNw8/P%0Az6NjFUIIISqyYhOBWuuhnhyIEMK12mK6BYNJBj7mxbEUZxlc1ETDVdLT05k9ezZvvfWWXa2jPn36%0A8OKLL9K27UX9h9zC19eXOcBmTFOU94HtQGNfX48cX1QWfpjF/J4l53ohBNg3zstT0Rrn5eTksAZz%0ATZPnOyAhIYEbb7wxP+bv78/IkSN5/PHHXV7uQwghhKgKSq0RqJR6sai41trzn1iEEA45e/bsRV2D%0A7wT2nT3rjeEU63fgKUwyMAbY5YJ9Zmdn8/nnnzN16lSSk5Pz4126dCE6Oprrr7++hK1dLysrixBg%0AgvW6D6bLYVoxxc1F9ZSW9pPda5vtG48eX871QlRv+Y3zZs2iR1IS64KDK1zjvFOnTrEHc8vkSkxp%0Aka2APnUK8Ey5DyGEEKIqKDURCBTMHPgBtwFx7hmOEMIV9u/fTwrQlQvLUVcDGfv3e3VchT2N6Rwc%0Ag6mbtxv4sZwFvLXW/PDDD0yZMoU9e/bkx6+66iomTJjAgAEDvFIcPDExkfuwXxocCbxRYNaFEBWA%0AnOuFqOYqeuO8Y8eO0RpYgLlxmFvgewMHDuSFF15we7kPIYQQoipwpGvwmwVfK6XewHxuF0JUUOfO%0AneM34GVMR94pQCxwxblzXh1XQf7+/vxw9iwzgJFWbJoVL6s1a9YwadIktm7dmh9r2bIl48aN4/77%0A7/dqcfAzZ84wB5OIbQIsBfZYcSEqCjnXCyGg4jbOS09PJyMjg3eA7ALxQCAVmD17tncGJoQQQlRC%0APuXYpi7Q0tUDEUK4zvHjx7kGs2wm0noOA/766y+vjqugxo0bk4xZ4rPCek624o7avn0799xzD3fc%0AcUd+EjAwMJApU6awZcsWHnzwQa93CGzWrNlFMVVMXIgKRM71Qgivy87OZv78+XTu3Nm8tuLXAD8A%0A//TWwIQQQohKrNREoFLqN6XUDuuxE7N67+3SthNCeM+vv/7KgEKx26x4RZGVlcWjwCigDmZp8Agr%0AXpoDBw4wbNgwevfuzY8//ghA3bp1eeaZZ4iNjWXUqFEVpkPgvn37qAnUxnxw8cVMxd63b59XxyVE%0AQc6c65VSc5RSR5RSOwrEopVSh5RSv1qPvgW+95xSaq9SKk4pFVEg3tE6/h6l1NsF4r5KqS+tbdYr%0ApS4p8L3B1vt3K6Uecvb3IISoGLTWLFy4kB49ejB69GiSrI7GjYH7gbeAbYC0AhFCCCHKzpEagbcV%0A+DobOKK1zi7uzUII78vMzGQh9h15vwcyMjK8NKKLZWdn53f/y2vfsdqKF+fIkSO8/vrrzJs3L/99%0ANWvWzC8OXhFn2R07dowWwETrdSSmWcjKo0e9NiYhiuDMuf5T4D1gfqH4W1rrtwoGlFKhwL1AKGbG%0A4UqlVButtQZmAsO01puVUkuUUpFa6xhgGHBCa91GKfUP4HXgPqVUIPAi0BEz0XarUup7rfXJsvzg%0AQoiKpbhyH4cOHeJ+4F0rFgE84Y0BCiGEEJVcqTMCtdZ/AI0wTUfvBtq6e1BCCOc0bdqUo9gvuz1q%0AxSuKQYMG5Xf/yxvjXite2MmTJ5kyZQodOnRgzpw5+UnAv//972zatIk33nijQiYBAXx8fIgoFIu0%0A4kJUFM6c67XWP2PKdBVWVHeeO4EvtdbZWuuDmD/7rkqp5kB9rfVm633zgbsKbDPP+vob4Gbr60hg%0Audb6pNY6DViOubcghKiEiiv3MXnyZLZs2QJA/0Lb9PPwGIUQQoiqwJGlwS9iLsAbYWbkz1VKjXf3%0AwIQQ5Xfy5EmGYb/sdjhw6tQpr46roKFDh5KIWdrzErAdSASGDBmS/56MjAzee+892rdvzxtvvME5%0Aq9nJLbfcwurVq/n444+57LLLPD/4MggICGC59bWiFQrTgSEgQBY0iYrDTef6UUqpWKXUx0qpBlYs%0AGPOnnifJigUDhwrED1kxu2201jnASaVUwxL2JYSoREor9/H444/nl/tYXmhb6WgkhBBClJ0jS4Mf%0AAK7TWmcAKKWmYhqQTnHnwIQQ5Zeens4y7JfdLgXOnj3rvUEVkpycTCDQDDPGvcBZICUlhZYtW/LF%0AF18wderU/LpAAJ06dSI6OppevXp5Z9DlkJKSQl1AURO4FViHP3EcPnzYyyMTwo6rz/UfAC9prbVS%0AagqmZ9Fwl4y06JmGQggXSE1NJS4ujrCwMGw2m1uPVVy5j8GDBzN27FiaN29+0TabgEeBNpjrht/d%0AOkIhhBCianIkEZgM+AF5xcVqY+66CyEqqIyMDOpjZtqFA+sxBbUrUo3AtLQ06mGm77QDzgHHgOXL%0AlzNmzBh2796d/942bdowYcIEbr/9dpSqXDkApRRmHmYXTBm10bxMHPUr2c8hqjyXnuu11scKvJyN%0AafCJtc+QAt9racWKixfcJlkpVQMI0FqfUEolATcW2uZ/5R2zENXdghkzSJo1i/CkJOYGBxM8YgQD%0Ao6JcfpyTJ0/y3nvv8cEHH+TP9Ae45557eOGFF0qc6e+HaWl+LeYfrTouH50QQghR9TlSpOoksFMp%0ANVcp9Snm5luaUupdpdS7pWwrhPCCrKwsTgMDgCXAHcApHOvI6ylz5szhSmAC0AfoBWwApk+fnp8E%0ADAoK4t1332X9+vXccccdlS4JCKb5yXuASXfWAaYC3UpsiiKEFzh7rlcUmKln1fzLczcXJu4sxDT6%0A8FVKXQpcAWzSWh/GLPntqswf+kOYHkd52wy2vh4IrLK+jgH6KKUaWI1D+iArBYUol9TUVJJmzSI6%0AMZGI3FyiExM5NGsWqalFlf8sn9LKfcyZM6fUch/tgOmYFQ9vIYXLhRBCiPJwZEbgd9Yjz0/uGYoQ%0AwlUyMjL4FTO1pw0wC9hFxZoReOWVV9Lrxx+JBZ7HLF3OY7PZePrppxk+fDh16lTu+/3md34lkDer%0AohHwIOnpUl1BVCjlPtcrpT7HzMxrpJT6E4gGblJKtQdygYOY1XxorXcppb7G/JN0HhhpdQwG80cy%0AFzPpZ4nWepkVnwP8Wym1F/gLuM/aV6pSajKwBdDAJKtpiBCijOLi4ghPsp8E3CMpifj4eMLDw53a%0Ad3Z2tsvKfRTVfOttp0YnhBBCVD+lJgK11vOUUr6YT7IAu7XW5907LCGEs5oCzTHLZ04Dx707nIvc%0AdtttjJ45k70FYjWBwcOGMWHCBLfXJvKsOpiF2nlyMQlBISoGZ871WuuLW33DpyW8/1Xg1SLiWyli%0Ago/WOhO4t5h9zcUkD4WokjxVsy8sLIy5wcFEJF7ov7MuOJihoaHl3qfWmsWLFzN58mSXlftYBnQF%0AdmKub5aW/HYhhBBCFKHURKBS6kZMJ8GDmGU/IUqpwVrrNe4dmhCivGrUqMElOTlMtF5HAk9acW87%0AevQo06ZNY+7cueRlGXyAa4DON9/Mm2++6cXRuccotjOJ7fkfXCYAM7w8JiEKknO9EBWPp2r2gZmJ%0AHzxiBBNnzaJHUhLrgoNpOWJEuZOPP//8M5MmTWLz5s35saCgIMaNG8egQYOoWdORRUkXiwcmAf2A%0AicDuEt8thBBCiKKoCytyinmDUluBQVrr3dbrK4EvtNadPDA+t1NK6bQ0WUkkqpYWLVrwbXo6fQvE%0AlgF316lDSkqKV8Z06tSp/OLgBbsXR0RE0L59ex544AFatWrllbG5k81m4wagI+aDy1LgV2AtpmGK%0AEEWx2WxorT1WFFPO9UJULKmpqczr1YvoAjP0JoaEMGTNGgIDA9163Pj4eEJDQ8uVBNyxYweTJ09m%0AxYoV+TGbzcZTTz3Fww8/7FS5j8DAQB7T2u5G2khgllIurWUohCd4+jwvhBAFOXI7rlbeBwMArfUe%0ApVQtN45JCOGk9PR01oBdInC1Ffe0jIwM5syZw5tvvsmJEyfy4zfffDMvvvgi7du39/iYPK0jF2oY%0ARQJPYBKBQlQgcq4XogJxZ82+kgQGBpZr/wcPHuTll19mwYIF+bE6derw2GOPMXr0aJcsa65Zsya3%0An7evWHAH8HE5ZxcKIYQQ1ZUjZ84tSqmPgf9nvX4AU5hbCFGBJWCq0oUD6zHr/TwpJyeHL7/8kldf%0AfZVDhw7lxzt27Eh0dDS9e/f28Ii8p2+h1/0AabkuKhg51wtRgbijZp8jylqT0K7ch5Wkq1GjBoMH%0AD2bs2LG0aNHCZWPLzs4u8iZndna2y44hhBBCVAeOJAIfw3TyG229Xgt84LYReZGnCjIL4QnnMe01%0AF2L+0D3V4UdrzdKlS5k8eTJxcXH58SuuuIIJEyZwxx132BUHrw5/d8ux/+AS462BCFG8anOuF6Iy%0AcHXNPkeUpSZhceU+/va3vzF+/Hguv/xyl49PKcUere1ucu614kIIIYRwXKk1AgGsToKhmFaXu7XW%0AWe4emKfk1Q0qePGz3s0FmYVwN5vNxiBM5+BITOLpKPA57q1Lt27dOiZNmsTGjRvzYy1atGDcuHE8%0A8MADFxUHrw5/dzabjb9jWqHmfXDZAfwHqREoiueN2kHV4VwvRGXjbM0+RyUkJPBuZCRvHj1KXgXC%0AomoSFlfu46abbiI6Otqt5T5CQ0MJSUmhPaa9+R4gFkhs0cLuxqMQlYHUCBRCeJNPaW9QSg0A9gPv%0AAO8D+5RS/dw9ME9KTU0ladYsohMTicjNJToxkUOzZknhYVGpNQOmY2aiTcckBd3l999/5x//+Af9%0A+/fPTwI2aNCASZMmsXXrVgYPHnxRErC6/N0ppRgGjALqAI8Dw5EZDKJiqQ7neiEqo7yafe6eCfh1%0AZCT/OHqU94HPrHj4oUPEx8cDptzHZ599RufOnXnhhRfyk4AdOnTg+++/57vvvnN7zd8ePXoQAWRg%0AVjucByKAnj17uvW4QgghRFVTaiIQeBO4SWt9o9a6N3ATJq9QZZRUkFmIykgpRUShWCSuTz4dPHiQ%0ARx55hBtuuIGYGLPg1c/PjzFjxrB9+3aeeOIJ6tatW+S21eXvrn79+iwGGgLXA4HAIisuRAVS5c/1%0AQlRGsbGxPPfcc/z2229u2X/eTblXjh4lEpgAbLMe32lN8+bNWbJkCddffz1RUVH5NX+vuOIK5s2b%0Ax6pVqzxW87dx48acxvzD9DLmH61TVlwIIYQQjnOkRuBprfW+Aq8PAKfdNB6v8FZBZiHcaRn2demW%0A4rpE4LFjx5g2bRqffvqpXXHwf/7znzz77LMEBQWVuo/q8neXkZFBAyAa6AGsA2xWXIgKpMqf64Wo%0AbIaGh3NJXBx3At/MnMlboaF8un69S49R1E25PsCrQByw7K67+OOPP/K/V1K5D3fz8/MjDngBuAIz%0Ac/EAEObn59FxCCGEEJWdIzMCtyilliilhiilBgM/AJuVUncrpe528/g8Ir8gc0gIy318mBgS4vaC%0AzMJ9UlNTWbduXbWuv6a1pj6ma/AK6zkAyM3NdWq/p06d4tVXX6VDhw589NFH+UnAu+66iw0bNvD2%0A2287lASE6vN3l5WVRS7wBOAPjAFyrLgQFUiVP9cLUZnExsZySVwcb2Nm9L8NhMTFERsb69LjhIWF%0AsT44mBOYDkGpwPfASeB3yE8CNmjQgIkTJxZb7sMTrrvuOs4CvsA11vNZKy6EEEIIxzlyFvcDjgB5%0A8/6PYUpd3Q5o4Fv3DM2zBkZFkdC/PytXruTuiAhatWrl7SGJclgwYwZ7Z8ygaUoKq4OCuGLkyCrX%0AfMIRderU4XR6Oi8CuzB16SZa8fLIzMzkk08+4Y033uCvv/7Kj/fu3Zvo6Gg6duxYrv0OjIoiddAg%0A4uPjGermQuje0qBBA3adPMnrmDqNizGzLBo0aODdgQlhr1qc64WoLD766CMeKhTrD8yePZsZM2a4%0A7Dg2m401mZmkYEpYDMN04s3j4+PD6NGjGTNmjNfP0ZdffjmdMUlRMKsengAuu+wy7w1KCCGEqIRK%0ATQRqrYd6YiDeVrB76Xfvvlslu5dWdampqayeNo0r09JoB2xISmL1tGncOmiQXce76iAjI4OdwGTM%0AhfJLmIRgWZej5uTk8PXXX/PKK6+QWGAJb/v27Zk4cSI33nij02PNK4ReVdWtW5f0kyfJAMIwS7bT%0AAX9/f+8OTIgCqsu5XojKIiAggBjMbMA8y3B9fdnY2Fj8jh5lG/ArkG3Fa2BaiOdcdRUTJ0506THL%0Aa+PGjRTuYNQf2LRpk8wKFEIIIcrAkaXBVV5eoeTHExOpk5vL6CravbSq27RpEyFpaUzA1LeZALRM%0AS2Pz5s1eHpnn+fn50Q0zjWeRFetmxR2htWbZsmXccMMNPPbYY/lJwMsvv5xPP/2UVatWuSQJWB1k%0AZWVxDWYGQ1/rOQxZGiyEEKJ4Xbp0YROmnESM9bwZ6Nq1q8uOcfr0aUaNGsUKYBMXkoBtgEuAdlSs%0ADveRkZEsKzSepUoREVG4PZoQQgghSiKJQEyh5OzERGYAGcD7QE5iYpXrXlrVKaXoBezH/DdMwKxx%0Aq0gXsZ7i7+/PGeBF4F7r+TRQr169UrfdsGED/fv357777mPXrl0ANG/enOnTp7Nhwwb+9re/4eMj%0A/3Q4KjQ0tMgOzqFVrCmKEEII1+nUqRPtMaU99mOWwF4H5S7FUVBmZiYzZ86kffv2/P7775y34jdj%0AEoLvYuoCpAA9e/Z0+niuEhAQQHzt2jyFSY4+BeyuXZuAgAAvj0wIIYSoXDxf6bcCykuaTLde98Hc%0Aea1bt673BiXKrGvXrgxTirZaEwm8B+xQijldunh7aB7XqFEj6h0/zgygOyYxWt+KF2fXrl289NJL%0ALFu2LD8WEBDAk08+yaOPPip/D+WUlZXFcuw7OMdAfqMVIYQQlUNqaipxcXGEhYW5vV5ecnIyt1lf%0A57X5uh1ISUmhdevW5dpnTk4OCxYs4JVXXuHPP//MjzcH5mOufwGeA+4A0oCfXdyl2BlxcXE8mZXF%0A5Zjz6OPA3qws4uPjq3SJESGEEMLVik0EKqWeKmlDrfVbrh+Od2zcuNGuBguYD+1Sc6RyOXjwIKFa%0A5yd0+wKjtObgwYO0b9/em0PzuLzk9lPATmAUpllIUXXp/vzzT1555RW++uortNaAWUL8yCOP8OST%0AT1a7+oqu1qhRI+pi6jSGA+sx3YMbNmzo1XEJAdXrXC+EMwrWkp4bHOz2WtJBQUE8g1meG4G5obcD%0AeKNFizLvS2tNTEwML730Uv5MfzBNNiIiIjg6axY/YxKO6zDNQu4FAoC5+/Y5/bO4SlhYGHODg4lI%0ATGSkFZsXHMxQmWEvhBBClElJ6/vqW4/OwGNAsPUYATi/LqECiYyMZHmNGnax5TVqSM2RSubDDz9k%0AQKHYbZgOe85KTU1l3bp1pKWlOb0vT0hJSaEeMA1TU2ga5o85JSUl/z3Hjx9n3LhxdO7cmS+//BKt%0ANT4+Pjz00ENs3bqVl156SZKALtC7d2/+wiRj62BmMBy34kJUANXmXC+qFk+el/NqSUcnJhKRm0u0%0AB2pJb926lWuBNzHlJN7E1Jf99ddfy7Sfosp9NGvWjLfeeouNGzdy//33cwj4A/gB+BNIBK7AzLrL%0Azs4ubtceZ7PZCB4xgokhISz38WFiSAgtR4zwejdjIYQQorIpdkag1noSgFJqDdBRa33aej0RWOyR%0A0XlIq1atOB8ZyZiYGPrm5LCsRg1yIiNp1aqVt4cmyqB27dosB7piZsFdi7mIrV27tlP79fQsAFcI%0ACAggPiWF64C2wAZguxU/ffo0H3zwAe+//z6nT5/O3+b2229nwoQJXHnllV4addXUtGlTYoF3gB6Y%0AZiEngSZNmnh1XEJA9TrXi6rD0+fluLg4wpOS7GI9kpLcuiR1x44dRXbIXbZjB3fffXep2xdX7mPM%0AmDE8+uij+SsEvvnmG1pimoP0wMwIPIm5aXUTFSsRCDAwKorUQYOIj49naGioJAEtNtt1wB+V5oa1%0AEEII73Kk4n8zoGB7yywrVuVkas3v1rOofHx9fTkCjMcUux4PHLXi5eWNWQCuEBwczJVg10H5MiA3%0AN5cOHTrw6quv5icBb7jhBn788Uf+/e9/SxLQDerVq8dg4CFgHzAEGAzUr1/fm8MSorBqc64XlZs3%0AzsthYWGsDw62i60LDna46VN5Zi+mp6eztFBsiRUvyZ9//smIESPo2bNnfhKwdu3ajB49mu3bt/PU%0AU0/ZlQnZuXMnwZjyFX2t52BMo5BdF+++QggMDCQ8PFySgBabrQVwK3CNt4cihBCiknAkETgf2KSU%0AmmjNENgIzHPrqDwsISGBWjExzMzN5RlgZm4utWJiSEhI8PbQRBnUqVOHLKApZjZgEyATU++uvEqa%0ABVCRBQYG0gs4AawGPgL+DezZs4fjx48D0K5dO7799lsWLlxIp06dvDfYKq5r16586ufH58CVwP8D%0APvXzo0s1bGIjKrQqf64XVYM3zst5S1JfDA4mxseHF4ODHV6SumDGDGaHh6MGDOCj7t1ZMGOGQ8fM%0AzMwkHtO8LsZ63o1pQFWU48eP89xzz11U7uOf//wnv/76a7HlPo4ePUr/QrEBmFq2si6msmiPaZEn%0AyVEhhBCOKTURqLV+GRgKpFqPoVrrV9w9ME9asWIFkTk5drHInBxWrlzppRGJ8mjRogUhmKYYkdZz%0AiBUvL2dnAXjL8ePH+Rh4Avg/4FHgsPW9Sy+9lDlz5vDTTz9x8803o5Ty2jirA601rfz87GZnXuLn%0Al9+YRYiKoDqc60XV4M3zcqbW7NSaolNxF0tNTWX7xIm8fPgwfbXm5cOHiZ040aHZiykpKVyN6d47%0AB7gbuAr7Wr8AZ86c4bXXXqNDhw7MnDkzP1F4++23s2HDBt577z2CC/2+CkpPT2dNodhqIBmTDHRm%0AVYVwP5P4a4epQjwV6O7dAQkhhKgUHJkRCFAXOKW1fgc4pJS61JGNlFJzlFJHlFI7CsQClVLLlVK7%0AlVIxSqkGBb73nFJqr1IqTikVUSDeUSm1Qym1Ryn1doG4r1LqS2ub9UqpSwp8b7D1/t1KqYdKGmdk%0AZCQxhZqFxEizkEonNTWVwv/FIq14eVXWwtQ2m431mNlnB6xYHeD6669n06ZN3HPPPfj4OPrnL5wR%0AFxfHradO2cX6nDpV4WeVimqpXOd6ITzJG+flvOXIryUn85TWTE1Kcmg58g8//MCA8+ftYredP88P%0AP/xQ6jGzs7M5BiwChgH/xTSayqvZl5WVxUcffXRRuY/rr7+elStXOlzuo2XLlsRjlgSvsJ7jMaml%0ANCCn0I1yUdFcDeTVx2wEPIDNJkuEhRBClKzUTIBSKhr4F/CcFaqFyS844lNMLqagccBKrfVVwKq8%0A/SqlwoB7gVCgH/CBujBVaSYwTGt9JXClUipvn8OAE1rrNpga/K9b+woEXgS6AN2A6IIJx8JatWrF%0A9kaNeAKz/OIJYHujRtIspJIJDAxkeaFYjBV3xsCoKG7697/576OPcuvnn1foRiHx8fEMGjSI77//%0AnmQrFgC8DHwO1K1bl1q1anlvgNVQZZ1VKqoXJ8/1QnjUwKgo7lq4kB2vvcbdixa5/bxc3uXIGzZs%0AYEmh2GJg48aNpR7z/PnzNAHewlxIvwU0xiwZ/vrrr+nSpQvPPvssx44dA6Bt27b85z//4YcffqBz%0A584O/mRw+LBZL3AO+B1IBxTwG2BDEoEVnx8mfTvQevyE+S8nhBBCFM+RKUF/w6xMOAugtU4GHKpy%0Ar7X+GbPEqKA7uVB3aB5wl/X1HcCXWutsrfVBYC/QVSnVHKivtd5svW9+gW0K7usb4Gbr60hgudb6%0ApNY6DViOqYFcpISEBK776y+iMcsgJgLX/fWX1AisZFauXEkiZunlMuv5kBV3xvhBg/j+llu4c+ZM%0Avr3xRsYPGuT8YF0sMTGRkSNH0qNHD5YsMR87agBPY2YEPo8p+NWhQwfvDbKaqqyzSkW1U+5zvRCe%0AtmDGDL6/4w7a/etffHfbbQ7X3SuvvBs6J4C1mAtbR27otGnThmNANObGZDRmVl+bNm1KPebhw4fp%0AB/nHPIFJBG7cuJFHHnmEP/74A7hQ7mP16tXccsstZS73sX//fh4FHgZ8gUcw5UROWg9RsaWl/URa%0A2scFHnNIS/vF28MSQghRwTmSCMzSppiVBlBK+Zfy/tI01VofAdBaH8b0dgDTpCyxwPuSrFgwJp+T%0A55AVs9tGa50DnFRKNSxhX0XKqxHYELgeCERqBFZG27Ztwxf4C9iJuWj2teLllddIZnxODnWBCTk5%0AFaqRzF9//cULL7xA586d+fzzz8nNzcXHx4e2bdsSiZkN+CvmXvE+kOXAXjIwKooha9aQu3gxQ9eu%0ArdCzSkW15epzvRBu4Y2uwTabjeNt2zKlRg3OAZNr1OCvtm1LvaGTkZHB5ZiE2g/AKeByK16ao0eP%0AMhuYgTmPd8QsdcmrAdi0aVPeeOMNNm7c6FS5j/bt2zMb+AAzG3AGMBvojGkaIoQQQoiqx5Gryzdf%0ApwAAIABJREFUhq+VUh8CNqXUw8BKzDWCq7iyYn65uh5IjcCqoXfv3jTBXMw+jbmYbQz06tWr3Ptc%0AsWIFdXNymAFkAO8DdStAkvjMmTNMmzaNDh06MGPGDDIzMwEYMGAA69at4+GHH6YucAbYYT1rICgo%0AyHuDruYCAwMJD5eOfqLCcve5XgiX8EbX4NTUVBr/9pvdTcFGv/1WavIxNzeXeEzltjuBhpj6e44s%0Atz1//jy1gK2YjsF/FPje+PHj2bZtG8OHD3e6mcfevXvJxiwmvQ5oAGQDezCzGIUQQghR9TjSNfgN%0AzLLb/2Aalr2otX7PiWMeUUo1A7CW/R614kmYJq95Wlqx4uJ22yilagABWusTVvySYra5SKtWrTgf%0AGclIHx/eBEb6+HA+MlJqBFYyx48fp1+hWH/MrLnyCgkJ4QzYdXw9jSmu7Q1ZWVnMnj2bjh078vLL%0AL3PKakLRs2dPVqxYwWeffcbVV19N8+bNuQrzB+6DWSZ8NdC8eXOvjFsIUbG54VwvhFt4o+5qXFwc%0A2YmJdjcFcxITS00+/vjjj1yJ/TVEG2DVqlUlbpeYmMi5c+f4GvjeitUG7rG+fuaZZ/D3d82k3ZMn%0ATxKGaTfhB4zCFOs+gSmXI4QQQoiqx6F1BFrrFVrrsVrrZ7TWK8p4DIX9TL2FwBDr68FcuMZZCNxn%0AdQK+FLgC2GQtHz6plOpqNQ95qNA2g62vB2Kaj4C5idlHKdXAahzSh1JubF7XsyeNmjXjGqVo1Lw5%0A1/XsWcYfU3jbrl27WArsx1ykJwBLrHh5rVmz5qLikv2AtWvXlnuf5ZGbm8s333xD165dGTt2LEeP%0Amvz5tddey4IFC1i0aBFdunTJf3/Xrl3Jstl4FtMx51kg02aze48QQhTk5LleCI+w2Wxsr1ePR4E3%0AMPXsdtSr59bZ1kFBQZzGPqF3CmjRokWJ2x05coTCaxJ6W/GinDhxIr/cB0Au5kJ9KGaGXjBQo9AK%0AFlfwwXTcOwtMx9w8xHothBBCiKqn2ESgUuq0UupUEY/TSqlTjuxcKfU5sA7T6fdPpdRQYComSbcb%0AuMV6jdZ6F/A1sAuTvxlp1SsCc6NyDuY6aK/WepkVnwM0VkrtxaycGGftKxWYDGzB9EiYZDUNKVJe%0AvZnJKSn01ZrJyclurzcjXO/cuXOsB97BZJGnAxuseHn17t2bZYViS3FuuXFZaK1ZuXIlvXv3Zvjw%0A4Rw8eBCA1q1bM3v2bNasWUOfPn0uKg5us9m4cuxY3g4O5qyPD9ODg7lq7FhZliqEsOOKc70QnpSQ%0AkMDpuDiyMM2wzgOn4uLcWru3uJuCa9asKXG79PR0FheKLeLi65K8ch/t27e3K/cRCNwP/AN4E3NN%0Ac+HS2HVSMbWE+1rPJ6z4ny4/khBCCCEqgprFfUNr7XS3QK11ce1Vby3m/a8CrxYR3wq0LSKeCdxb%0AzL7mAnMdGWdevZkTmCYT13Kh3kx4eLgjuxAVQE5ODp2Bd63XfYGRwPbs7HLvc926ddTHdPrrgclq%0A1wfWr19P377FNqJ2ic2bNzNp0iR+/vnn/FiTJk149tlnGTx4cKl1gQZGRZE6aBDx8fEMCw2VJKAQ%0A4iKuONcL4UmffPIJYOrtRQDLMQmruXPnMmnSJLccMzY2lgSwSwbGAKdiY3nooYeK3S47O5tdwGOY%0AJiH7gd1cqBGYlZXFvHnzmDZtWv5MfzDlPn755RduwczKiwI6YGrebMrNdeWPBsDthV7fAczENDmp%0AVauWy48nhBBCCO8qNhFodd8tllWLr0oICwtjfEAAG9PS6I5ZVronIIApbqw3I1wvMzOT28EuoXsH%0AMNO6s14eycnJ1ARaY6aqnscsOc5JTnZ2uMXavXs3kydPZtGiRfmx+vXr8/jjjzNy5Ejq1avn8L7y%0AGlQIIURRqtO5XlQNe/bsoS1mhhxAJPAkEL97t9uOec899/DxJ58wDmgKHMM07xh+zz0lbnf+/HnC%0AMcuINabOXw9gfWYm33zzDVOmTMmf6Q+m3Ed0dDS33norQUFB+KanEwKMwCQejwB169Z1+c+3BlO7%0AcCmmU/BqKz4W2OTn5/LjCSGEEMK7ik0EYhqVaYruxKuBy9wyIi/QWtMCU/MFTP2Xsbhn+YVwr3nA%0AZshP6Ja/OqBhs9nwA4ZjLpAfxnz4yHLD7LpDhw7x2muv8dlnn5Fr3fH39fVl+PDhPP300zRq1Mjl%0AxxRCVHvV5lwvqob69esTWSjWF0gOCHDbMQ8fPkyY9XUY8Iv1XFytvzxZWVn8DnQC2gPpmGuJjIwM%0Ahg8fnv++Vq1aMX78eO655x58fEzVnoCAAJqkp/OW9Z5I4Akr7mprrLH1xayq2GzFl1B6HUQhhBBC%0AVD4lLQ2+1JMD8aa4uDhuPXXKbiZZn1OnZGlwJdQY+4TuKCf3t2HDBtoBH2CWIL2PqaXz24YNTu75%0AghMnTjB9+nQ++uij/LpAPj4+3HfffYwbN45LLrmklD0IIUT5VKdzvagahg4dyqJvvrFLBv4ADB48%0AuLhNnLZ7927OADOs13mlR7JLmYWYk5NDGOa6ZAPwP+s5T5MmTRg7dixDhgy5qNzHiRMniqxLOOuE%0A6yfpdsbUVYYLCcdfgF+hTKsQhBBCCFE5lNo1WBkPKqUmWK8vUUp1df/QPCcsLIx/BwQwA8jAJHv+%0AHRBAqCwNrnQGFHp9m5P78/Pzownmgn8vJrHY2Io76+zZs7z55pu0b9+e9957Lz8J2K9fP3755Rc+%0A+OADSQIKITzCmXO9UmqOUuqIUmpHgVigUmq5Umq3UipGKdWgwPeeU0rtVUrFKaUiCsQ7KqV2KKX2%0AKKXeLhD3VUp9aW2zXil1SYHvDbbev1spVXyxNuE1CQkJfPTRR/zxxx8u2d+GDRs4hGlqscJ6PgRs%0A3LjRJfsvSnp6epF19NLT00vdtjVwNxAO/FQg/vzzz7Nt2zYeeeSRImv+nj9/nphCsaWYWYau1q/Q%0A6/7W8/XAsWPHXH48IYQQQnhXqYlAzGSocCCv8cdpLtwUrRIKLg3uYz03R5YGV0bLC70ufBFdVufP%0An+cY5o+gDSZJfNyKO7PPOXPm0LFjRyZPnsypU6YxZ3h4ODExMXzxxReShBZCeJoz5/pP4aLVmuOA%0AlVrrq4BVwHMASqkwTJOvUEz+4QN1oe35TGCY1vpK4EqlVN4+hwEntNZtgLeB1619BQIvAl2AbkB0%0AwYSj8L7xgwYxv3Nn2j37LHM7dmT8oOJ6yDluwYIFPAo8AOwB/ompobdgwQKn912cFStWULg/8Gpg%0A5cqVxW5z6NAhsMb2nRXzxTT9AHj22WdLnW3nj33C012dfZZi6iuvxax6WGLFewMhISFuOqoQQggh%0AvMWRRGA3rXUUZrIcWutUzLVMlZG3NLigvKXBonL5E/uL5kRn9/fnnzTB1AWMtJ4bW/Gyys3N5dtv%0Av6Vbt248/fTT+bWFwsLC+Oqrr1iyZAndunVzcsRCCFEu5T7Xa61/xuQPCroTU7YV6/ku6+s7gC+1%0A1tla64OYydZdlVLNgfpa67zyZPMLbFNwX98AN1tfRwLLtdYntdZpmHtB7m3nLhyWkJBArZgY3srJ%0AIRJ4KyeHWjExJCQkOLVfX19f5gHvAXGYmnbzrLi7ZGZmshl4CnOD8SlMHb2iZgSeOHGCCRMm0KlT%0AJ8AU2gS4FfgHUJZWHycwKxHqAI8Df5Vz/KVZCzwPbMJk7H+24guBdu3auemoQgghhPAWRxKB55VS%0ANbCuZZRSTYBct47Kw8LCwlgfHGx3N3RdcLDMyqqEhmM/S2B4yW8vVWpqapFLZk6UoUaP1ppVq1Zx%0A00038X//938cOHAAgEsuuYQPP/yQtWvXEhkZyYVJMUII4XGuPtc31VofAdBaH8Y0WwUIxv4eTZIV%0AC8as8MxzyIrZbaO1zgFOWt2Oi9uXqABWrFhBZE6OXSwyJ6fEWXSOaNGiBceAGsDtmAvZo7i3qUVa%0AWhptgShgHyYp19aK5ymu3IcNGIjJUNcFyrKeYDfwAqau4POYaxt3uAzzh9POes4rHLoHaNq0aXGb%0ACSGEEKKSciQR+C5mVUNTpdTLmBuFr7h1VB5ms9nYXq8ek4FzmJlkO+rVw+aGzrDCveYBnwNXAv+P%0AC1NIyqtmzZoXLS9eZsUd8euvv3LnnXdy9913s337dgAaN27Ma6+9xubNm/nHP/5BjRo1nBylEEI4%0Azd3nelfW2pC7JpVA9+7dWYb9ktOl4PTM94MHD9IO+5n67cBlNQiLcubMGeoC/wauwFxb+GOSfyWV%0A+wAYDLwK1Ab+BXQvw3GbAs0wScdmXMimu1ob7MvjtLHizwD79+9301GFEEII4S2lZjO01p8ppbYC%0At2Auvu/SWse5fWQelJCQQOs9e3jLeh0JPLVnDwkJCVx6qTRUrExc3TU4OzubHZhlQJGYJUG/YToB%0AlmTv3r1MnjyZhQsX5sfq1avHqFGjiIqKon59d1X6EUKIsnPDuf6IUqqZ1vqItez3qBVPAgoWHWtp%0AxYqLF9wm2Zq1GKC1PqGUSgJuLLTN/5wYs3ChM2fOsB5zc7UfMAkzs63v2bNO7bdBgwYXFaTsC6wP%0ACHBqvyXJzs7mJGY5MpjrgZGYxh3dunXLn+kPZpVJdHQ0ERERBAYGcgxTXzjS2v54GY57KTCxwDGf%0Ac+7HKJKvry+9CjUg6Y3pIhzDhYSmEEIIIaqOYmcEKqUa5j0wF/BfYCZbHbFiVYa7lq9UNqmpqaxb%0At85uqUtl4+quwXXr1qUmZkbDQsyMhppAnTp1inx/cnIyTzzxBN27d89PAtaqVYsRI0YQGxvLuHHj%0AJAkohKgwXHiuV9jP1FsIDLG+Hgx8XyB+n9UJ+FLMBKtN1vLhk0qprlbzkIcKbTPY+nogpvkImDxF%0AH6VUA6txSB+c7xHldlXhXOuI3bt30x3T3SXSeu4GLqm/vLTQ6yXg1vIavr6++dcXGlOMcoX1urRy%0AHw2BBzGrCR4CAstw3F6FXvcu3/BL1KBBA34oFFuI+WPeWaMGt93m7JWUEEIIISqakpYGbwW2WM/H%0AMKVC9lpfb3X/0DwnMjKSmELLM2Nq1CAiIsJLI/K8BTNmMK9XL2rcdhtzb7iBBTPK3xjamx9yFhd6%0AvcjJ/bVq1Yo2wFxM+8xPMZ9aW7dubfe+tLQ0oqOj6dixI/PmzSMnJwelFPfddx9btmxh6tSpNG7c%0A2MnRCCGEyzl9rldKfQ6sw3T6/VMpNRSYiknS7cbMMpwKoLXeBXwN7MLkb0ZqrfOWDUcBc/LGoLVe%0AZsXnAI2VUnuBMZiOxHkNTSZb498ITLKahlRYrjzXlpenztEzZ84sssburFmznNrvZZddRhz2jTvi%0Arbi7ZGdnsxzTIORWTGJzn/W9xo0bM3Xq1GLLfezFlCrph1lSvA/HLSv0unAC1BX8/PzYgql7uAwY%0AjfnDrwHc+9JLUiZHCCGEqIKKXRqstb4UQCk1G/hOa73Eet2PC538qoRWrVpxPjKSp2JiiMzJIaZG%0ADc5HRtKqVStvD80jUlNTSZo1i+hEU3M9IjGRibNmkTpoEIGBZbl3bT7k7J0xg6YpKawOCuKKkSMZ%0AGBXljmEX6TjmE2JTzKdYZzvs5eTkMAAzI3AncC1mluFKawbpuXPn+PDDD3n77bc5efJk/nZ9+/Zl%0AwoQJXHPNNU6OQAgh3McV53qt9aBivnVrMe9/FVM2rXB8K6YcWuF4JnBvMfuai7lXU+G58lxbXgtm%0AzCBp1izCk5KYGxxM8IgRbjtHt23blsV79tgt411kxZ2hlOJJTB27GEwCazcwX7uyDKW9nJwcvsIs%0Al81TE8gGtm3bVuJM/6sLbBcJPIFj01aVUtTTmmigBybTXh/Xz3xUShEOvIjJzk/CLEeuUjWAhBBC%0ACGHHkWYh3fM+GABorZdirkmqlOt69uRMo0Z8CJxr3Jjrevb09pDKrax3++Pi4ghPSrKL9UhKKvPy%0AndTUVFZPm0a95GTaaY1/UhKrp00jNTW1TPsprxo1anA54AdcgynMfbkVLy9fX1/mYGYDZmDq/MzB%0ALPedO3cunTp1YtKkSflJwO7du7N06VK+/PJLSQKWgc12ncw6EMK7qsW53pvi4uLofuiQXSz80CGX%0ALJV1RMFEZERuLtGJiRyaNctt5+jOnTtzCNP1dhkwHlPssXPnzk7t9/fff2c55vw+ElNHLwbYuXOn%0AU/stSl65D4BkK1YTeBTTOAQotdxHUbMiHaG1Zj+QhUnQnQf2W3FXysjIoB9mCfP1mKXL/TEdjt35%0A/4cQQgghvMeRRGCyUmq8Uqq19XiBC9dDVUJeAivk6FEeA4KPHPFoAsuVyrPsKCwsjPXBwXaxdcHB%0AhIaGlunYmzZtIiQtjShMMm4U0DItjc2bN5dpP+Xl5+fHGcyd7Ejr+TTF1/NzREJCAs250E1vvLXP%0AnTt3MmbMGFJSUgDzO/ziiy9YunSpFNYuI5utBWbikCROhfCiKn+u97agoCBifOwvu2J8fGjRooVH%0Aju+qm36OysrK4hwXZtT/BZyz4s44cuQIKUA0JgEYDRy24q5SuNxHnnuBzzDTWbc7uK+i6hk6onbt%0A2jSxjvUkpoV3YyvuSh06dChyjF1x7/8fQgghhPAeRxKB9wNNgO+sR1MrVmXkJbDykj0T8GwCy1XK%0Ae7ffZrMRPGIEE0NCWO7jw8SQEFqOGFHmGVpKKXwwHQK/sp5r4N4C3oWP37dQrJ+Txz979mx+w5GV%0AQBfMB4+8O/IhISHMnDmTtWvX0q9fP4/9rFVLe0wvxXCZFSiE91T5c723JScn45+Tw0uYRhMvAf45%0AOfk3lNzNVTf9HJWZmcnVwEzgaev5KswMNGecOXOGbCATM1MuCzNb7syZM07tF0y5j+nTp3Pdddfx%0Azjvv2I21K9AISMTMctzowP5q1qxJPKawZYz1vNuKl6ZVq1YXzR4cwMU1ip0VGBjIlkJj3Ir5Wd35%0A/4cQQgghvKfURKDW+oTW+glM87IbtNZPaK1PuH9onqOUKrIzW2VL6jhzt39gVBRD1qwhd/Fihq5d%0AW66aQc2aNWMD5qL8Uut5A9C0adMy76s8Lrnkkovq7iy14s74BJMg7oN95fxXX32VLVu2cP/99zu1%0A/Lg6M4m/dkAdTC+B7t4dkBDVVHU413tbWFgYNUNCGIX5F+9xoEZIiMcSLXk3/f4VFMSbSvGv4OBy%0A3fRz1Mcff0w/zIzAtUAqZsnpJ5984tR+lVJcZe1vLZCGqcPnzDXb+fPniyz30a1bN5YuNfPlWliP%0AdtZzgAP7DQoKog3wT0ySbQim4VhQUFCp2956661FNkC75ZZbHPmRHHb8+HEmFBrjBODn2rXd+v+H%0AEEIIIbyn1ESgUqqtUmob8DuwUym1VSl1rfuH5jl16tQp8mLLz8/PG8MpN2fv9gcGBhIeXv5ZWYsX%0ALyYQaAAo6zkQWLLE0YUwzrHZbGzG/q72Fij3z7Nvn+nt9zVmNiCAL5D323zsscdcvkSn+rka0ygU%0AzPyDB7DZZImwEJ5WHc713paXiHs3JIRzPj68U87Z987y1ZprrGd3qlmzJrOxr7E7G+fq9oLp4LsZ%0AcwGbV8RysxUvK601//3vfwkPD7cr9xEaGsoXX3zBsmXL8st9hIHdyhFHrqxOnz7NcWAxZoXCQswS%0AaUdmL8bExLAN01xkmfUcCyxfvrxsP2Qphg8fzlKgE/AWZo7+EmDcjBkebfYmhBBCCM9xZGnwh8BT%0AWutWWutWmBUeH7l3WJ717bffYsO+3kwg8N///ter4yorVy3xLa+TJ09SE3ORu9Z6rgmcOnXKI8e/%0A4ooruA7T+c4f89/xOuDyyy8v035SUlIYM2YM3bp1y4/VAu4BfsNcKAtX8cMskBtoPX4CZPaBEF5Q%0A5c/1FYErZt+XV2pqKnumTePJlBT8teap5GR2u7EecoMGDWiGffKsqRV3RnZ2Nv6YGXnKevbHzOor%0Ai59++ombbrqJIUOG5N/4a9myJR988AE///zzReU+ilo5Upq6desyGOxmgQ624qVp2bIl44GHgOXA%0AUEyd4uBCN3ydFRAQQDwXuhk/gVm+7OrjCCGEEKLicCQR6K+1/l/eC631T5hrriqjQ4cOpGEufvwx%0AM8lSgfbt23t1XOXhzIeMsnYbLiw9PZ1EzO9wBKbjXKIV94Tt27dzO/ad7+4AduzY4dD2aWlpTJo0%0AiY4dOzJ37lxycnIAaAPEA98AVwKVKz1csaWl/URa2scFHnNIS/vF28MSojqq8uf6isTVnV8dsWnT%0AJnzT0ngX07TjHaC2G+sh//XXX9xeKHYHZimqM3JycqiBSaxdaz3XsOKOiI2N5a677uKuu+4iNjYW%0AgEaNGvHKK6+wdetWBg0aVOSsxaJWjpQmNDSUxdhflyzCrOAoTf/+/VmD/Uy91cCAAQMcOLLjwsLC%0ACA8J4SFMInAo0N2DS9aFEEII4XmOJAIPKKUmFOgkOB444O6BeVKvXr1IwixbSce0LUgCbrjhBq+O%0Ayxll/ZBRnm7Dhe3YsYMuwHRM197pmAvYvAttdwsJCWFNodhqSq8RmJ6ezjvvvEP79u2ZPn16fuIy%0AIiICMPWA5mCW5owHnPsII4QQFVKVP9dXBAtmzGBmz57sGjCAmT17lutcW15nzpzhFDAac6PuCeAk%0ArmmyUZSGDRuyrFBsqRV3VggwEXOtMRFo6cA2+/btY8iQIdx444389NNPAPj7+/Pss8+ybds2Ro4c%0AWWK5j/WY390y63mDA8fs06cPDbBfcWLD1P8rTevWrUkAu+YyB3F9s5C81SRfBwURrBRfuLl2pBBC%0ACCG8z5FE4P9hOgl+az2aWLEqIzk5mUeAB4A9mILJj4LHOvm5UnkSenndhh9PTKRObi6jHew2XNiB%0AAwcu6trbH0hISCjTfspLKUU89hfNuym+gHh2djbz58+nU6dOREdH58+E7Nq1K4sXL+brr78GYDhw%0AN+Yi/u/WayGEqGKq/Lne21JTU1k9bRp1kpO5Vmv8kpJY7caluYUppQjAvmZfA9zXGO3AgQPUB8Zh%0AZrQ9h1nGe+CA8/nliEKvI0t4b0pKCk8++STdunXLL/lSq1YtHnnkEbZt28bzzz9PQEDJrT/q1q1L%0AL0zy9ADwJHADpS/xbd26NbnYrzjJwbFkXrdu3ahps5EEzAJSgJo2G127di112/LwU4prlaJyVccW%0AQgghRHk40jU4VWs9Wmvd0Xo8obX2zFWrhwQFBTFHKT7HLP38f8AcpWjRooWXR1Y2eQm96MREInJz%0AiXYwoRcXF8f5xES7DwfZiYkOdRsuKDAwkKWFYksof7OOsgoKCqI2ZsnT75jZnbW5uDuf1prvv/+e%0A8PBwRo8eTXJyMgBXX301n332GTExMfTs2RMAHx8f3gQ+B/oC/wbesOJCCFFVVIdzvbdt2rSJJmlp%0AdjPZGrtxaW5hWmvOYV+z7yzuW6ack5NDPKYS7DWY83E8ji/hLUlRs/8LK1ju49NPPyUnJwelFPfe%0Aey+bN2/m9ddfp2nTpg4d79y5c0QAlwMjgUsx/w3PnTtX4nbdunUj0WazW3FyyMFkns1mI9nXlzrA%0AI5jfX7Kvr8uvqfKuHSclJRGZm8ukpKRy3QwWQgghROVRs7hvKKUWlrSh1voO1w/HO3bv3k0LrZlg%0Ave4DPK41e/bscfkSDHeKi4uj+6FDdrHwQ4eIj4/P73pXlLS0NM4AU6zXfTB3r8t6Eejn58dvwFOY%0AC+QYTHONOnXqlGk/5XXttddyBdAV2IX54LER2H/NhS60q1evZtKkSfz666/5sZYtW/Lcc89x3333%0AXVQXKDc3l2uBN63XkZjfzY+5ue78UYQQwiOq07ne286ePVvkTLbDZ8969fj73HR8Hx8fGufkMLHA%0AsUbgfNdggB8x5+L+mBuOBZfppqen89FHHzF9+nS7mscRERFMmDCBtm3blvl4Pj4+rMnNtVv1sJrS%0AbwrabDZ6jx3L7vffZ8fhw5xu3pzeo0Y5lMyLjY2l3dGjTLdeRwJjjh4lNjbWpTWs4+LiCE9Ksov1%0ASEoq9dpRCCGEEJVXsYlAIBzT6+ELTD7FPWtHKoCzZ8/Sv1BsAJ67OHeVoKAg5vn4EFngbnuMjw+D%0AS5nZ+NVXXzGiUKwf8NGCBfTvX/g3U7zMzEyeBa7AJAEfxyy1fiwz0+F9OKNp06Yswczcu96KLQZ6%0ANW1KbGwsL730EqtWrcp/f8OGDXn66acZNmwYfn7FL4YpvOSoH/Cua4cuhBDeUm3O9d529OhR9mIa%0AUC3FXGesBmxHjnjk+L/99hv7wS6ZtRTI+O03txwvJyeHO4ETwE5MY4+7gI9dMCOwK6be3i7MzMoJ%0AwCZg/vz5TJ06NX+mP0CXLl2YOHFi/kz/8vD19WVvRgbjMJ2PjwH7oMSaggX5KIUCapRhNcFXX33F%0AnYVi/YCvv/7apYnAsLAw5gYHE5GYmB+LzA2Bfv3K3TxOCCGEEBVbSVckzYHnMddu72Amih3XWq/W%0AWhe1CqPS8vf3L3KZib9/5WqYmJycjH9Ojl2NPP+cnFJrHT766KNFFvR++OGHyzyGRdgvnfkB99Uf%0AKqxbt26k2mxMwBTzngAk1q/P/PnzufHGG/OTgHXr1uWZZ55h27ZtREVFlZgEbNCgQZG/GymiLYSo%0AIqrNud7btmzZwhpM+Y02mBtKa4CtW7d65Pipqakcw8zaj7Gej4Pbkj25ubl8DLyGSdJNBT7GNUuD%0AB3ChE6/NegBFlvtYvny5U0lAgGuuuYZkTPmUMMwy32QrXpK8ZbevJSfzlNZMLcOy20GDBhV5/XH/%0A/feX62coTl6zkIkhISz38UFRB7gVs65CCCGEEFVRsYlArXWO1nqZ1now0B1z8/MnpdQoj43OQ/Jq%0AuBRMoDlaw6UiCQsLo2ZICKOAOpgZeTVCQggNDS1xux49erC5Xj27bnhb6tWjR48eZTr+0aNH2YX9%0Ah4w44IiHZjvkLcHJCgpiA7DI359FZ8+yaNEiAGrWrMnDDz/Mtm3bGD9+PA0aNCh1n76tnrboAAAg%0AAElEQVS+vtTDvuNffUyhcSGEqOyq07ne29LT0+kMTMfMNJ8OdLbintC8eXOaAFGY/8iPA43B4Tp5%0A5aGBekA769lVRTXybt6uAroBLxf4XsuWLXn//ff55ZdfGDBggEtuRvr4+NAeeBszo/Jt4DpKXxpc%0A0rLb0rRt25Y/QkMZg7n+GAP8GRparqXNpRkYFcWQNWvIXbwYaI+pZhguNz2FEEKIKqrEKxilVG2l%0A1N2Y/hlRmBvY33liYJ5ks9mw9ejBbmAmZjmrrUePSncBlHdX992QEM75+PBOSAgtR4wo9edITU3l%0Aspo1qYNZvlMHuKxmzTLXCDx37hzdgF6YO/+3YJbvnPXgEuuIBx/kzF13MbV2bWLPniXHquX397//%0Anc2bNzNt2jSaNWvm8P46duzIbiALswTpPKYTcadOndwweiGE8Lzqcq73tgMHDtCvUKw/rumi64hN%0AmzZRD+wao9UHtzYruQr75iRXuWi/6zBlSG4BCo5+ypQpbNmyhQcffNAltQjzNG7cmNsLxe6w4iUJ%0ACwtjfXCwXWxdcHCpN2jzfLp+PX/76ScWjhzJ39eu5dP168sw6rIJDAykX79+mLRtHcyVXHe3HU8I%0AIYQQ3lNSs5D5mKVCS4BJWuvfPTYqD0tNTWXfqlVcCnQE9gP7Vq0iNTWVwMBAL4+ubAZGRfFebi5D%0APviAJ6KiGDiicPW/i23atImQtDTuwXTFHQJ8ZXUyjIgoXFq8ZD9juvaOwyxh+bXkt7tMRkYGs2fP%0A5q233rJLYN566628+OKLtGvXrlz7bdasGQHAqwViowD/MiQThRCioqpO53pvq1+/PksxCay8GoFL%0AgHr16nnk+GfOnOEc9o3BnsS9N+t6FXrdG5NeKq+8pGnBNes1Mb/TeGDUKPdMZB0wYABrli69qFlI%0AaXWU85fdzppFj6Qk1gUHO3SDtqD27du7tCZgya7G3AsAaAQ8gM12DWlpOz10fCGEEEJ4QknNQh4E%0AzmIas40usLRCAVprHeDmsXnMqlWrqJeRQQvMfdBzwNH/z959x0dV5f8ff30Seg0goiCCDQVFkaYI%0AiA0CiOXnLnZFLCuCiuK6wCoCiqsudkVZrLgqtvW7goIgrgpKpPeugmDoklCkJjm/P86dZGaYhCSk%0AQd7PxyOPzJy55dxr5N753HM+nz17+Oabb7jqqquKuXd5c3GtWrRMT+cBYOWAAVz80EN8/fvvOa5j%0AZszB57zpAozGT+ltkY/pNM3xU2Ygq8Lu1DxvJffS0tIYM2YMTz75JMlh029atmzJ4MGDad++/SFt%0APzk5mehsPN2AZ6Km+oiIHKZKzbW+uJlZZnXbLviEjNM5+PTSgrJ9+3Y64R92hgKRicB/tm0rtH2G%0ACniFfJHP7WzYsIHhw4czevTozLYywGXAP4Bfga6FeB7btWvHUHzqmDZAEj7weG27djmuB/4Bbcr1%0A17Ns2TJ6Nm5cwmebVMAfZYgjKwOjiIiIHCmyDQQ654rmzrQEWLBgAafgp62Af0o+MGg/nAKBb775%0AJg3T06lHVkBzS3o6b775Jrfeemu261WsWJHT8Me/GHgEX4UvpyIa2elCZIXArhROhV3nHJ9//jnD%0Ahg1j+fLlme2NGjVi0KBBdOvWrUDyAqWlpTGJyC8yEymYZOciIsWtNF3ri9vvv//Opfhr7GJ8ztkh%0AwPgtW4pk/+vXr+dp/P1BIj4L3AKIqLBb0JbjRx0m4q+dK/K4/rZt23jxxRd59dVX2bVrV2b7qfig%0A4knB+39RuLl7161bx+nAdmB+8PsM/Dlt2LDhQdevUaMGbdq0KbT+FZTU1G+LuwsiIiJSBPQFIBBr%0A+srh5umnn6YRflJHBfwU1lOC9pyMGjWKqsAIfEW8l4FqwOuvv57nPrwWtZ3X8ryFg5s6dSodO3bk%0ApptuygwC1qtXj5deeolp06Zx2WWXFVil4v79+zMDP1RmYvB7JvDggw8WyPZFRKR0+OWXX2Jea1et%0AWlUk+8/IyOAM4GGgEv7h3+lBe2EJFQgJjQSsnMv19uzZw0svvUSzZs145plnMoOAl1xyCQkJCTTA%0An8dQYbIl+KnXhSVUjO3v+Kx5D5G7YmwiIiIiJZECgcCZZ57JuKi2sUF7STdlyhR69OjBtGnTaNiw%0AIXFEfsmIB0444YQct7F69Wp2EJnQezt5/3ISHx9PnajtHB20F4QFCxbw5z//mcsuu4xZs2YBPv/O%0AY489xqxZs7jpppsoUyan2e5517hxY840YzD+C8wQoKmZbv5FRCRP6tSpE/NaW5hVe8PFx8dThch7%0AhKpQ4NfNcI2B8kBDoCzQ5CDLp6Wl8e9//5sWLVowaNCgzJy/LVu2ZNy4cXzyySeceOKJ1ATSgc/x%0Ak1drAg0aNCisw8h3MTYRERGRkqjw7v4OIxdffDEfxMfTNz2dLvjcOT/Fx9P/oouKu2s5uqpRI5pu%0A2sRdwITPPiOtUiV2EJkI/F7gvPPOy3E71atXpzORU3q7AHOrV89zn2JV1RuV561EWrVqFY8//jif%0AfPJJZlvFihXp3bs399xzT6HeiM+YMYPLnaMmEMoEdIVz+SqkIiIipVfLli3pPC7ysWMXYHWrVkWy%0Af+ccO4m8R+hL4Y0ILF++PNv27uU+4EvgLuAZYqcdyUu6jz/++IMt+Mx1J+FzHm6mcIuewOGW609E%0AREQkewoE4m9AAXbgny7vjmoviaZMmULTTZsiC3Ps2sWxUct1BV4Nu6mO5ZZbbuH1779nJn7Ky8v4%0AHDg9evTIU5/S09P5gsh8ep+T/3x6Gzdu5Omnn+att94iLS0N8CMXevTowYMPPsgxxxyTr+3m1RQ4%0AoFJg8yLZs4iIHCl+//33mDlnfz9IQa+C4pyL+dDv5UK61znqqKOYnZzMw/gRiD8Aq4FatWpFLDd1%0A6lSGDh2aOdIffLqPAQMGcN111x0wYnHHjh0k4AOB8UCN4Gfp9u2FchzRSvK9YWmSkHAW8CupqanF%0A3RUREZHDjqYG46sGt0xP52ngGuBpoEV6Ot98802x9CclJYVp06bleHPz6quvZhbmmAqk4IN+b0Yt%0A9x1EJNiOZcaMGTGn9M6cOTPPfZ9GZD69pDxvwScHHzZsGM2bN+e1117LDAJeddVVzJgxg2eeeabI%0AgoDnnHMOcytUoB9ZuYjmVahA69ati2T/IiJyZEhPT2c1vibrV8Hv1ZB5jStsGRkZvE7k1ODXKbwR%0AgevXr8eAY4BeQJ2gfcOGDUD+033UrVuXU4An8IVI/gGcjA8eFqaPR4xg9PnnE9+tG2+3b8/HI0YU%0A6v4kewkJxwKX4LNcioiISF4pEAisXbs2Zm693377rcj78vGIEbzati1LLr2UV9u2zfZGs0OHDjEL%0Ac1Qi8kvGT/iRdTmZN29ezCm98+bNy1Pfy5Qpw7kQkU/vHHKff2jPnj28/PLLnH322Tz99NOZ03wu%0Auugivv32W958801OPPHEPPXpUDnnaFqhAg/jj2kQcEaFCofViICEhLM0hUlEpJgtWLCAv+DTTIwC%0ALgDuDNqLQnx8PHWJfOh3LAWXxzeamdEaeA4/a+E5oBX+unr77bdz/vnnM3nyZMCn+3jggQeYN28e%0A99xzDxUrVsx2u7Vr145Z4K127dqFchzgH9AmjxzJ4LVr6ZSRweC1a/lt5MjMHIZS1Jrh61630f2N%0AiIhIPigQiA807STy5ngHcMEFFxRpP1JSUvhu+HCqrFvHmc5ROTmZ74YPj3mj2blzZ2pH9fko4Dzg%0Ad+Az/CjBU4F169bluN9NmzZlVvQL+Txoz4uMjAwug8x8ejXwAcWDBc3S09N57733aNmyJQ8//DBb%0At24FoHnz5nz22Wd8+umnNGvWLE99KShLly7lku3bI46p4/btLFu2rFj6k1d6ai4iUjLs27ePx4Fx%0AwO3A/wGPB+1FwTlH16i2Sym8qa4JCQkR06A3AKvw9wqhnL/x8fHceuutzJ07l0GDBuUqqFO1alXG%0AR7V9AVSrVq2Aen6gpUuX0iY5OaLtvOTkw+Ze4Eji/0bOBCoCT+KT2oiIiEheKBCIn77SOaqtC1nT%0AV4rKjBkzqJ+aGhHcOy41NeYU3XXr1nFlkDg75EpgET5YdRlQPXjfsWPHHPe7Zs0athA5kvB34Ndf%0Af83zMXwZ9X4C2X/JcM7xxRdf0LZtW/r06ZM5AvOUU05h9OjRfP3113To0CHPfShITZo0ISlqutG0%0AevUOo6rBemouIlJStCByhFxzyCyCUdgyMjJiXqMLa2pwhw4dmABsw9/PnIwPgoaE0n08++yzeUr3%0AsWPHDqoBf8MXH/kb/n5neyHmCDz87wVy5/CYQXAa0Cd4XQu4gYQEPewUERHJi2ILBJrZajObb2Zz%0AzWxG0FbDzCaZ2XIzm2hm1cOWH2hmK81sqZl1CmtvbmYLzGyFmT0f1l7OzD4I1kkys+Nz6s8UIvPt%0AfVfQB5wLZhZzukusLwlNmjThx+OOi2j7vFIlTgZuAlYCPfC5eXKz3x7A3fjnq/cE6+b1y0nVqlWp%0AQmRAsSqxn9L/8MMPJCYmcsMNN2Q+Ua9bty4vvvgiSUlJXHHFFUX25SgnCQkJ1OvViyH16zMpLo4h%0A9etzXK9eh8GNsp6ai4iUJGZGF3yV25fxo+OiR+gVtqpEXqMLbwwdHH/88XyGvw8ZBoRq+jZs2DAz%0A3cdJJ52U5+2WLVuW5fhUKGcEv5cH7YXlcL4XyK3DZwZBBfxfb/fg51t86RgRERHJreKsGpwBXOCc%0AC5/3OgCY7Jz7p5n1BwYCA8ysCXA10Bg4DphsZqc4P9TsVeA259xMMxtvZonOuYnAbcBW59wpZnYN%0A8E/g2lgdOeecc3jRjF3O0QUYCswyo1cRF4Ro3bo1T5ctS+f9+zPbPi9blgdbtTpg2YSEBLY0bUrv%0A5GROysjg57g4puLDPq8AnfBfNHZw8KIfZcqUYVx6Oq2B0Ni9seQ+t19IRkYGGfiA4hJ8QPGfRFYN%0AXrRoEY8++iiTJk3KbKtevTr9+vXjL3/5S455gYpL9z59SLn+epYtW0bPxo0Poxv/2E/NU1MXF2Of%0ARERKp7S0NP6JH6cdukbPo+iKhQCZaVBC1+ghhbCP9PR0PvjgA0aOHMmesPba+OPe3KjRIaX7OO+8%0A8/ht7NjMvifi7zuOP++8fG8zNw7fe4HcCs0guJeEhIQSW403NfXb4u6CiIjIYa84A4HGgSMSr8AP%0AggMYjX/MNwCfau4D51wasNrMVgKtzexXoKpzLhTpegc/Q3ZisK3BQfsn+HvumFavXs3ZzhEaTpgI%0A3O0cq1evLtLcdCkpKWxIS2MwPtffNGBjWhopKSkH3HCmpKSQOm0aJ2VkcAawIyODBrt2URU/VSZ0%0AHH2BzZs357jfMmXKsGzvXoYF6zyGf7qe10Bg5cqVmbJjB7sgK6AKVKlShdWrV/OPf/yDjz/+OHOq%0AcMWKFenVqxd9+/Yt8TfUNWrUoE2bNsXdjTwKPTUPceipuYhI8WnKgdfo/xXRvs2Mmc7xKFnX6NkU%0A3NRk5xzjx4/nsccei8iddxJwC9A72OcphxiwO/roozkrqq0bsOHoow9pu7lxeN4LHJy/B7uTrBkE%0Ai4q3QyIiIlKoijNHoAO+MrOZZnZ70FbHObcRwDm3AQjd1dUD1oatmxy01QPCS/v+FrRFrOOcSwdS%0AzaxmrI6MHj2aS6PaugHvvPNOfo4r37766itud46b8dV+bwFudy6zql64UD7Be/HTYvriv2DUi1qu%0AK7B79+4c9/vHH39wDvAs/ovJs0DroD0vmjZtSkvgEXyF3cH4IZxlypShVatWfPTRRzjniI+Pp2fP%0AnsyZM4fBgweX+CDg4So19VtSU18P+3mD1NQfirtbIiKlVpeo90U5NbhChQrsBX7FFylZC+wN2g9V%0ArHQfNWrU4CT8MbciK/DYpEmTQ9pX5cqVmRTVNjFol/xS3j0REZHSpDgDgW2dc83x98F9zKw9WTNT%0AQwqylF22j7xr167NlKi274CjjjqqAHd/cGkbN/I68D7QCHgXeN2MTp06HbDsqlWriAOex+fdeQ6I%0AB6JDhuPxT88PJlZuwrxauHAhXfBVg88M+vYusHbtWvYH052vvPJKpk+fznPPPcexxx6bj72IiIgc%0AniZEvY+ufluYdu/eTT18gZJB+Img9Tj4w8KcLFq0iKuvvppLL72UGTNmAD7dx9ChQ0lKSqJNQgJ7%0AgH8Bu4ETEhJofYhpV8455xw2JyQwGB8AHAxsKYDtlmSFX8RDefdERERKk2KbGuycWx/83mxm/8UP%0AQttoZnWccxvN7BhgU7B4MlA/bPXjgrbs2sPXWWdm8UA159zWWH355ZdfSAH64UfETQTmA7VWrTr0%0AA82llJQUUseM4Tj8DTr4ysH3li8fs9jGwoULqQ6MCN53xk+7WYYfHdgV/wVjLr4q8sF8gf8PsBif%0AfPvzfBxD/fr1GbdhA0vxow22hH12wQUXMHjwYM4+++x8bFlEROTwtwyfrHgvPvSSkvPiBa4JcD0+%0AIHkjsAv4LB/byW26jw4PPsjKESNovH49G+vWpXXv3occ0EpISMjc7uL169lTty4dCmC7JZUv4nE9%0A8GOh7UN590REREqXYgkEmlklIM45t9PMKuPzRw/F16i4BXgKX7g2dH86FnjPzJ7DP8A+GZjhnHNm%0Ats3MWgMzgZuBF8PW6QFMxz/ezDYNT5kyZWgCPIxPoD0IP7319zzmyDsUS5cu5ej16zkjqr3rnj0s%0AW7bsgJw0NWvWpCu+0nEoeHc58AP+6fgSfBLwh4CpGRkH3f/WYNmT8CMSt+ex/+np6ZQvX543ICI5%0AeDWgTWIiH374YR63KCIihzszWw1swxcI2++ca21mNYAPgQbAauBq59y2YPmBwK1AGtDXOTcpaG8O%0AvI2Pn413zt0XtJfD5wdugX/+dI1zbk1RHV9epQCn4qfLTgB+KeL9/0pkQbENeVx/8+bNDB8+nLfe%0AeitzpH98fDw33XQT/fv3P2Ckf3iBjT8VYIGNwtpuyXR4FPEQERGRw0dxTQ2uA3xvZnPxjzjHBTf7%0ATwEdzWw5cDE+YzHOuSXAR/j41nigtws9gvZJTd4AVgArnXNfBu1vAEcFhUXuwxcdiWn37t10xU9p%0AbQfUAC4Fdu3aVXBHfBBNmjRhTZ06B+S9mRQfH3MK7Q8//MBo/IjAPfgb+tH4UQbhx3F5Lvf/B34S%0ASFywXm6zAzrnmDBhAu3bt+f777/PDAIeHfRpDGgUoIhI6ZUBXOCcO9s5F5q7OQCY7Jw7Ff+QbiCA%0AmTUBrsanl+0CvGJZlSxeBW5zzjUCGplZYtB+G7DVOXcKPiPFP4vioPKrNfACfhT/C/jceUWpNr5Y%0ASWLwO7cJUNasWUPv3r0566yzGDVq1AHpPp5//vls032ECmwUdLCusLZbkvhjO5OsIh7nFm+HRERE%0A5IhQLCMCnXOr8I84o9u3Apdks84TwBMx2mfj62REt+/Ff6E4qIYNGzIFf2Me8h1wwgkn5Gb1ApGQ%0AkED5yy4j+bXXIqYob0xPZ/369TRs2DBi+dTUVI4ichrx3cDGqO1+l4t9lytXjor79lEJfyJ/xN9y%0Ali9fPsf1kpKSGDp0KD/+mDVdpRK+2MitQFl8lPbO667LRS9EROQIZBz40PEKslLRjsYnJBuAf3b1%0AgXMuDVgdPMhrbWa/AlWdczODdd4BrsRfJq/AD4QH+AT/DKrEilWYbESsBQtBrVq16PL77xFtXYH3%0Ac8iHvHfvXu7t2ZNxX37JrrDZBR06dGDIkCF60FfoYhfxSE1dXIx9EhERkcNdcRYLKTFuvfVWluG/%0AhTyLH5qwDOjZs2eR9uOGPn2oZcYNwJf4ec41zWI+Za9evXrMLxQOn+75q+D3ylzsd9++fZyADyp2%0ADH43xH8BiGXx4sVcc801dOnSJTMIWK1aNQYPHsxNiYksiYvja6BvfDxxXbvSoEGDXPRCRESOQA74%0AysxmmtntQVsd59xGAOfcBvwgcvCpP9aGrZsctNUDfgtr/y1oi1jHOZcOpJpZzcI4kEMVHx8fszBZ%0A2bJli2T/lSpVilmspFKlSgcsm56ezpgxY2jevDkfjh+fGQRsAdxUuzZvv/12qQ0CFn7hjnAq4iEi%0AIiIFr9iKhZQkDRo0YGOVKtTfuZMm+Lw9m6pUKfIA1vLly/ndOUbgR+S9BOxxjhUrVhwwIjAlJYVJ%0ARI5inIhPqrQBWBD8znlMX5ZYVYOfjGr79ddfeeKJJ/jwww8zk4NXqFCBO++8k/vuu48aNWoAvqLx%0A5MmTua1TJwUBRURKt7bOufVmVhuYFKT+cFHLRL8/FHbwRYpHXFwcK9LTeRRoAySRu4d1BSUjI4PZ%0ARBYUmxO0hzjn+PLLL3nsscdYsmRJZvsp+CJgfwK+2rIlZu7i4pCQcBbwa5HlzSuKwh3hVMRDRERE%0ACoNGBALz5s2j9c6dkXl7du5kypQpTJs2rchuMD8fM4ZNZOX2S8BP9d2w4cB03vv376cSkaP/KuO/%0ATT2ADyQ+iJ9IkhvRuQknhr3esmULAwYMoFWrVnzwwQc454iPj6dHjx7Mnj2boUOHZgYBwU+pvuOO%0AOxQEFBEp5Zxz64Pfm4H/4tPkbTSzOgBmdgywKVg8GagftvpxQVt27RHrmFk8UC1IM1LiVKpUidPw%0AlXoXAbvxEz9jjcgrDGlpaRwHpOOrqWXgT2Qo319SUhJdunThuuuuywwC1q5dmw74omTd8TeNY53L%0ANh9gUfJBuUuA04twr6HCHUd2bkIRERE5sikQCHz44YckRrV1Bv5x/fXEd+vG2+3b8/GIws3ik5KS%0Aws+TJ9OUyETeTYGff/75gOUrVKjATuAGfJWUm4Ad+Bv8l/DVf1/AP+0/mAoVKrAen2RpYvB7Az5H%0A4JNPPkmzZs0YOXIk+/btA+Dyyy8nKSmJF154gXr16mW/YRERKbXMrJKZVQleV8YXq12Ij0PdEizW%0AA/gseD0WuNbMypnZCcDJwIxg+vA2M2sdFA+5OWqdHsHr7vjiIyVS9erV2Qb8DV8k5G9AKkQ8SCtM%0A+/btozY+ieII/L3CUfiCadml+xg6dChp+AeLE/GV1+YDc+bk5u6isBVtUE6FO0RERORIoUAg0K1b%0AN74EtgJTgRT89OB7du5kRUYGN69dy28jR5KSklJofVi6dCm1d+6MGZCMlauvQoUKbAZewX9TehnY%0AAlQBHsGPDhwMtM/FvtPT0wFfcXgJfrTCimC/Tz75JDt37gTg/PPP53//+x/vvPMOjRo1yvMxiohI%0AqVIH+N7M5uLnUo5zzk0CngI6BtOELybIROGcWwJ8hL8UjQd6u1AeCl8x4Q385Wmlc+7LoP0N4Kig%0AsMh9+HS/JVJaWhozgCHATvw1eiZZI/IKW8OGDeka9n41sBTYvn07Eyf6eQAVKlSgb9++zJ8/n/vv%0Av59ly5bRmsj7ilbA/Pnzi6TP2SmeoFzswh0iIiIihxvlCATMjM3Aw/iRdB/gn9KPBXrig2wb1q4t%0A1Jw4TZo0YU2lSkzYtSsiGDge/7Q+2vLly+mEHzUIfgTh/fggZk2gXdDeARgeH5/jvs2MNPy04lnA%0AF8C2sM/PPPNMhgwZwoUXXogfjFE6FXUuIhGRw5lzbhV+2FZ0+1b8nM5Y6zwBPBGjfTZ+kHx0+17g%0A6kPubBGoVKkSbfBBtSXAUHxQcHzFikWy//r16zNl7lxa4PP9vQrsCz6Li4vjxhtvpH///hEj/StX%0Arsz5RN5XJAJTimg6c/aKo5puqHBHiEOFO0RERORwpEAgfkTcXuBY/PPlXfjcfH2AC/E3vX3xT/ML%0AS0JCAmVPOonNCxfSL9jnRPwov7QYgUDwc6y24nP3nBGs83zUMl8ANWvmXEDRzFgJfI0PJIa3v/HG%0AG1x55ZXExZXuwaNFnSBcRESOLCkpKXQhMqjWFXivEGcbhGvfvj1vjR3LM2QFAAGaNWvGqFGjYo70%0Ab9u2LV8SWZhsAtCpbdvC7exBFX1QToU7RERE5EihQCDw6aef0ggYFLzvCAwEPsYHAsHfrI+dMIH2%0A7XMz2TZ/OnTuzO6FC+kGjATuxs+RqpRN0Y3X8SMG0/H/IUOZ0wcBbYEf8IHErVuzz5s+ffp09u7d%0AS/gkn0r41Ntz4uK46qqrDuWQjiChXET3kpCQoFGBIiKSJ926dWPi6NERo/6/DNoL0969e3n77bd5%0A8sknIx721Q1+Xn/7bRo2bBhz3a+++oqq+Ieh6UBZoFrQ3q5du5jrFAUF5URERETyr3QP8wqcdtpp%0AnB/V1gFoHPZ+PHDppZcWaj9mzZrFbPyU5FuBT/HFPmbPnn3AsmlpaWwFfgfWBb9D4b79+Lw/ofGL%0A5cqVO2D9pUuXct1115GYmPWVpBp+utAmoCVQp06dgjisw54ShIuIyKFq0aIF84He+LQevYEFQMuW%0ALQtlfxkZGXz44Ye0atWK/v37Z+Y5rg1cBlyFH+m3fv36bLcxceJEkoD4YB0DkoBJkyYVSp9FRERE%0ApPApEIhPoD02qu0zYDJZVfKWA3/88Ueh9mPJkiW0JDIpd4ugPZZ9wNFAL/yN/b4Yy+wlcmrwmjVr%0AuOuuuzjvvPOYMGEC4KcA/wmYjS8usg+4nEMLBCYknFUkVfyKhhKEi4jIoZk9ezbH4INqTYLfx+Af%0AAhYk5xwTJ06kffv23HnnnaxZswaABg0a8KdatViCr1j8KBBfvz6NGzfOdlsrV67kDOBZfPqRZ/Ez%0ABlasWFGgfRYRERGRoqNAIHDqqaey2YzB+MDfYGAzPgD4M35KTGNgw4YNEeulpKQwbdq0ApsmunXL%0AFqoBI4A9+CIl1YFt27bFXL4V8Bz+5vw5fNAQfJ6/dPwIwYr4aUG///47f//732nZsiVjxozBOZeZ%0AHPzYY4+lLDAmbL+jyXlKcU58Pr1L8F8XikfBBiJDuYi6Bz/fogThIiKSFwsXLqQ6WfcW/fAj8Rct%0AWlRg+5g+fTpdu3blmmuuYfFiXzijTp06PPPMM8yaNYvO/frxcv367IqL44X69ZYVyisAACAASURB%0AVDmuV68cr5VxcXF0wT8ovA+Yh0+VUtrzBouIiIgczpQjEFi3bh23OUdrfCW/+4Dp+Fw4vYNlEoGJ%0Av/ySuc7HI0aQPHIkbZKTebtePer16kX3Pn2iN51rKSkplE1PZyf+y8FifI7AIUD16tVjrtOZyGIh%0AXYEX8V8sCH5vBMqWLUuzZs3YsWNH5rrdunVj0KBBnHrqqdx0000ctW5dRI7Eu4Gzzjorn0dTvPn0%0ACrqwh3IRiYjIodq7dy/bgFfwxb5eBrYH7Ydq6dKlPProo5kj/QGqVatG37596dWrF5UrVwage58+%0ApFx/PcuWLaNn48YHfWBWo0YNHtu0iVZAF/xDwpkcvAiZiIiIiJRceqQL1K1bl0nx8ZmV/Grgq+JV%0AAqbiR9hNADZu3Aj4oF3yyJHcs3YtFTMyuHftWn4bOTIz/05+zJgxg91AFSJHBFYFNm/eHHOd16KW%0AfS1oHw7cCzQEvsLn/wkFAdu1a8fkyZN59913OfXUUzOPJzr7YTfyNyKwZOTTCwUi2xxB05NFRORw%0AFh8fz9H4/ICJwe+jgDJl8v9Mds2aNfTu3Zu2bdtmBgHLly/P3Xffzbx583jggQcyg4DhnHO53kdL%0AYs8+kLw5slKmiIiIyOFMgUD8iMCN6en0w08N7oevtvsYMAN4OHj/SzAicOnSpaStXcvzwB/4G+P0%0AtWtZtmxZvvuwc+dOHLALX/W3Y/D7DyA9PT3mOrXxmesq4EfwHRW0v4+fynx3sD2Apk2b8sknnzBu%0A3LgDEpMvXLiQ6LTfE8nvdKXizadXMgKRIiIikU444QQ6R7V1hWwr9uYkPN3H+++/T0ZGRma6j9mz%0AZzNs2LCYo/Y+HjGC0eefT3y3brzdvj0fjxiR4342bdpElxh9Dj0YldwpCSlTREREREIUCMSPCKwT%0AH88NwJfAzfigWn38lNtQIY7QU/W6deuSgs8a1zn4vRU49thj892H0E11p6j2RHwxj1hqkTUi8CUg%0ANAH3BiA0iTkBnyD8u+++45JLLom5rZtuuokFEBEIXQjceOON+TiS4s6np8IeIiJS8vzlL39hQlTb%0AF8Add9yR623s3LmT4cOHc/bZZ/PKK6+wb58vE9atWzeSkpJ4+eWXOe6442KuG5rNMHjtWjplZDA4%0Al7MZxuLvcUIzJD7LdW8li2YqiIiISMmhHIFkjQh8AzgJP8U2FbgLP1U4EbgfqB1MpZ09e7afOktW%0Afr7LgDlz5uTryT7BuuADkeEjBiaQ/RSeP4Bh+Ex4/wO+C/usBnAefnpz1YsvzjGx97Zt22gN/BWf%0AI3EQ8E9gfVhOwdwq/nx6oUBkiEOFPUREpLiZGcvwBci6AuOBFUDXXBTe2LdvH6NHj2b48OFs2rQp%0As71t27YMGTKEVq1aHXQbS5cupU1yckTbecnJLFu2jDZt2mS73nLgcfyDymFBnyX3fODvTrJmKhRc%0AcRgRERGR/FAgED/1di9wLH5S6S58kY39YcskAt9UrQrAihUr+AqfMPtcfH6+JcAJK1fmuw8ZGRmA%0Ar1bcL9jfRPyU5Ow0Bv4f8N+o9vb4LxnbgKVA3759c9z3woULuR4ycyQCdAD+vmBBXg6hRCj+QKSI%0AiMiB6tatS5P4ePqkpzMRX5jspfj4HGcTZGRk8J///IfHH3+c1atXZ7afccYZDBkyhIsvvjjbWQPR%0AmjRpwohq1egUVsDrq2rVuLtx4xzXCz0oXIxPlfJP4Otc7VG82DMVUlMXF2OfREREpDRTIBD49NNP%0AaQQRVXMHAv/Gn6Az8KPt5s6dC/gqen9ELX832Vf3zY3ffvsNgKPxN9qhkXlDcli2F368G0A54Cx8%0AcPI0M8o4x+9m1O/ShQYNGuS478svv5wv5s2LGIn4edAuIiIih27dunV0Sk/nJKB30NYpPZ3169cf%0AMJvAOcfkyZMZOnRoRL7ehg0b8vDDD3PVVVflONI/Fucc6/Fj5tsAScAGDl44JA5/L5KOvyeqmqe9%0AimYqiIiISEmjHIH4vDnnR7V1AKbgRwc+is+N0zh4ap6amsqlRObM6YafYptfoRv6RIioXtwFKFeu%0AHOCr+D788MO0aOFr9jnA8IHIG/DBQIDec+bA8OHcPW8ew95//6D7vvXWW/kRX2n4y+D3dKBnz575%0APh4RERHJUrduXSbFx0e0TYoxInDmzJl069aN7t27ZwYBa9euzfDhw5kxYwZ//vOf8xwEBD81+Kbt%0A27kbP0n1HuCm7dsPWugsCSgLXI4PBCblec+lW2rqt6Smvh728wapqT8Ud7dERESkFFMgEEhKSopZ%0ANfcPfI69R4AWkDktp3r16ryODxB+GPx+nUMbEbhlyxbK4oOP4b4D4uPjefrpp2nWrBkvv/wye/fu%0ABeBE4Pugf88EfQRfmfCOO+446EjAkISEBO58/HE21qxJf2BzrVrc+fjjSmgtIiJSQNatW0fl9HQe%0ABb7C3ztUDkYEAixfvpwbbriBjh078sMPPlBUtWpVHnroIebOncsdd9yR+WAwP5o0aUJSvXoRDxun%0A1auX+ZAzO2fhRzCuxM9+ODPfPRARERGRkkBTg4H777+frwYMiMjNtxBf420PPgdgNWDDhg2AH0G4%0ADWiAH7E3CZ+PLzUs705epaamsh+f0+9vQB1gHTAZ2L17N8OGDctctk2bNiQlJfEKviBISFfgxXzu%0Av3ufPlxy/fUsW7aMxo0bKwgoIiJSgJo0acKM+vW5e+1aluBH5L1Qvz7Vq1enT58+jBkzJjNfcLly%0A5bj99tt54IEHqFWrVoHsPyEhgXq9ejFk5EjOS05mWr16HNer10Gv9xuBV/DFQl4GNuW4tIiIiIiU%0AdBoRCFxzzTWcgs/NVxmfm+9k4D38tNtBwHayRgRWqFCBpsBD+BGDD+PzCJYvXz7ffTjttNMAf4O9%0AF1805A0gvFzH6aefzkcffcT48eOpWrUqE4mcnvwlfvTAoThYriARERHJu1Ag7sX69dkVF8cTdeuS%0A1KABF154Ie+99x4ZGRnExcVx/fXXM3v2bP7xj38UWBAwpHufPtwyZQoZX3xBz6lT6d6nz0HXqY2f%0AdZAY/D6qQHskIiIiIkVNgUB83pwrzSKmy1yJL9gR0oWsyr5LliyhEjCCrBGDlYP2/Nq1axfgi4VM%0ABZ7CjzIMGTVqFFOnTqVTp06YGRkZGcwAHiMrj+HMsD7m1ccjRjD6/POJ79aNt9u35+MRI/J9LCIi%0AInKg7n36cPWXX/LejTcycscOJn3/fWa6j65du/LDDz/wyiuvUL9+/ULrQ40aNWjTpk2uR/53iXrf%0AteC7JCIiIiJFSIFAfALvL6PaJuBH+4VG231B1oi/lStXshPog68FdzewA1ixYkW++7Bu3ToA/gvM%0ADdpq4ysDA1x99dURycErVqxIa+A5/FP654BWQXtepaSkkDxyJIPXrqVTRgaD167lt5EjSUlJye/h%0AiIiISJj9+/fzxhtvcNFFF/HOO++wY8cOwKf7mDhxIu+///5B8/UVhwlR78cXSy9EREREpKAoEIhP%0A0P29cxFVc6eRNdruMWAFWTkCFy9eTBUiRwRWJX8jAlesWMHNN9+cuW2AKgBUZzNZlYCjxcXF0Smq%0ALRHyXUmwTXJyRNt5yckHrSQoIiIiOcvIyOA///kPrVu35oEHHmDjxo1AZLqPc845p5h7mb3NQD98%0A/uR+wJbi7Y6IiIiIHCIFAoHvvvuOBvjpvUvxgbgG+Kq8icCzQBMgPT0d8DkCd+Knx3wBXIYfEZiX%0AHIHJycnce++9nHvuuYwdOzazvTWwk3jgz0BjqmWzfu3atRkX1TYWOProo3Pdh5BQJcFwuakkKCIi%0AIrE55/j666+54IILuO2221i1ahUAxx9/PP/6178i0n2UVPHx8dTEz4D4GV/gpEbQLiIiIiKHJwUC%0AgcmTJ9MIeAK4H/gHcApETBdODHudnp7OMuBdfO6c0cBysgKFOUlJSeGRRx6hRYsWvPPOO2RkZGBm%0AmV8EfBXg1sBLQFuGZbOdY489lnlAX8BogAHzg/a8yqwkWL9+5rZyU0lQREREDjR79mwuv/xy/vSn%0AP7FggS/7ddRRR/HUU08xa9YsrrnmmnyN4C9qlStXJgF4BzgJeBsfCKxcuXJxdktEREREDkHJvwst%0AAh06dOB8IivwdgAuCVvm87DXu3fv5jQi8/OdGrRnZ9euXTz77LOcddZZvPjii+zZsweAzp0788MP%0AP1Clip8Q/DwAZwIVgSeB2NOFtmzZwjnAi5QJetqY1kF7fnTv04eha7cE2zo9V5UERUREJEso3cfF%0AF1/M1KlTAahSpQoDBw5k7ty53HnnnZQrl13Sj5InNAOiL37WxH3A9qBdRERERA5PCgQClSpV4g0i%0Ac/69AcwGvsJX5P09bPmyZcvGrKJXtmzZA7a9f/9+3nrrLZo3b86jjz7K9u3bATj33HOZMGECH3zw%0AAU2aNKFSpUrBGo3wk3AAagE3AnUO2G779u2DHIGtCI0efD5oz79mwbZyX01QRESktIuV7qNcuXL0%0A6tWLefPm0b9/f6pWrVrMvcy7M844g03AMOAPfM7kLcCZZ55ZrP0SERERkfwrU9wdKAk2bdrEMcCg%0A4H1HfCXgMvhxefcA04EPgs/379/PBCKnC48P2kMyMjL47LPPGDZsGD///HNme5MmTXjkkUdITEyM%0AyAtUuXJlDHBUxIceM7eEDwhGqlWrVhCMDB89uJBatQ5cNjd84O/OsG0tytd2RERESouUlBSee+45%0ARo0alTnS38y45pprGDhwIA0aNCjmHh6aBx54gNf/9z92AaOAo4HdwP3331+8HRMRERGRfFMgEFi0%0AaBH/jGrrBjwEtAvefxb1+Sz8FJkuwAT86MGQb7/9liFDhjBv3rzMtvr16/PQQw/RvXv3mEm2f/vt%0ANyoDfZlPOebTBkgC9gGv1KhxwPIXXXQRQ4a8T/TowcGDn6Rv374kJJwF/EpqamouzgDAaVHbuoGE%0AhNNJTV2cy/VFRERKh127djFy5Eief/75zJH+4NN9DBo0iNNPP70Ye1dwdu7ciQHHAP8Pf1+yEfjj%0Ajz+KtV8iIiIikn8KBOKf6E8BOoe1fQesxBcM+QHYHLXOIOAo4D3gFnxAsDNwxRVX8N1332UuV6tW%0ALf76179y66235lhVeN++fezDj/+7G1iCH4n4T2LnHpw0aRLEHD2YQELCscD1wI8HOfJwFaK25QBN%0ADxYREQnZv38/7777Lk899RQbNmzIbD/33HMZPHgwbdq0KcbeFbxZs2bRABgSvE/EF1WbOXMmnTp1%0AKrZ+iYiIiEj+KRCID8KtwAf32uIDfyuBSkAVoB8wA/hP2Dpf4ouEtABW4IN3QGYQsEqVKvTp04e7%0A774713mBKuCrD78MtMFn61sebCvaV199xZfMpxXzWQKcHvRxaJs2JCWFcv3dS0JCQq5GBaamfpur%0APoqIiJQ2eU33caQYN24cz0W1JQL9Pv+chx56qDi6JCIiIiKHSMVCgBo1arAGP91lEbAJWIMfD+eC%0AZcZHrTMVuA1fJOQ04KegvWzZstx5553MnTuXgQMH5ik5+DH4/yC7gn7sDt7XqXNgsZB+/foxAaiJ%0An75cI+hjUlISkXkDz831/kVERCTSt99+y0UXXUTPnj0zg4D169fn1VdfZerUqXTu3PmIDAKGfBn1%0AfkKx9EJERERECopGBOKrBrfCVw0O6Q18gg/KDSX2JNv38VWGw82cOZOGDRvmqx978MHFLjQAfmUr%0AvkjJSzGSjScmJvJMuXL03bePrvgg4I/lysG+E1GuPxERkUMzd+5chgwZkq90H0eKSpUqURWfOCSU%0Au7gavsCZiIiIiByeNCIQ2LhxI5cBW/Ej/VKAy/FTdROB54HzgmVfeOEFwBcHyQoCVuGV4FV+g4AA%0ApwJdKANcAjSmBvA50KFDhwOWTUlJoWudOlwBvAH8CehSpw5Zuf66Bz/folx/IiIiufPTTz9xyy23%0AcOGFF0ak++jfvz9z587lrrvuKhVBQIAzzzyTHfj0JxXxuYu3A02bNi3WfomIiIhI/mlEIJCWlsZo%0AYCZ+Iu3L+GId+0OfkzVFePDgwWFrVgH+D/iQ3rx+yP04F/iOVoTy+xlLaQe0qF37gGWXLl3KirVr%0A2Y4fRfgZsGHtWiZMGHXEJSsXEREpbOvXr+epp57i3//+N+np6YBP99GzZ08efPBBase4Fh/pmjdv%0Azodvv82jwAvBbIXzgOuaNy/mnomIiIhIfikQCGzZsoWa+GIhAB3xU4M3AcZRwJZs1rweP3rvbGAh%0AfiJv/j0FROb3W8hDTGdnjDyDlStX5mjgmeB9InAffhqPiIiI5E5qairPP/88//rXv9i9ezcAZkb3%0A7t35+9//fkgj/Q93derUYT/wQuZshWmksTRm7uKcJCScBfyaq+JlIiIiIlK4NDUYiIuL47KotuOB%0ADCA6CDhiRCiTYCOyagXXAm4E8nZjHC4+Pj7YZnh+vxvpQh1atWp1wPLTp0+nc1RbF2DGjBn57oOI%0AiEhpsXv3bl544QXOOussnn/++cwgYKdOnZg6dSqjRo0q1UFAgGOOOQY/xyA0W6EtM4hdxCw7CQnH%0A4oOIpxdCD0VEREQkr474QKCZdTazZWa2wsz6x1qmevXqjAtezwE6AQMjlsjKBXTDDTcEryoSmYvv%0AG3zwLn/8NKTY20xIODDHX2JiIhOiqhSON6NTp0757oOIiMjhJjfX+XBpaWmMHj2a5s2bM3jwYLZt%0A2wZA69at+eKLL/joo48444wzCr3fh4Pp06fjMyOHz1Y4J48PHZvhg4htYt7PiIiIiEjROqKnBptZ%0AHD7l38XAOmCmmX3mnFsWvty+ffv4CWgKLIrYQhl8SPBW4Fpq1lyZ+ckE5tOa+SzBP+Oejh+Rl19x%0AcXH8PWM+vzKfWkA94BfgP9ksn5GRwSznuC/Y7wRglnP0zMg4hF6IiIgcPnJ7nQdwzjF27Fgee+wx%0Afvrpp8z20047jUceeYQuXbpgUQ/YCktxT5XN7f4TExP5299eJ3q2woMPPskdd9yRi/0kAHeSFURc%0AlPMKIiIiIlLojuhAINAaWOmc+xXAzD4ArgAiviDs2LGDr4H0iFWrA/8FLgje38jWrU8CPnn4Z/v3%0A0xloF3z6X6BcuXL57mjlypXZvGMHJwJDwtr3mpGSkkKNGjUilh8zZgzn4wuFTAT6AqOADz/8kAED%0ABuS7HyIiIoeRXF3nAS6++GLmzJmT+f64445j4MCBXHvttUF6jqLhp8peD/xYZPvM7/4bNGgAVMLP%0AVgjJAHI7su80IoOIN5CQcDqpqYtz3V8RERERKVhHeiCwHrA27P1v+C8NB8gKAl6DrxH8ETAi+IHw%0AG98KFSpQa/9+BgIdgCnAUUF7fpUrV44pwLNR7X92jmXLlh1QCTguLo7zgZPwhU0I9aWIRjOIiIiU%0AALm+zoeCgDVr1uSBBx7gtttuO6Trdv6FpsreS0JCQjGMCszb/lNTv2XVqlVMnjyZTp06BcHB3KpA%0AZBDRkfsgooiIiIgUBnPOFXcfCo2Z/QlIdM79JXh/I9DaOXdv2DJH7gkQEZHDlnNOT3YOIjfX+aBd%0A13oRESlRdJ0XkeJypI8ITMYXAA45LmjLpH+ARUREDlsHvc6DrvUiIiIiIiFHetXgmcDJZtbAzMoB%0A1wJji7lPIiIiUjB0nRcRERERyYMjekSgcy7dzO4GJuGDnm8455YWc7dERESkAOg6LyIiIiKSN0d0%0AjkARERERERERERHxjvSpwTkys85mtszMVphZ/+LuT0lnZqvNbL6ZzTWzGUFbDTObZGbLzWyimVUP%0AW36gma00s6Vm1imsvbmZLQjO+/Nh7eXM7INgnSQzO54jnJm9YWYbzWxBWFuRnFMz6xEsv9zMbi6K%0A4y0O2ZzjwWb2m5nNCX46h32mc5xHZnacmf3PzBab2UIzuzdo19+yFDtd63X9zi1dk/NO19j80XUz%0A72Kcs3uCdv29iYjklXOuVP7gg6A/AQ2AssA84LTi7ldJ/gF+AWpEtT0F/C143R94MnjdBJiLn37e%0AMDjXoRGo04FWwevx+IqPAHcBrwSvrwE+KO5jLoJz2g5oBiwoynMK1AB+BqoDCaHXxX0+ivAcDwb6%0AxVi2sc5xvs7xMUCz4HUVYDlwmv6W9VPcP+haHzoPun7n7jzpmlww50zX2IOfN103C+6c6e9NP/rR%0Aj37y+FOaRwS2BlY65351zu0HPgCuKOY+lXTGgaNIrwBGB69HA1cGry/HXzzTnHOrgZVAazM7Bqjq%0AnJsZLPdO2Drh2/oEuLjAj6CEcc59D6RENRfmOb0oeJ0ITHLObXPOpeLza2U+QT2SZHOOwf89R7sC%0AneM8c85tcM7NC17vBJbiq7fqb1mKm671nq7fuaBrct7pGps/um7mXTbnrF7wsf7eRETyoDQHAusB%0Aa8Pe/0bWxURic8BXZjbTzG4P2uo45zaCv0ADRwft0ec3OWirhz/XIeHnPXMd51w6kGpmNQvjQEq4%0AowvxnG4Lzml22ypN7jazeWb2etjUG53jQ2RmDfGjQ36kcP99KNXnWXJN13pP1+/80zU5f3SNzSVd%0AN/Mu7JxND5r09yYikgelORAoedfWOdcc6Ar0MbP2+C8X4Qqy+kysp3ulkc5pwXsFONE51wzYADxT%0AgNsutefYzKrgn6D3DZ7W698HkZJB1++Co/N0cLrG5pKum3kX45zp701EJI9KcyAwGQhPZn1c0CbZ%0AcM6tD35vBv6Ln3K10czqAARD7TcFiycD9cNWD53f7Noj1jGzeKCac25roRxMyVYU57RU//075zY7%0A50I316/h/5ZB5zjfzKwM/sb83865z4Jm/S1LcdPfB7p+HyL9O5ZHusbmjq6beRfrnOnvTUQk70pz%0AIHAmcLKZNTCzcsC1wNhi7lOJZWaVgidwmFlloBOwEH/ObgkW6wGEbmTGAtcG1bdOAE4GZgTTHLaZ%0AWWszM+DmqHV6BK+7A/8r3KMqMYzIJ45FcU4nAh3NrLqZ1QA6Bm1HqohzHNxch1wFLApe6xzn35vA%0AEufcC2Ft+luW4lbqr/W6fueZrsl5p2ts/ui6mXcHnDP9vYmI5EN09ZDS9INP8rocnzx2QHH3pyT/%0AACfgqy3OxX+BGBC01wQmB+dxEpAQts5AfIWupUCnsPYWwTZWAi+EtZcHPgrafwQaFvdxF8F5fR9Y%0AB+wF1gA98ZXJCv2c4m80VwIrgJuL+1wU8Tl+B1gQ/E3/F5+TR+c4/+e4LZAe9m/EnODf1yL596G0%0AnGf95O+HUn6tR9fvvJwrXZML5pzpGnvw86brZsGdM/296Uc/+tFPHn9CJdRFRERERERERETkCFaa%0ApwaLiIiIiIiIiIiUGgoEioiIiIiIiIiIlAIKBIqIiIiIiIiIiJQCCgSKiIiIiIiIiIiUAgoEioiI%0AiIiIiIiIlAIKBIqIiIiIiIiIiJQCCgSKlEBmVsfMxpjZSjObaWafm9nJxd0vADN7y8x+MbM5ZjbL%0AzM4phH3sOMjn1c3srrD3x5rZRwXdDxERkcKia72u9SIiIsVBgUCRkun/gP85505xzrUCBgJ1irlP%0A4f7qnGuO79eoQti+O8jnNYDemQs7t945d3Uh9ENERKSw6FqfM13rRURECoECgSIljJldCOxzzr0W%0AanPOLXTO/RB8/lczm2Fm88xscNDWwMyWmNkoM1tkZl+aWfngs3vNbHGw/PtB22Az6xe2z4VmdryZ%0AVQpGJMw1swVm1v0g3Z0CnBRso5mZJQX7+Y+ZVQ/avzGz58O22TKnPkSdi8pmNjkYjTDfzC4LPnoC%0AODEYqfBUcPwLg3XKm9mbwb5mm9kFQXuPoF8TzGy5mT2Vt/8yIiIiBUPX+ohzoWu9iIhIESpT3B0Q%0AkQOcAcyO9YGZdQROcc61NjMDxppZO2AtcDJwjXPuL2b2IfAn4H2gP9DQObffzKpls8/QU/nOQLJz%0Arluwv6oH6evlwMLg9Wigj3PuezMbCgwGQjf/FZ1zZ5tZe+AtoOlBthuyB7jSObfTzGoBPwLjgAHA%0A6cFIBcysQdgx9AEynHNnmtmpwCQzOyX47CygGbAfWG5mLzrnknPZFxERkYKia30WXetFRESKkEYE%0AihxeOgEdzWwOMAc4FQjd+K5yzoVu1GcDDYPX84H3zewGID2b7Vrwe2Gw/SfMrJ1zLrv8PU8Hfbgd%0AuDX40lHdOfd98Plo4Pyw5ccAOOemAlVz+JISq19PmNl8YDJQ18yOPsg67YB3g/0tB1YDjYLPvnbO%0A7XTO7QWWAA1y2Q8REZGiomu9rvUiIiKFRoFAkZJnMdAym88MeMI519w5d7ZzrpFz7q3gs71hy6WT%0ANeL3UuBloDkw08zigDQi//+vAOCcWxkstxAYZmYPZ9OPvwZ9SHTOLc3FMUXnAXLZ9SHKDcBRwNnO%0AubOBTdkslxMLe53dORIRESlKutZn0bVeRESkCCkQKFLCOOf+B5Qzs9tDbWbWNJgWNBH/VL5y0F7X%0AzGqHFstmk8c7577DT7GpBlTBPzlvEWyjOXBC8PpYYLdz7n1gOP6LQm76vB1IMbO2QdNNwHdhi1wT%0AbL8dsC0YfbA6tP3wPkQdS3Vgk3MuI8inFHqqvwPIbirTVPyXCsysEVAfWJ6b4xARESkKutZHHIuu%0A9SIiIkVIT8hESqb/B7xgZgOA3fgb6fuccz+b2WlAkk8bxA7gRiCDGNX3zKwM8G4wPceAF5xz283s%0AP8DNQdLt6WTdPDcFhptZBrAPuCtG37Kr8tcD+JeZVQR+AXqGfbYnmF5UBrg1aMuuD+H7eA8YF0wX%0AmgUsBXDObTWzH8xsATABeCVs3VeAV4PP9gM9gpxJuT0OERGRoqBrvadrvYiISBEy53R9FJHCY2bf%0AAA845+YUd19ERESk4OlaLyIicvjQ1GARKWx62iAiInJk07VeRETkMKERgSIiIiIiIiIiIqWARgSK%0AiIiIiIiIiIiUAgoEioiIiIiIiIiIlAIKBIoIAGaWbmZzzGyRmc01s34Wpf0SjQAAIABJREFUVn7P%0AzNqZ2XQzW2pmS8zsjrDPGpnZN8F6i81sZNBe0czeNbMFZrbQzKaYWaXgs3pm9l8zW2FmK83suaDy%0AoYiIiBQQM8sws3fC3seb2WYzGxu13H/NLCmqbbCZ/RZ2f3Bt1OfxZrbJzP4R1f6NmS0zs3nBPcOL%0AZlY97PMdBXuUIiIiklsKBIpIyB/OuebOuTOAjkAXYDCAmR0DvAf8xTnXGGgH3GlmXYJ1XwSecc6d%0A7Zw7HXgpaO8LbHDOnemcawrcBuwPPvsU+NQ51whoBFQFIr5IiIiIyCH7AzjDzMoH7zsCa8MXCIJ0%0AzYFqZtYwav1nnXPNgSuBf5lZfNhnHYEVQPcY+73OOdcMOBPYB3wW9pmSlIuIiBQTBQJF5ADOuS3A%0AX4A+QVNv4C3n3Pzg863A34ABwefHAslh6y/Opn2lc26/mV0E7HbOvRO0O+B+4FYzq1BoByYiIlI6%0AjQcuDV5fB4yJ+vwqYCzwQfD5AZxzP+GDijXCmq8DngfWmNm5UatYsF4a/p7heDNregjHICIiIgVA%0AgUARick5twqIN7PawOnA7KhFZgXtAM8B35jZF2Z2X9j0nzeBAWb2g5k9ZmYnB+0HbM85twP4FTgZ%0AERERKSiOIMAXjAo8E5getcx1wPvkEAg0s+bAyuBhIcG2LgbG4QOL12fbAecygPnAaaHN5fdgRERE%0A5NAoECgih8w59zb+5v5j4AIgyczKBiMITwCGAzWBGWZ2ag6b0hcDERGRAuacWwQ0xAf5viDsemtm%0AdYBTnHPTnHMrgf1m1iRs9X5mtghIAh4Pa+8GfOOc2wv8H3BleG7hGHSNFxERKQEUCBSRmMzsRCDd%0AObcZWAK0jFqkJRCaAoxzboNz7m3n3JVAOnBG0L7LOfdf51wffJ7BrrG2Z2bVgPrAT4V0SCIiIqXZ%0AWPyDuehpwVcDCWb2i5mtAhoQOSrw2SB/8J+BN82sXNB+HXCJmf2CnyVQE7go1o7NLA5oir/+g3IE%0AioiIFBsFAkUkJHx0QG3gVbKKfowAepjZWcHntYAngaeC94mhir9BYZGaQLKZnWdmCUF7OaAJsNo5%0A9zVQ0cxuDD6LB57G5yHcU+hHKiIiUnqEru9vAkPD8viGXAskOudOdM6dgH9Qd8D0YOfcOGAm/n6g%0AKtAeqB+2Xh8ipwcbQHB/8CSwJmzfGh0oIiJSTMoUdwdEpMSoYGZzgHL4yr7vOOeeAz/aLwjavRbc%0A/AM855wbH7zuBLxgZruD9391zm0ys0Tg1WCmUBzwuXPu/4Jl/l/w2SP4LwTjgYcK+RhFRERKGwfg%0AnEsGXg7/wMwaAMc752ZkLuzcajNLNbNWHDhy7zH86P49wNdBIZCQscA/zaxs8P7d/8/enUdHVaR9%0AHP9Wwi5ggyBCQGAcHBIXFgEJirwzowQQ98EFV0RGFlcUR0AgQESWERGNIowgoowKLiwSA7ihArIM%0AuIZFDBgigkoCQlg79f5RN00nJBDI0iT5fc7hdPfT99at9hxT3c+tesoYcwCoCCwGrsnZJxERESl+%0Axm3WKSIiIiIiIiIiIqWZlgaLiIiIiIiIiIiUAUoEioiIiIiIiIiIlAFKBIqIiIiIiIiIiJQBZX6z%0AEGOMiiSKiMgpx1qrXTULicZ6ERE51WicF5FQKfOJQID09PRQd0FERE5hL7zwAj8PGsRzQbH7gPpP%0APUWfPn1Out1Vq1YRGxvL559/TlRUFJ999hnh4eH4fL4C91my01gvIiLF7eDBg0yfPp1x48axY8cO%0AABISEujcuXOIeyYiZZmWBouIiBzHG2+8wZU5Yl2BN99886Ta27BhA7fddhuXX345n3/+OQApKSkk%0AJSUVrKMiIiIScpmZmcyaNYs2bdowYMCAQBLw/PPPxxhNBBSR0NKMQBERkeNISUlhCdApKPYpsGXL%0AlhNqJzU1ldGjR/P666+TmZkJQIUKFejZsyePPPIItWrVKrQ+i4iISPGy1rJ48WKGDx/Ot99+G4g3%0AbNiQJ554ghtuuIGwMM3FEZHQUiJQRETkOPbt20cy8DhwJvArsBk4cOBAvs5PS0tj/PjxTJ48OXCO%0AMYabb76ZgQMHcvbZZxdNx0VERKRYrFy5ktjYWL744otArHbt2gwYMIC77rqLChUqhLB3IiJHKBEo%0AIiJyHNZafvOerwOqAL8Bfr//mOft3buXl156iQkTJrB79+5AvHPnzgwZMoSoqKii6rKIiIgUg/Xr%0A1zNixAjef//9QKxatWrcf//99O3bl6pVq4awdyIiR1MiUERE5DgOHTrEPuAs3PLgD4AtXjyv42fM%0AmMGYMWPYvn17IB4dHc2wYcNo27ZtMfRaREREisrWrVsZPXo0M2fOVLkPESlRlAgUERE5jszMTFoD%0Az3ivY4AHgaXeF//g49577z3i4uL48ccfA/GoqCiGDRtGx44dVSRcRESkBNu5cyfjx49nypQpKvch%0AIiWSEoEiIiL5EAPsBL4Dzgc6AxOD3v/444+JjY3lq6++CsTOPvtsBg0aRLdu3QgPDy/W/oqIiJQm%0AycnJLFq0iJiYGBo2bFjs19+7dy+TJk3i2WefVbkPESnRlAgUERHJh/8AK4G2wPNAVrrvf//7H8OH%0AD+fTTz8NHFurVi0effRRevToQcWKFYu/syIiIqXIE927Uz4xkRi/n1cGDuRQTAxxM2cWy7UPHTrE%0Aq6++ytixY1XuQ0RKBSUCRURE8uFsYIj3/ArgTu/53/72t8AxVatW5b777qNfv35Uq1atmHsoIiJS%0A+iQnJ1M+MZEn/H6+A4b4/YxMTCQ5OZnGjRsX2XUzMzN59913iYuLIzk5ORBXuQ8RKemUCBQREcmH%0AjrilwZ8Ac4DXgt4rX748d999N48++ii1a9cORfdERERKpUWLFnGa3884oDaQAJzm97N48WJ69epV%0A6Nez1gbKfXz99deBuMp9iEhpoUSgiIhIPrwIjARWAQeD4jfddBODBg0KSb0iERGR0i4qKoppQDPg%0AAmA5rjxHj8jIQr/W6tWriY2N5bPPPgvEVO5DREobJQJFRESOISMjA4BE4EBQvCGwBXjppZdC0CsR%0AEZGyYdWqVZxL9vIcA3FJu0svvbRQrrFhwwbi4uKYO3duIKZyHyJSWikRKCIikovDhw/z2muvMWbM%0AGOBIEjAKt2FIXeDJEPVNRESkrGjYsCFn4cpzfAecD3QAfjn77AK3nZqaypgxY3j99dfx+/2Ayn2I%0ASOmnRKCIiEgQay1z585l5MiR/PDDD4H4GcA0oCtggIdD1D8REZGypEWLFgwDZgO/4eoE/goMb9Hi%0ApNtMS0vjmWeeYfLkyezfvx8AYww33nhjkZb7SE5OZtGiRUXStohIfikRKCIi4vn000+JjY1lzZo1%0AgVj9+vXZunUr04Erg46NASYUdwdFRETKmAULFrADdxPud9wP2B1AQkICffr0OaG2MjIyeOmll5gw%0AYQK7du0KxGNiYhgyZAjnn39+IfY8uye6d6d8YiIx3sxDEZFQCQt1B0REREJt7dq1XHfddVxzzTWB%0AJGDNmjUZNWoUq1evJjw8nA9znJMI2jVQRESkiE2aNAk/rjbvE0B9wO/F8+vQoUNMmzaNli1bMnz4%0A8EAS8OKLL2bBggW8+eabRZoETE5OplxCAk/4/VQpsquIiOSPZgSKiEiZ9cMPP/Dkk0/y7rvvBmKn%0AnXYa/fr147777qN69eoAnHnmmfy0bRvDgHbAUiAFqFOnTii6LSIiUmb89NNPXMeRWfgxwIPAxC1b%0AjntuZmYmc+bMIS4ujk2bNgXikZGRDB06lE6dOmGMKYpuZzNnzhyqWks8rs6wiEgoKREoIiJlzrZt%0A2xg7diyvvvpqtuLgPXr04NFHH+XMM8/MdvxVV13FismTOQP4FvgF2OTFRUREpGh1zvG6CzDxOOd8%0A8sknxMbGsnbt2kCsfv36DBo0iJtuuqlYZ/X/8MMPnAFcDbxYbFcVEcmdEoEiIlJmpKen8+yzzzJp%0A0iT27dsHuOLg3bp1Y9CgQTRq1CjX8/bs2UMt4CvgDeA8oJYXFxERkaL1AW4mYJYFxzh2zZo1DB8+%0AnE8++SQQO+OMM3jkkUfo2bMnFStWLKJe5u2jjz7iHNyNxEPFfnURkeyUCBQRkVJv3759TJkyhfHj%0Ax5Oenh6Id+zYkSFDhnDBBRcc8/x27dqxbeZM/gBa4wbP04B67doVZbdFREQESMItB+6CSwKuz+WY%0AH374gbi4ON57771ALLdyH6HQoEED/D//TEWgZsh6ISLiKBEoIiKl1uHDh5k5cyajR4/m559/DsRb%0At25NbGwsl1xySb7aufTSS3kJiAO+x80IHAR0y+f5IiIicvKqAmnAk8CfvNdZtm3bxpgxY5gxY0a+%0Ayn2EQnJyMufjbiKeE+rOiEiZp0SgiIiUOtZa5s6dS1xcHBs3bgzEmzZtypAhQ+jSpcsJFQf/+eef%0AOQN4GmjvPdbC/fjIazmxiIiIFI5dwJnANcCPQKoXj42N5aWXXjqhch+h8Ouvv1ITqAtcGOrOiEiZ%0Ap0SgiIiUKkuWLGH48OGsXr06EKtfvz6PP/44t9xyy0kVB4+KimJFgwbcn5LC98AjwLMNGhAZGVl4%0AHRcREZFc+TiSRNsFbPfiEyZMCByT33IfoWCtpQkwJNQdEREBwkLdARERkcLw1Vdfcf3113P11VcH%0AkoA1atQgLi6OVatWcdttt530DoE+n4+I3r2Z2KABGWFhPNugAfV798bn8xXmRxAREZFcNAEGApuB%0Al4Fvgt5r3bo177//Pm+99dYpmQTMclmoOyAi4inSRKAxpr4x5iNjzHfGmG+MMQ948RrGmIXGmPXG%0AmERjzOlB5ww0xmw0xiQZYzoGxVsaY742xmwwxkwIilcwxrzhnbPMGHN20Ht3esevN8bcUZSfVURE%0AQuPHH3+kZ8+edOjQgY8++giAKlWq8Oijj7J27Vruu+8+KlWqVODrdOvXj7uWLCHz/ffp8dlndOvX%0Ar8BtlgbGmIrGmC+NMWu8sX6YF9dYLyIihSIMOB/4J/BzUPz1119n4cKF+a75G0ofAKuBh0LdEREp%0A84y1tugaN+Ys4Cxr7VpjTFXc375rgB7A79bascaYfwE1rLWPG2OigNdxmzLWBxYDTay11hjzJXCf%0AtXalMWYB8Ky1NtEY0we4wFrb1xhzE3CdtfZmY0wNYBXQEjDetVtaa3fl6KMN3kFSRERKhu3btzN2%0A7FimT5/O4cOHAShXrhx33XUXAwYMoE6dOiHu4cnz+XxYa/NfxDDEjDFVrLUZxphw4AvgAeAGNNaL%0AiEgBfPrpp1xzzTXZYg1wG258ApSUv+0+n4/2QBRuduOjUKLGeREpXYp0RqC19hdr7Vrv+R7czu/1%0AccnA6d5h04FrvedXA29Yaw9bazcDG4E2XkKxmrV2pXfcq0HnBLc1G/ib9zwGWGit3WWtTQcWAp0K%0A/1OKiEhx2rVrF3FxcbRo0YKXX345kAT8xz/+wcqVK/n3v/9dopOAJZG1NsN7WhFXf9iisV5EpERK%0ATk5m8uTJbNmyJWR9WLt2Lddff322JGBFoBdwJZCR14mnsDOBCLRZiIiEXrFtFmKMaQQ0B5YDday1%0A28ElC40xWXu6RwDLgk5L9WKHga1B8a1ePOucFK8tvzFmlzGmZnA8R1siIlIC7d+/nylTpjB+/HjS%0A0tIC8csvv5whQ4bQrFmzEPaubDPGhOFm450DxHsz+jTWi4iUME907075xERi/H5eGTiQQzExxM2c%0AWWzX//HHH4mLi+Odd97JFr8YeAM3MJwHjABWFFuvCse5QHcgIdQdEZEyr1g2C/GWBc8GHvRmBuZc%0Aj1yY65M1xVpEpBQ5fPgwM2bM4KKLLmLIkCGBJOBFF13EvHnzmD17tpKAIWatzbTWtsDN+m9jjDkP%0AjfUiIiVKcnIy5RMTGe/3EwOM9/spn5hIcnJykV/7l19+oX///rRp0yaQBCxXrhz33HMPAMOBRsCl%0AQA1K5tTvLcALuKXBIiKhVOSJQGNMOVwScIa1do4X3m6MqeO9fxaww4un4so+ZKnvxfKKZzvHq01U%0A3Vq704ufncc5IiJyirPWMm/ePC655BLuv/9+UlPdn/Bzzz2XGTNmsHjxYtq3bx/iXkowa+1uXNmm%0ATmisFxEpURYtWkSM358tFuP3s3jx4iK7Znp6OiNHjqRly5ZMnTo113IflSpVOmoW3QKgcuXKRdav%0AolAbeBpX00JEJJSKY0bgVOB7a+2zQbG5wF3e8zuBOUHxm73dARsDfwZWWGt/AXYZY9oYYwxwR45z%0A7vSedwM+8p4nAlcYY073iolf4cVEROQU9/nnn9OxY0duv/121q9fD0C9evWYOHEiS5cu5aqrrsIN%0ABxJqxphaWTsCG2Mq48bbJDTWi4iUKDExMXyQY2xNMIaOHTvmccbJ27dvH8899xwtWrTg6aefJiPD%0AVf27/PLL+fTTT/nPf/5D48aNAWjQoAG/Av1xf+D7A7958ZKkc6g7ICLiKdIagcaYS4BbgW+MMWtw%0Ay4IGAWOAt4wxd+NmSd8IYK393hjzFvA9cAjoa49sa9wPeAWoBCyw1n7gxV8GZhhjNgK/Azd7baUZ%0AY0bidhO0wHCvkLiIiJyivv76a0aMGJFt9oHP5+ORRx7hnnvuKXF3/8uIusB0r05gGPCmtXaBMWY5%0AGutFREqM6tWrs65iRfrv308MLum2vmJFqlevXmjXOHz4MDNnzmTMmDGBmf7gyn3ExsbmOtP/nHPO%0Aoc7GjfTz+nQ/MNGLlyQJaDagiJwazJHv3mWTMcaWlG3nRURKq82bN/Pkk08ya9asQKxy5cr06dOH%0ABx54AJ/PF8LeFT+fz4e1VlMeC4nGehGR41u6dCnhXbtyTmYmibgZbBvDwsh8/32io6ML1La1lvnz%0A5xMXFxeY6Q+u3MeQIUPo2rVrnjP9Z8yYwZz77+cCCCQovwGuff55brvttgL1q7j4fD7+CjTD1c7o%0ABBrnRSRkim3XYBERkZx27NjBuHHjmDZtWqAuUHh4OHfeeSePPfYYZ511Voh7KCIiUjZERUURX706%0AHdPT6evFXqhenfsiIwvU7meffcbw4cNZtWpVIFavXj0ef/xxunfvTrlyx/5J2r59e+YA6cA8YB9u%0ACvill15aoH4VpyZNmsDGjfyGq3UhIhJKSgSKiEhAWloaSUlJREVFFeksvN27d/Pcc8/xwgsvsHfv%0A3kD8+uuvZ/DgwSVuuY+IiEhJZ61lya5dXAH8iCvgumvXLvqd5Aqyr776ipEjRxa43MfPP/9MW2A3%0AkAlUB6KBbdu20ahRo5PqW3E7/fTTOQhUARqHujMiUuYVx2YhIiJlXlpaGkuXLuVUXp44Kz6eF9q1%0A4/srryQ+OppZ8fGFfo39+/cTHx9P8+bNGTduXCAJ+Le//Y1PPvmEqVOnKgkoIiISAnPnzuWQtVQD%0A6gHVgEPWMm/evBNqJzk5mXvuuYcOHToEkoCVK1emf//+rF27lvvvv/+Eav5GRUVRrkEDhgE3AUOB%0A8AYNiCzgTMXitG3bNi4DXgIeDXVnRKTMUyJQRKSIzYqPZ/pllxHetSuvtG9fJAm2gkpLS2PRyJFU%0A27aNC62l2rZtLBo5krS0tEJp3+/38/rrr9OqVSsGDx7Mzp07AWjZsiVz5szhnXfeoXnz5oVyLRER%0AETlxs2fPphxwNvAEUB+3fGz27Nn5On/79u0MGDCA1q1bB84JDw/n7rvvZs2aNQwdOvSkVhv4fD4i%0AevdmYoMGZISF8WyDBtTv3btE1Q+OjIzkslB3QkTEo81CVEBcRIpQWloa0y+7jGEpKYFYbIMG3LVk%0ACTVq1Ahhz7J7++23+aFnTx4FvgPOB8YC506dyvXXX3/S7VprSUhIYOTIkSQlJQXif/7znxkyZAhX%0AX311nsXByzJtFlK4NNaLiBxfgwYNuPuPP5gQFHsQeKV6dX766ac8z9u1a1eg3EdGRkYgXtjlPtLS%0A0li3bh2RkZElKgkI8M033/Bm+/Y85702aLMQEQkd1QgUESlCSUlJtN26NVsseutW1q1bV+Ad+ArT%0Ahg0bKAcMAnYAdYAzvPjJWrp0KcOHD+fLL78MxOrWrcvjjz/Orbfeetzi4CIiIlJ8MjIy6ATs5MhN%0Awc5AfFAt32D79+/nP//5D+PHjw/M9AdX7mPo0KGFPtO/Ro0ap9R3pxNxwQUXMD4ykgeSkugS6s6I%0ASJmnX2EiIkWoXr16TA8Lo7XfH/hSnRgWxp1164a6a9lUrFiRD4HWwL3AB8AnwOUVK55wW99++y0j%0AR44kMTExEDv99NPp378/vXr1okqVKoXTaRERESk0fr+fycB7HLkpuN2LZ0lOTiYxMZEDBw4wZcoU%0Atgbd7GzZsiXDhg2jQ4cOxdzzkmHasmWsXbuWt956C154IdTdEZEyTEuDtVxIRIrQ0qVLea1LF84C%0AOgILgV+A2xMSTqm72i1atOCa5GSeCYo9CLx/zjmsXr06X21s3ryZUaNGMWvWLLLGlkqVKtG7d28e%0AeuihEreMJ5S0NLhwaawXETk+n8/HJbibgp1wNwVXAEuB9PR0Bt9yC0kJCawBgisIq9zHidM4LyKh%0ApBmBIiJFqF69etQJD+dp7256DNA/PJy6p9iMwM2bN9MJ2AQkAFcCXYDnfvzxuOf++uuvjBs3jmnT%0ApnHo0CHAFQe//fbbeeyxx6hXr14R9lxERIpacnIyixYtIiYmhoYNG4a6O1KEWkHgpmAM7qbgUtyG%0AIa8lJLAr6NiKwGNDhvDggw+q3IeISAmiv9giIkXo559/pqPfny3B1tHvZ9u2bTRq1Ci0nQtSuXJl%0AxmZk0Bw3c/F5YC0ccxnv7t27iY+PJz4+nj179gTi1157LYMHD6ZJkyZF3W0RESliT3TvTvnERGL8%0Afl4ZOJBDMTHEzZwZ6m5JEemc43VT7/Gee+4JxKoC0cBpwMGDB5UEFBEpYfRXW0SkCNWrV4+HgWa4%0AO+vP4RJsz5xiMwL37dvHBcDT3uusWQAfB+3+l+XAgQNMnTqVf//73/z++++BeIcOHRg2bBgtW7Ys%0Aji6LiEgRS05OpnxiIuOzZrX7/fRPTCQ5OZnGjRuHuHdSFD7AfQdIBoYArwe9Vw7o670fDYwFdu3e%0AXdxdFBGRAgoLdQdEREqzGTNmcB5umU0nYDwQBbz22msh7VdO1tqjZgF08eJZ/H4///3vf2nVqhUD%0ABw4MJAGbN2/Oe++9x5w5c5QEFBEpRRYtWkRM0EYR4JKBixcvDlGPpKgtBZoD55I9CdisWTP6ADWA%0AcOBZ7/H0008v9j6KiEjBKBEoIlKE5s2bx5U5Yl29+KnEGMMCYCfwGa4I+Pte3FrLBx98QPv27enT%0Apw8pKSkAnHPOOUybNo2PPvqI//u//wtZ30VEpGjExMSQGB6eLZYYHk7Hjh1D1CMpKru9mX3/A74C%0ADnvxBt7jk08+iQVicTMCY4F04NJLLy3OboqISCFQIlBEpAg1b96chTliiV78VGKtZTUwGLdD4CDc%0AjwFrLZ07d+bmm2/m+++/B+Css87imWeeYfny5Vx33XWEhWkoEREpjRo2bMihmBj6h4eTiNvs6pA2%0ADClVDhw4wAsvvECLFi2AIwnAJsCdwCXe64ULF+Z6Y3PRokXF0k8RESk8qhEoIlKEtm/fThNgBK6e%0AzjJcce3t27eHtF+5qQvUAy7E1QbK2i94+fLlAFSvXp2HH36Ye++995ibiIiISOkRN3MmycnJLF68%0AmLs6dlQSsJTw+/289dZbjBo1KjDTH8CHm/F3MbAD2OjF16xZg8UlCLM2P3sf+HrNmmLtt4iIFJwS%0AgSIiRcjv97MLeAhXgPt23IYchw8fPuZ5odAEuAMYCswAsqoDVqpUiX/+8588/PDD1KhRI2T9ExGR%0A0GjcuDG9evUKdTekEGSV+xg5cmRgpj+4ch+bNm2iMy4ZmAnsAip673/99dccwG161hlXI3AFsOHr%0Ar4u1/yIiUnBKBIqIFKGkpCQM2b84fw2sW7cupP3Kzfe44uAHvddhuB8Cq1evJiIiImT9EhERkYJb%0AtmwZw4cPD8z0B1fu41//+he33XYbtWvX5iygH66MyQBgonfcrl27aIfb/AzcrMEHgRXp6cX3AURE%0ApFAoESgiUoQOHjxIS2CC9zrri/PaAwdC16kgf/zxB/Hx8QDMCYrfAFQGXgMlAUVEyri0tDSSkpKI%0AiorC5/OFujtygr777jtGjBhBYmJiIJZbuY/y5cvz1aFDxOO+rzyH2zikfPnyHDp0iE452u3CkUSh%0AiIiUHEoEiogUoYyMDDoBmzhSU6czEJ+REdJ+HTx4kGnTpjFu3Dh+++23QLwx8DBu1+CDeZ0sIiJl%0Axqz4eFInTSI6NZVXIiKI6N2bbv36hbpbkg9btmxh1KhRvPXWW1jrCn5UqlSJe++9l4ceeuioch/G%0AGKJx3wHmAgZoByz1NgVLwCUIsywo+o8gIiJFQIlAEZEi5Pf7+TfQDOgIPI+7u+73+0PSn8zMTGbN%0AmsWTTz7JTz/9lO29q4GpQBJwHjAkBP0TEZFTR1paGqmTJjHM20yiY0oKsZMmkda9u2rGnsJ+++03%0Axo0bx9SpUzl06BAAYWFh3HbbbfzrX//Kc6Z/nTp1yExJYSSuXMh5wFgv/tNPP7EMt6qhCy4JuDzX%0AVkRE5FQXFuoOiIiUdhfgNgiJ8R7PC0EfrLUsXLiQ9u3bc++99waSgI0bN+bll18GoAIQD+zDLQc6%0A9fY1FhGR4pSUlER0amq2WLvU1FOyzq24ch+jR4+mefPmvPTSS4Ek4NVXX83y5cuZOHHiMct99OnT%0Ah3W4m5ZZ3wXWA7179wYgAjdLcD7uR6QKh4iIlExKBIqIFLFOwE7gM9xymy7FfP0VK1bQpUsXbrzx%0ARr777jvA3d1/+umnWbFiBTfccAMAPYH7cLUB7/dei4hI2RUVFcWyHImjpRERREZGhqhHkpsDBw4w%0AadIkWrRowejRo9mzZw8A7du358MPP+TVV1/l3HPPPW47Gzdu5Dc5dKGrAAAgAElEQVRgK271wlbg%0AN2DTpk0ANMXVPH4Ot2nIX4riw4iISJHT0mARkSI2BfgEqA3MBJYV03WTkpIYOXIkCxYcqeJTvXp1%0AHnzwQXr37s1pp52W7fgluKTlpd7rT4upnyIicmry+XxE9O5N7KRJtEtNZWlEBPV799aGIacIv9/P%0A7Nmzjyr3ceGFFxIbG8tf//pXjDH5bq9ly5b4pk2jK/ASbvfgd4E/t2gBwGXAamAGcBfQARhdSJ9F%0ARESKj8kqHFtWGWNsura9F5Ei4vP5uBZoiVteUxuXbFsAZHbpQtzMmYV+zZSUFJ566ineeOMNMjMz%0AAahYsSK9evWif//+1KxZ86hzIiIi6LR3LxcC0bhk5dfAB6edRmqOZWFS9Hw+H9ba/P96CyFjTH3g%0AVaAOkAlMttY+Z4wZBvQCdniHDrLWfuCdMxC4GzgMPGitXejFWwKvAJWABdbah7x4Be8aF+EmqNxk%0Arf3Je+9OYDBggSetta/m0keN9SIFkJaWxrp164iMjFQS8BSQVe5j+PDhfP/994F448aNeeKJJ7ju%0AuusICzvxhV/p6en0Oucczvf7iQESgW/Dw5myaRONGjXiEqAJUAW3dHg9sNQ7T05MSRrnRaT00YxA%0AEZEiFomrE/g7bikNuHqB/RMTSU5OpnHjxoVynd9//52nn36a//znPxw86Pb8DQsLo3v37jz++OPU%0Ar18/z3Pbtm1L0w8/JAP4FvcFvymwu127QumblGqHgf7W2rXGmKrAamPMIu+98dba8cEHG2MigRtx%0A/2vUBxYbY5pYd2fyRaCntXalMWaBMSbGWpuIW6m+01rbxBhzE65+/c3GmBrAUFyu3XjXnmOt3VUM%0An1ukzKhRowbR0dGh7oYAX375JbGxsSxbdmR9QZ06dXjssce44447KF++/Em37fP5uHHECNZOnMi8%0A7dsxdepw4wMPBJK/lYCauM3PFuJKiYiISMmjRKCIlBlpaWkkJSURFRVVrDMa/oebYfc4rlbgd8D5%0AQIzfz+LFi+nVq1eB2t+zZw8vvvgizz33HLt37w7Eu3btyhNPPEHTpk2P20bLli3Z8+GHDOXIToGx%0AQPPmzQvUNyn9rLW/AL94z/cYY5I4UkM+t9kO1wBvWGsPA5uNMRuBNsaYLUA1a+1K77hXgWtxk1Ku%0AAYZ58dm4ElXgcuoLsxJ/xpiFuEm3bxbiRxQRCbmkpCRGjBhBQkJCIHasch8nq1u/flzevXuuM0Av%0AxG16Bu6P78PAh4VyVRERKU5KBIpImTArPp6N8fGcuW0bn9arx5/79qVbv36F0vbxEoxNgTuBJ4F5%0AuLWT4cDPwEMXX3zS1z148CDTp09n3Lhx7NixIxC/5JJLiI2NpXXr1vlu6/fffycVGI7bzCQWt+Sn%0A/s6dJ90/KXuMMY2A5sCXuHKT9xljbgdWAY94CbsIspfKTPVih3G16bNs5UhCMQJIAbDW+o0xu4wx%0ANYPjOdoSESkVfvrpp0C5j6ySTscr91FQec0AjcnxuhNu8xARESlZtGuwiJR6aWlpfDpuHOV//pnz%0ArKV8aiqfjhtHWlpagdueFR/Pneefz81dutDj/POZFR9/1DGdgbdxswEzcFOkMnA7CM+dO/eEr5mZ%0AmcmsWbNo06YNAwYMCCQBzz//fGbPns38+fNPKAkI0KNHD5oCd+CmX/XA7QZ41113nXD/pGzylgXP%0AxtX82wO8APzJWtscN2Pw6WOdf6KXK8S2REROOb///jsDBw6kVatW/Pe//8VaS1hYGLfddhurV68m%0ALi6uSJKAx7Igx+v3i/XqIiJSWJQIFJFSb8WKFVRPTycOd/d6JFAtPZ2VK1ce58xjS0tLI37wYGp6%0Am2zU2LOH+MGDj0owfoBb4xiOq6/zJ+8xHPjvf/+b7+tZa1m8eDEdOnSgV69ebN68GYBGjRoxZcoU%0AlixZwuWXX35COwRmueCCC/gpMpIZuDv+rwApkZFccMEFJ9yWlD3GmHK4JOAMa+0cAGvtr/bIjmRT%0AgDbe81SgQdDp9b1YXvFs5xhjwoHq1tqdXvzsPM4RESlx9uzZw9ixY2nevDkvvvhioOZv165dWbp0%0AKc8///wxa/4WlSpVqvAtbjlwovf4nRcXEZGS5biJQGNMbWPMIGPMZGPM1Kx/xdE5EZHCkJyczFU5%0AYlcDP/74Y4HaHTBgABWAisAZQAXv32OPPZbtuJW4bVN9QF1cjZ2zvNf79u3L17VWrlxJ165d+cc/%0A/sE333wDQO3atRk3bhwrVqygW7duJ7VDYLBpy5bx97lzmXTttcQsWMC0ZcuOf5KUCoUw1k8FvrfW%0APhvU5llB71+P24cGYC5uo48KxpjGwJ+BFV6twV3GmDbGZbPvAOYEnXOn97wb8JH3PBG4whhzurdx%0AyBVeTESkRDl48CCTJ0+mRYsWjBo1ij/++ANw5T4WLVrEP//5T5566imWLl0akv5VrVqVAcB9wCbg%0AAWAAUK1atZD0R0RETl5+agTOAT4DFgP+ou2OiEjh27BhA7tw05GyNur4FNixYUOB2p0zZw6tcbvm%0AnYHbabcc8N577zFlypTAcZWBA0ATYIgXuwIYCLy769ibm65fv56RI0cyf/78I+1Vrkzfvn15+OGH%0AqVq1aoE+Q7BZ8fGkTppEn9RUlq1eTWrv3oVWR1FOeSc91htjLgFuBb4xxqwBLDAI6G6MaY4ri7kZ%0AuBfAWvu9MeYt3L40h4C+QTMH++EmpFYCFlhrP/DiLwMzvI1Ffgdu9tpKM8aMxNUgtMBwa236CX96%0AETmmUG22VRZkZmby9ttv8+STTwZm+oMr9xEbG8vf//53bvjLXzh/xw56Awlz5vDvM8/knQJ+hzlR%0ALVq04IPERDoBfb3YBC8uIiIlS34SgVWstf8q8p6IiBSRG264gfFTpzIIN/XodeAHoP8NN+R6fHJy%0AMosWLSImJoaGDRvm2e6hQ4eogkv0/Qn40Xt+6NChwDEVKlTgTG9Zz2U5zu8AjPbnnnPZunUro0eP%0AZubMmWRmZgJQLjyc8ytWpEVGBodnziShZs1C3fAkddIkhqW4fRc6pqQQO2kSad27U6NGjUK5hpzS%0ATnqst9Z+gVvpntMHucSyznkKeCqX+GrgqPXo1toDwI15tPUKLnkoIkUg6yZRdGoqr0REEKGbRIUi%0Aq9zH8OHD+fbbbwPxRo0aMXjwYG644QbCwsJYsmQJUTt2MAx3MzMWGLJjB0uWLOGyy3J+syg6VatW%0AZRnwIG5TsQXAcuDsQrwhKSIixSM/68jmG2O6FHlPRESKyJ49e6iK20q0mfdYFdi7d+9Rxz7RvTtx%0ALVow97HHGNmsGU90737Mtn3A6bidC04HcqbMKlWqRFYp73k53sttm5CdO3cyZMgQLrroIl577TUy%0AMzMJCwvjH//4B5eUK8dfMjLYCWzfto23R44slA1PAJKSkohOzV5arV1qKuvWrSuU9uWUp7FeBPD5%0AmmnGW5Dgm0QdMzMZlpLC1kmTCm3sKauyyn1069YtkATMq9zH008/zelAPLAfeB733WP8+PHF2uc2%0Abdrwd2AYcBouIfk3Ly4iIiVLfhKBD+J+IOw3xvzh/dtd1B0TESks8+bNIwq3LPcK7zGSo3fsTU5O%0AZsWCBdQDBuPq+a1YsIDk5OQ82y6HW6f4mfeYc5p1zZo12ek93w6MABZ5jzuCjtu7dy9PP/00zZs3%0A57nnnuPAgQMAdOnShS+++ILOnTtz8MAB6gJ9cDUGd+3fz8cff3yC/zVyFxUVxbKIiGyxpRERREZG%0AFkr7csrTWC9lns9XF7gcOC/UXTllZN0k2okb59LQTaKCWL9+PbfeeitXXHEFX3zxBeBq7A0ePJg1%0Aa9bQq1cvKlSokO0cay0ZZP8Os9eLF6fGjRtzGVATuBR347ODFxcRkZLluIlAa201a22YtbaS97ya%0AtbZ6cXRORKQwLFiwgMsg2w+ZDkBCQkK248aPH08rYCJud+GJwEXAhAkT8mw7BagC9PYeU3K837Zt%0AW/Z7z+/BFdmuDNzvvQZ4+eWXadmyJSNHjmT3bpd7iY6OJjExkZkzZxIZGck777zDxcAzuF19nwFa%0AA++8884J/tfInc/nI6J3b2IbNGBhWBixDRpQv3dvzYwpIzTWiwA0B54DovW3zxMVFcWM6tWzzUab%0AUb26bhKdoK1bt9KvXz+io6N5//33AVc6pG/fvqxdu5YBAwbkWfN33759dMTtkNQNWIL7HpDfzcYK%0AS5s2bfgox/8XH/p8tG7dulj7ISIiBZefGoEYY67mSHmrT6y18491vIjIqaRKlSq8tHMnK4G2uB8y%0Aq714sC+//JJnc5x7NfDQ8uV5tt0KVywb3BfzB4Evgt5v3rw5W994A3BbmXbC3UnPhMC1HnnkkcDx%0A5513HsOGDeOKK67AbZzqLF++nPtzXLsLcGsh7uzbrV8/0rp3Z926dfSIjNQP4TJGY72UZe7v3b24%0AWzWjObLJddlmraUu2Te6GkDxz0YrSkW5EcrOnTsZP348U6ZMCcz0DwsL4+abb2bgwIE0aNDguG1s%0A2rSJYbjvLz2Bt3G1+TZt2lSofT0en8/HuQMGMPSFF7hk2za+qFuXv/Ttq+8KIiIl0HETgcaY0biJ%0AJ697oQeNMZdYawcWac9ERArJr7/+Sn2y/5C5D/hgx45sxx0+fJh5ZN9deK4Xz0vnHK+74GYSZtm/%0Afz9X4pKPpwHDgQq4OSfbgo47++yzGTx4cLa6QORoJwGXbMyywIsXpho1ahAdHV2obcqpT2O9SFPc%0AptXg9oG/FZ/vPNLTvwthn0IvKSmJy3dnrxJwxe7drFu3rlSMFbPi40l54QXabdvG1Lp1adC3b6Fs%0AhLJ3715efPFFJk6cGJjpD67cx5AhQ05oRuXOnTtpw5Gbh51w32FW/P57gft5ooJvGPbUDUMRkRIr%0APzMCuwDNrbWZAMaY6cAaQD8ORKREOHDgAF1xS4OzEnxXAfHe3fksO3bsYD3wJNARiAM2ANu3b8+z%0A7USyJ+dybpPaqlWrQGwdrk7g5zmOGTNmDHfddRcVK1bM8zp79+5lHfAQLvmYAKwn9w1PRE6Cxnop%0A4yrhqrdmsbgtGcq2qKgoXomIoGPKkcIXSyMi6FEKlganpaWxYdw4Hk9P5zvgodRURo0bR1r37tSo%0AkXPrr/w5dOgQ06dPZ+zYsewIutkYHR1NbGwsF1988Um1e2WO111xm4eEgm4YioiUfPlaGoz7JpRV%0A7/70IuqLiEiReQlYwZGlwWtyOWbfvn20AUZ5r2NwWZBPjlGH5xugv3dsIkcvJvv+++/JSje+HRSv%0AAJwDJAH33ntvvj5DU9xS5Um42QBve9cUKSQa66XMSk//JNRdOCVl1Y8NXg56dimpH7tixQoqpKcz%0AHleyYzxQMT2dlStX0rFjxxNqKzMzk3fffZe4uLhsG4zlVe7jRC3BzQTM8ulJtyQiIpK/ROBTwBpj%0AzMeAwdUPerxIeyUiUsgiOHppcE7h4eFc5vdni3UAnimX95/KasAhYB5u96XgUt+pqaksX76cd4Ni%0A5YFLgHHAbxy9tPhY1uH+CPcE3sXNCBQpJBrrRSRPmw8c4JPMTM45eJCzQ92ZQvLLL7+wE3jBe90J%0A6OPF88tay0cffcTw4cP5+uuvA/Hjlfs4UUm4+arRwDLvtYiIyMnKz67B/8VNonkHNwEl2lr7Zn4a%0AN8a8bIzZboz5Oig2zBiz1RjzP+9fp6D3BhpjNhpjkowxHYPiLY0xXxtjNhhjJgTFKxhj3vDOWWaM%0AOTvovTu949cbY+7IT39FpPTqmuP1Vbkcc/DgQRbmiCVCoMB3btJxicBGwEFglxcfOnQoF110Ee+8%0A8w5ZJdUb4RKQg3BLe6efQP/BzQgcgtudeCjwlxM8XyQvBRnrRaT0SktL49WhQznjt98YDPh+/ZVX%0Ahw4lLS0t1F0rsO+++46rc8Su8eL5sWrVKq6++mpuuOGGQBKwVq1ajBkzhpUrV3LTTTcVShIQ4A8g%0AFfjKe9xTKK2KiEhZlefoZIxp6j22BOoCW71/9bxYfkwje/msLOOttS29fx9414kEbgQicZNkXjBH%0A5tC/CPS01p4LnGuMyWqzJ7DTWtsEt3HnWK+tGrjfya2Bi4FhxhgtcxIpg7J+rLybI74gj+Ozlvom%0Aeo/H2jeyevXq/Au3g2IV4AFcsg9g4sSJgY08OnVy9zu64pYeXYFL6J1xIh8EN/twHLDSe6x+gueL%0A5FRIY72IlFJz587lIr+fZ3Bf6J8BWvj9zJs3L8Q9K7iEhASWAKtx9XfX4pbcLliQ1zcEZ8OGDdx+%0A++1cfvnlfPbZZwBUrVqVxx9/nDVr1nDvvfces+bvyWiLq2K5Bfd9o22hti4iImXNsZYG9wf+CTyd%0Ay3sW+NvxGrfWfm6MaZjLW7kVybgGeMNaexjYbIzZCLQxxmwBqllrV3rHvQpci/udfg0wzIvPxm3E%0ACe67ykJr7S4AY8xC3Ix/zW4QKUNmxceTOmkSC4D5uGLbjYC9QF4Lf5oAtwKvAXfiagsuzuPYiy66%0AiISPP2YcEA5cTvadgNu2bcuwYcOIjo7mnHPO4cocO/x1Bd6sVSvfnycJaAZcACzHzQwQKaACj/Ui%0AUnp99dVX3Jgj1gWY9VXJH4FSUlL4EPgdN/a/iEsGpgRtjBIsNTWVMWPG8Nprr5GZmQlAhQoVuPvu%0Au3n00UepdQLj+YnKAO7gyHeTE11RICIiEizPRKC19p/e087W2v3B7xljKhXwuvcZY24HVgGPeAm7%0ACFzZiyypXuwwbnZClq1eHO8xxeuv3xizyxhTMzieoy0RKSPS0tJInTSJYd4X+s64GXu1gZ9xy3lz%0AswuYibtzMAPYfYxr1KxZk0+AM3FLhLOcfvrpTJo0iU6dOgWKg8fExPD+zJnZin3PhxMqSH4u2esc%0AajtXKagiHutFpITr0aMHs6dOzba8ZwFw1113hahHhSsCqIlbInUGuf9YSEtL45lnnmHy5MmBmf7G%0AGG666SYGDhxIw4a5zXkoXN/jkoCdcElA1QgUEZGCyE/hiqX5jOXXC8CfrLXNcZNycpuFcLJOfjsu%0AESlVkpKSiE5NzRbrgtvMox5ue9Tc1Mb9UYrxHvO6v//JJ5+wYsUKvuJIErAuLkE3YsQIOnfunG2H%0AwL/+9a9sxRX7XuQ9bvXi+XVZjtcd8n2myHEV9lgvIqVA/fr1+dYY+uLGxL7Ad8ZQv379EPescFTE%0ALbW9AKjsvc6SkZHB+PHjadas2VHlPj7//HMmTZpULElAcDWCg5dnq0awiIgUxLFqBJ5ljLkIqGyM%0AaeFt2NHSGPN/uDHzpFhrf7XWZtXOnwK08Z6nAg2CDq3vxfKKZzvHGBMOVLfW7vTiZ+dxjoiUAVFR%0AUSyLyH5vfwVwF25W3bl5nNcZ2Al8BqThkofB1qxZw7XXXsu1114bWD5UGegNXA/sDw/nmmuuOard%0A+fPn0xu3WUhl4H7c7oTHq0UU7P2cbeb7TJHcFdVYLyKlw4oVK2hrLbWA83A3x9pay8qVK49zZsnQ%0AGPedIKt2byMvPnXqVFq2bMmIESPYvdutDWjbti0JCQm88cYbnHfeecXWxypVqtA5R6yLFxcRETkZ%0Ax6oRGIP7zVwfV98+yx+4TS/zyxA0U88Yc5a1Nqs81/UcqcU/F3jdGPMMbmb+n4EV1lrrLfltg6uR%0AfwcwMeicO4EvgW7AR148EXjS2yAkDDe+P34CfRaREs7n8/FV1ao8hEvuJeDuBtTw3u8AjM7lvP/g%0AEoZtgec5Uofvhx9+IC4ujvfeey9w7GmnncZf27ThjG++Yftvv1G7Th3ueOABfL6j5xvee++9JMyZ%0AQwxwqRdbAPTq1SvfnykJeDDo86zL95kieSqssV5ESqE9e/aQwZE/Dp2Ah714aRA80z6TIz9Y+vfv%0AH4hHRUUxdOhQYmJiss30Ly6VK1fmg4yMo5ZnV65cudj7IiIipcOxagROB6YbY26w1r59Mo0bY2YC%0A/wecYYz5Cbexx1+NMc1x4+1m4F7vet8bY97ClcE4BPQNmjnYD3gFt2HWgqydhoGXgRnexiK/Azd7%0AbaUZY0biahBaYLi1NriEl4iUcsnJyTTasIHLgKdwO/t+CGwCzsHdRchNXbLX4evhPb/44ovx+/0A%0AlC9fnh49ejBgwABq165NWloa69atIzIyMtckIEC7du3495ln8uCOHXTBfYn/9swzGdGuXb4+T+XK%0Alamzbx8HcXdPDgJ10A8BKZjCGOtFpPSqVq0aOSvZxgB7qlULRXcK3fu45OYiXN3d1UHvNWjQgEGD%0ABnHjjTcSHh4ekv4B/OUvf2HH0qX0x/23TwR+A5o2bRqyPomISMl2rBmBAFhr3zbGXIlbEVApKD4i%0AH+d2zyU87RjHP4X7zZ4zvhpXviNn/AActZlZ1nuv4JKHIlIGLVq0iFV+P5m4L/cJwP9wsxrCyf5l%0AP1jWUuA0YAzwX++13+/HGEO3bt0YNGgQjRo1CpxTo0YNoqOjj9undzZsYMmSJbw0bRq9evXKdxIQ%0A3AzHWvv28WxQ7AHv2lK8fL5mwBbS00vP/aWCjPUiUnq1adOGZypXptO+fYFYQuXK9G/dOoS9Kjwb%0AcDcHf8wRf+qpp7j77rupWLFiLmcVr1tuuYUNS5fSD5cEvB/3XabdLbeEtmMiIlJiHXezEGPMJOAm%0A3LhjcEtwi6cyrojISapRowYtgQm4O+gTgBa43QGH45b+liuX/V5IuXLlmAOMxf0wGAMc8N7r2LEj%0AS5YsYfLkydmSgCfqsssuY9q0abQ7gSQgQGZmZq41gjIzM0+6L3LifL66wOW4fFnpobFeRHJjrWWb%0Atdk2uvrFWo4s2ik+ycnJTJ48mS1bthS4rR9++AGAhRxJAlYFbvWe9+nT55RIAgJcddVVrAsP53ng%0AT7j6SOvDw+natWuIeyYiIiVVfnYNbmetvQNIs9YOB6LJu86+iMgpYf78+XTKEeuMu/tfA5dEO+OM%0AMwLvHT58mAoVKvAa8C/cjEBwBUurV6/OW2+9xQUXHDUxudgMHjyYD3LEEoBBg1TGrXg1B54DovNc%0ABl5CaawXkaOsWLGCHvv3cytu/Lwd6LF/f7FvFvJE9+68ctFFXPDYY0xt2ZInuue26Oj4fv75Zx56%0A6CEuvvjiQKw87g7IJo7UET6V+Hw+bhwxgkN16jAfOFynDjeOGFHaxiARESlG+UkEZq0FyDDG1MPV%0A76tbdF0SESm4W265Jddddm/3ni8ARo0ahbWWOXPmEB0dTUZGBlnlzxsBr+F2NGrWrFmx9PlYrrrq%0AKj7DbRaS6D1+7sWleLgfXRfi9n0ejZtXWmporBeRo2zfvp0puI20DgBTgMlevLgkJydjFyxgQmYm%0AnYAJfj+ZCxaQnJyc7zbS09OJjY2lZcuWvPLKK4Gav2cBt+FuDj7FqbsJV7d+/Xh0+XK6JiTw6Jdf%0A0q1fv1B3SURESrD8JALnG2N8wDhcia3NHCmbJSJySjLG8BtkW870O7AGl0RbXqECtWrV4u9//zt3%0A3nknGzduBKA6cC3wIm52QHXg73//ewg+QXZJSUk8FRZGK1zNw3bAU2FhrFt3qv5sKY2a4vauAjgD%0AuBWfr9QsEdZYLyJH+eabb7BAFVyx7spB8eLyxhtv0BXYCXyGm7F/FfDmm28e99yMjAwmTJhAs2bN%0AmDBhAvv37wdcuQ+Ai4HTcDcK/d7zU1VWPWLNBBQRkYLKz2YhI72nbxtj5gOVrLW7irZbIiL5k5yc%0AzKJFi4iJiaFhw4bZ4ncCTYAPcDMB1wOP4aY5bS5fnmuuuSZwfM2aNWndujV/SkwkDrd9+f3AUKC2%0AMcX2efISFRXFKxERDEtJCcxqjI2IoEdkZEj7VbZUwqWUs1igdPwg01gvIrlJT0+nKTDEe30F7mbU%0AprS0vE8qZMYYpgMrcfOwn8eN0Y2PMTYfPnyY119/ndGjR7Nt27ZAvE2bNgwbNoxLLrkkkFCrDNQB%0Aim+Oo4iISGjlmQg0xlx/jPew1r5TNF0SEcmfJ7p3p3xiIjF+P68MHMihmBjiZs4EYPr06TQFagG/%0AAl8DycBPwDcAe/cCcNppp9G3b1/uu+8+tmzZwsTERJ7FzbibAGwDbvzrX4v7ox3F5/MR0bs3sZMm%0A0S41laUREdTv3VszA4pRevonoe5CodNYLyLH0qpVKy6cNStbrANQsxh3De7SpQtvjR5Nd1xt3NuA%0Ap4HOnXNuoeU2N5k7dy4jR44MbAgC0LRpU4YOHUrnzp0xQQnE3hy5YdgHd8NwTlF+GBERkVPAsWYE%0AHqvwlAX040BEQiY5OZnyiYk84ffzHTDE72dkYiLJyck0btyY9evX48Nte/p/uIpu3+L+eAGEA+dG%0ARjJnzhzOPPNMAPbs2UNPoA1utsFDwJfAXi9pGGrd+vUjrXt31q1bR4/ISCUBpTBorBeRPNWqVYs5%0AkG3zrfeAi2vVKrY+bNy4kZ245N85uPoFu3A7/1544YWB4z799FNiY2NZs2ZNIFa/fn0GDhzIzTff%0ATHh4+FFtv4yr/NoWVxf4q6L8ICIiIqeIPBOB1toexdkREZETsWjRIk7z+xkKZOISez6/n8WLF9Or%0AVy8yMzNphqtr1AvICDq3O1ABaNWvXyAJCN7y2wYN6JSSwqVebHmDBoW2/NbnawZsIT09/aTbqFGj%0ABp079y5wOyJQOGO9MaY+8CpudV0mMMVaO9EYUwN4E5eP3wzcmLXc2BgzELgbOAw8aK1d6MVbAq/g%0A1mEvsNY+5MUreNe4CPgNuMla+5P33p3AYFzi8klr7asF/Uwi4uzdu5ffcP+DtcdtUvU77sZZcUlM%0ATMSPK+txIW483wEsXLiQ66+/nrVr1zJ8+HA+/vjjwDk1a9bkkUceoWfPnlSqVCnPthuQfdnzw0X1%0AIURERE4hx60RaIwZmlvcWjsit7iISHEoX748S4Hzga645UJfAFeXK8e+fW4D1NeBP4LOaQWswmUr%0Avg0PJ7Zr12xtFuXyW5+vLi4FufyUaEckWAHH+sNAf2vtWjROBD0AACAASURBVGNMVWC1MWYh0ANY%0AbK0da4z5F6602OPGmCjgRiASqA8sNsY0sdZa3D49Pa21K40xC4wxMdbaRKAnsNNa28QYcxMwFrjZ%0ASzYOBVoCxrv2HNU3FCkcaWlpNMX9T56Ey/Q3hWK9EbVq1SpugmxLgzOA17/4gh49evDuu+8Gjg0u%0A93H66acfs90qVarQMSMjWywGmFylSiF/AhERkVNLfnYN3hv0zw90BhoVYZ9EpIxLS0tj6dKlx/yh%0AMWrUKP4CPItbsvQsrs7PkCFDaNWqFXAkCdgU+AeQ9ZPgUJ063DhiRK4Jvm79+nHXkiVkvv8+PT77%0AjG79+h11zMlpDjwHFHTHv8JqRySbkx7rrbW/WGvXes/34PIF9YFrgOneYdNxG3IDXA28Ya09bK3d%0ADGwE2hhjzgKqWWtXese9GnROcFuzgb95z2OAhdbaXdbadGAh2VcxikgB1KtXj3W4mfWtgAHAbqBJ%0AkybF1gdjDFtwS4MPALG4PwIpKSmBJGC5cuXo1asXa9asYfDgwcdNAoJbNjw/R2wecPbZZxdm90VE%0ARE45+dk1+Ong18aYfwOJRdYjESnTZsXHkzppEtGpqbwSEYHvjjs495JLiIqKypb4+vXXX7nae25x%0ANYsScMuVspYs1cDV/7kWN1XoQeAjY3j0yy+PmUSrUaMG0dHRhfaZ3LXuxe1NmFWtMHTtiORUWGO9%0AMaYRLlu9HKhjrd3utf+LMSZrHX4EsCzotFQvdhjYGhTf6sWzzknx2vIbY3YZY2oGx3O0JSIFNCs+%0Anm9GjaIn7vbTHqA2UA1YvHhxrpt1FAVrLQeAirhx/lPcH4ss3bp1Y9CgQTRu3PiE2v3Tn/6Eb8MG%0AhuE2CFuK+95wou2IiIiUNPmZEZhTFdydfhGRQpWWlkbqpEkMS0mhY2Ymf05JYcvo0YR37cor7dsz%0AKz4+2/FLgE+AaOB6jmQDIiJcHuA14DpcEhCgC+4HRfHPpGsKZM0sPAO4FZ/vvBC2I3JcJzzWe8uC%0AZ+Nq/u3hyN48WXK+Lghz/ENE5GRljcfP7t1LJ+AZoBbuf+J1QOXKlYutLz/++CObgJeAD8meBFyy%0AZAlTpkw5qeRd165dycTdJDwNt0GYH7jyyisL3un/Z+/Mw6Mqsj78VsImi3aQRYwRQUSDsipLRBEZ%0AJYAobsxoxhlAXFBGEEdQRlQU1FFmFB2jiAvgfIMK6AwohAgKgoCCQpAlCGKEEHbosAkCSX1/nHvT%0AS7qTDmSDnPd58tzculW3qwPdp+6pc35HURRFUcoxkWgEriKw0GZdQPUBFUUpdtLT02mfmcn3wNvI%0Al83LOTkAdM3MZOS4cXiTkoiJiQHgPeAFv/FVgKOInlCDBg2Yizj/XGaXwnsITTUCvzYtcCLOyOK6%0Aj6IEcrK23hhTCXEC/ttaO91p3mGMqW+t3eGk/e502rMQjX6X85y2cO3+Y7YaY6KBM621e40xWUhh%0AcP8x81AU5aRIT08nISsroK0zohEI8HVaWonP4fjx40yePBkA/1drDzQGPoCAqsFFpWfPnvz14Yd5%0A/fhxEpCoxw2VKjEgSD9YUYobKR6nKIpSdhTqCER0+F2OAzustcfDdVYURTlRatSowd+QBf5+fOJg%0ALldmZfHll1+SkpICwA6nvQpSSvRKREPIjVRYBPQBaiLCZ+klPP9wZGfPL1f3UZQQnKytfw9Ya619%0A1a9tBtAXeBH5KE73a/+PMeYVJI23CbDUWmudlN92wDLgz8BrfmP6AN8CvYEvnfZU4DljzFlIlsP1%0AwONFmLei5OH1eklPT88nRVERadasGRNjY+ma6cu8n4+E4kYDR48eLbHXttby6aefMnr0aNavX5/X%0AfgnwPLI2SEUcgSeDx+Oh2zPPkP7aa6zcsYN99evTbdCgCv9vr5QsvqJv75b1VBRFqcBEohG4yRjT%0ABrgKiRb4GlhR0hNTFKXi8corr1AVSXq9EVnou6r/24ER1auz4v77OX5c/BNRiGfgJuAapIyoP7Wc%0AeyU696pV0m9AUU5RTsbWG2M6An8EVhljVjjj/4Y4AKcYY+4GNiGVgrHWrjXGTAHWAseAB52KwSC5%0A7xOR8NdZ1lo3kPdd4N/GmA3AHuAO515eY8wopCC4BZ5xioYoSpGYmpzM+tdfp/727cw75xya/uUv%0AxVgs6sQoimOyuJ2YHo+H2AEDuO+pp7g1J4clwGXIB30QsGfPnpN+jVAsWLCAZ555hu+//z6g/Xpg%0AFr4Hl+ISK+89cCDepCTWrVtH7/h4dQIqpYBb9E0dgYqilB2FagQaY55CKvWdjciDTDTGjCjpiSmK%0AUvGYPn06lyJaRL2RyIMByL5pHLDs4ME8JyD4yprWQJZUvwTd7zLEq7ABeAhQNT1FCc3J2Hpr7SJr%0AbbS1tpW1trW1to21dra1dq+19jpr7cXW2q7+Djpr7QvW2ibW2nhr7ed+7d9ba5tbay+y1g72a//N%0AWvt7p72DU23YvTbRaW9qrX2/GP4cSgXD6/UyZ9Qoqm3bxqXWUm3bNuaMGoXX6y2zOU1NTmZSp05h%0ANXKD+0646iqievbkvY4dC+xbVHbm5DAeX14/iORGcUcErly5kttuu42bbropzwkYExPDqFGjADgT%0AGIU4AJ8msELQyeIWCFMnoFLSyP+xFkjRN0VRlLIjkmIhfwTaWmufttY+DXQA/lSy01IUpSJirc3T%0A9NuKhAtNRtJ/XPff1Vdfzfz58wEJGfoVqZ17GAkt8mcX8AZwEfA6sLsE564opzhq65UKy5dffkn9%0AI0d4FolCfxaod+QI8+aVjdxkcOGspzMz2TJuXEjHpNfrZf2YMTyTlUVibi7PZGXx45gxJ+3E9Hq9%0AfDxqFOcCHZGNufeBn5Gqvdu2bTup+7tkZGTQv39/rrnmGr744gsAqlevzl//+ldWrFjBQw89BEha%0A8GF89v6SYnl1RSlt/Iu+KYqilB2ROAK3Is/bLlXxiXcriqIUK/OBCUBrZOf/gNNeG2gO/O1vf6NV%0Aq1aARAB6EfHyveSPCKyLaAYmOsc6JTlxRTm1UVuvVFhWrlwZUFgK4AanvSwIVajjyqws1q1bl6/v%0A0qVL6ZIdmA3/u+xsli1bdlJz+PLLL6lx5Ai1kWj6sxF5jYcQAc/jx4+TlpbG8OHDWbVqVUT39Hq9%0ALF68mOzsbHbs2MGjjz5K27Zt+fjjjwGoVKkS/fv3Z/ny5Tz55JMBEXo/ItqEUUh68I8n9e4Upaxw%0Ai771LuuJKIpSwYmkWMg+YI0xZg6iv3M9sNQY8xqAtXZQCc5PUZQyICMjgzlz5pCYmEjDhg1L5TVd%0AibDXkcIeLjHAg0jxkO+BdevWkZCQAMDFSHrQN0jq8MVOH5fuQa/RA1/lAUVRAlBbr1RYqlevzgKg%0AHbAGkZX4ymkvC0IV6lgcG0u/+Ph8fQ8ePMjXyMbXv5HqPDOBNgcPFvl1/W3/0qVLqQ88gvxNHgGe%0AACoj0fdbgP917kwv4OM33+Tl+HgmLFkS9t5Tk5PJGjeOFlu28Kdatfj28GGOHvPF8d9222088cQT%0ANG7cOOT4OGAovn+fiEuaK0o5wr/om8czrewmoihKhScSR+B/nR+X+SUzFUVRygMjkpKonJpKYk4O%0AE4cP51hiIqMnTy7R11y0aBHPPPMM4HMCGqAz8Dm+L6qBwKhRo+jXrx+VKlVi5/HjNAG6ABsRLcBK%0AlXxfa7OQaECXmSX4HhTlFEdtvVJhadmyJf9CIssvAv4D/AAMatGiTObjFup46o036LhtG4saNOD8%0AAQNCatgZY1iMRMp1RyrtLAHaFPE1RyQlUWn2bBJzc5nw+ON8VLUqA4ExiJMxBYnMnwHcC1RB9HxB%0A7OzD6emkpaXlRez74/V6+eXNNzm0ZQtJwJH9+/OudenShaeeeirkOH+qA8mIZsHriDawoiiKoign%0ARiRVgycZY6oATZ2mH621wVJciqKcBmRkZFA5NZWXc3IASMzJ4ZHUVDIyMmjUqFGxv96qVat49tln%0AmTNnTl5bTeAp4HFgGIFfUjcCb+3bB8CQIUP4dcwYXve7PhBoM2RI3vlaJIrBrRq8ttjfgaKcHqit%0AVyoykydPpj7iXLKIHToH+OCDD+jePTi2vPT4zVrWWEtBZTnWrl3LVcBY5zwRGIykF0dKRkYGzJqV%0A59jrlpvL2MOHWYdIavwI1Ed0d1cD7wF/D7pHd2DKlCn5HHo5OTm8+uqrjNuyhSN+7ZWAfvfey5gx%0AYyKa40FgtPP79ch7VBRFURTlxIikanBnJNAmGdHdX2+M6VTC81IUpQyYM2cOiTk57AUWIvp7iTk5%0AzJ07t1hf55dffuG+++6jU6dOeU7AM86QCmp/QtJ/opFoQH9SkegHgBo1atAz6PqNQK1atfLOH0Wc%0AgxsRXaOhxfouFOX0QW29UpHZunUrFvAALYGzEO3ZrVu3lsl83GIhL27dyiPW8vesrLDFQmbMmBFS%0ABmPGjBkRv96ECRO4AQJsP8AOpLbp/Yiy2Q7EUdoE+F/QPf4LdOrk+8qw1vLZZ5/RsWNHxo4dm+cE%0ArI448l4Aot5+m1ubNqUwjDF0C2rrDkRFRSJ1riiKoihKMJFY0H8CXa2111hrOyGbja8UMkZRlFOQ%0ADh068A6io/cr8CrwNtC+ffsCx2VkZDB+/Hg2bdpUYL+dO3cydOhQ2rZty5QpU7DWEh0dTb9+/Vi+%0AfDkgDxrPIhpEvyC7/n8Bhjjnx49L/eDzzz+fBUH3/wqIi4sDRNspFbgQ0RhsBMxGHIiKouRDbb1S%0AYdm1axfxwJOIk+pJIB6xWWVBUYqFHD16lNlBbbOc9kj55ZdfeBeJxH/ZOQJcjnwJuF8GbrrxAmTX%0AYDBiVwcDPwEvv/wyACkpKSQkJHDXXXflzbkOvgj95s59agIxO3eyYEGwNQ+kVq1a+d5jClCzZs2I%0A36OiKIqiKD4icQRWttbmFeey1q5HtIIVRTnN2LZtG/WAkchifSRQD9i+fXvYMSOSknj/iitoMWwY%0AE9u0YURSUr4++/fv5/nnn6d169a8/fbbHHMEwm+55Ra+/fZbXnnlFRo0aACI9tBfnHFnIJGBNyKa%0Agf6y7V26dGFjtWo8C8xBnIc/V6vGtddeC0Dbtm1JQx48Up3jSqddUZR8qK1XKiybN28mOPz1Gqe9%0ALGjWrBlLYmMD2hbHxhIfolhI9erV+Q54GLF1DwPL8UXZR8KOHTvIQlKjB+CztaEiDQF2Irb5GFK8%0A45hzvnTpUq5q144777wzzwFY3ZnHHYgDMTjy8jjkaQSHo2bNmuxCNgRTneNuAjMAFEVRFEWJnEgc%0Agd8ZY94xxnR2ft4GvivpiSmKUvocOnSIG4PabnLaQ5GRkUF0Sgov5+SQCLyck0NUSoroDQG//fYb%0Ab7zxBq1bt+all17Ku0/nzp2ZN28eEyZMoEmTJnn3q1y5MgsQQXIQJ+QI5KHkSSSiwMXj8XD9k09y%0AoEEDfjCGAw0acP2TT+aJqV9zzTVEIQ8LM4A9yBfeNddcc6J/HkU5nVFbr1RogotJfVYmsxA8Hg+7%0Amzfnkeho2ciKjmZP8+Yhi4W4ac07gbcQHT+LbOxFyvLly2mP2NnqiE4vSNSdP7P8fo9HNAT+ishw%0AuPkAq9evB6Aq4pS8u7LsJ2xAvlBCRV66GQHhSEhIoC6ySbgRGISsBzp06BDxe1QURVEUxUckVYMf%0AQGS2BjnnCxHbryjKacbOnTtZCnzjnPdB0m09O3aE7P/hhx/S3dqAth7W8sEHH3DBBRfw/PPPs2XL%0AlrxrrVq1YuTIkXTu3Dnk/c4++2x+3L6dZ53zmgRWCTwzqH/vgQPxJiWxbt06bo+PD3hIioqKohLi%0A/DPOsRIQHR1dyF9BUSokauuVCs0K5APQE3ECppXhXLxeL3VWraJnTg7/B/TJyeF/q1bh9XqJiYkJ%0A6Hv06FHaEpjHPxhIO3oUr9dLeno6zZo1C+lEdMnNzaUGgRWCAdY59+rutP3oN6Y7IuUxGnFAupWF%0ADNACcQ6uBmo4FYLdJN5QkZd/t5bhw4eTlJRE8+bNCaZt27Z8+fHHJCPZCv9y5va7du3CvidFURRF%0AUcJTaESgtfY35Bn8GeBpINlpUxTlNOOTf/yDKkACsA+4D3EEzp8/P2T/I0eOkOp3bhHPwbvvvsuD%0ADz6Y5wS88MILmThxIvPmzQvrBASoVq0aVRB9QoADBEYO7A8xJiYmhoSEhHwPObfccgtNjeEhoAry%0AMHORMfTq1Sv8H0BRKihq65WKThS+VNfjSKprWZGens76zEz+A3QD3gc2ZGaG1Aj89ddf6UZgoY8e%0ASCT/pE6diO7Zk4lXX83U5OSwr2etZR0SxXcpYjMBYpzfVztHfxfkU4gG7+v4nIAAf0CcqHchlYV3%0AO+0HnGO4yMub3nyTqVdfTb+EhHzz27ZtG0MILP41hKJFPSqKoiiK4iOSqsE3IHb3VcTe/2SMCZYN%0AURTlFMTr9bJ48WKys7PJyMigw+7dvIpPGPwy4CJg9erVIce3bNmSNcDdwK3AOThpuHv2AHDOOecw%0AduxYvvnmG26++ea8ir/hiI+Ppw8wzDkPVSUwUho2bIjt3p3/i46mKzApOhq6d6dhw4ZFuIuiVAzU%0A1isVnebAeCSS7S3E/pUVNWrUoC5SuCPROdZB9ABD8Tb5i3wBPJ2ZSdfcXJ7OzAxbdRgkIvB8AvWB%0AQaIDxyB/kzEEOgKXAq5oyPmAq77bJ+jeNzvHS53jXsSJN9s5ujP6CUklPjc9nbS0wHjMatWqMYvA%0A4l8znXalbPB4WhYYZaooiqKUbyKtGnyttbaztfYa4Fq0kqCinPJMTU5mwlVXEdWzJ+917Mioxx6j%0AB4FRBd2QagG7du0KeY82bdqwFZgP/BfRKAIR9n766adZvnw5ffv2pXLlyGoO9OnTh5n4NAJDVQUu%0ACqMnT6bPd9+xeswY+i1fzujJk4t4B0WpMKitVyo0ofRxy4pZs2aF3AhLSQlW7RPqk7/IVzDhqg67%0AdA3R5hYHyQEmAR8HXW+OROfNB0Y5bTMIXEdMd9oTneNRJHtgpt85yKbj686Y0aNHB7zODTfcQDqB%0ADsR0oEePHiilj8fTALgOn3tXURRFOdWIRCPwgLX2J7/zn/FF+CuKcgri9XpZP2YML2VnA5CYlUXi%0A3r28jSzoXY2g9cAyQlfm27RpE/369cM/VrAasizsMWQIQ4YMKfK8Nm/ejAfJSwQRF38WSVVe4pwX%0AlUaNGnHvvfeewEhFqVCorVcqNAsIjEIv6sZTcXL48GFSCZxPCmAOHw7ZP5QT882gtsWxsfQLUXXY%0AJfj9g6TtHgX+hqRM+9PDue7G+Y91juuB5xDH4mh8dtt1YdZD0orXIFGXTzjtic7PYGDqV4F//YMH%0AD1IPkSz5DDiMOD/DFTJTSppWiFLjIDweD9nOWlJRFEU5dYi0avAsY0xfY0wf4FNgmTHmVmPMrSU8%0AP0VRIsA/xTcSli5dSpfs7IBd+waHD5ODLPpzneNx4Fxg9+7deWN3797NY489xhVXXMGKFSsA0VK6%0AEXEaPgdMnz6dEyExMZFD0dEMds63AVuBH5yjqgEpSomhtl6p0LgbT3Oc44lsPBUXrVu3pkbQfGoh%0ABbdCES56/qnYWFKjongqNpbzBgwoMJUzPej1ohFtwl74nICVnXmARAk+DKQizju3kEg7JLw40Tm6%0AKcNLnGMMUgTsCBIB6GYA+OsbHjvmrzoIzZo1o2lcHE8AzYARwEVxccQX4NhUSgb5P9QCOANRgSz9%0Ays2alqwoinLyROIIrIYUBrsG6AzsQr79b0SKqymKUoZMTU6OWBDcZfXq1YwnUFPoE+daFeSLwRUL%0Ad5V6Dhw4wN///ndatWrFW2+9lbdQj0U0ex5C0oPfJtBxWBQaNmzIscRERkdHcwbyhZMDLEKck9ci%0AacdFoahOUkWpoKitVyo0lyD2cDUScVaWLqZ9GzeSDdwAzEIi/A6ccQbXXnttyP7BTrx0p/03a1lj%0AbV76bWEcRBx7kxDb64YEV0ZiwG5BXEAgqby9gHeB24AmTnuoqsAAHZ3jIQKLgLmvMcb5eZv8eDwe%0AYgcM4N9xcTSJimJSXFyhjk2lpLgEKdsCcDbwRzye0ksR1rRkRVGU4qHQ1GBrbb/SmIiiKEXH6/WS%0ANW4cD2VmsgYYlJnJq+PG4U1KIiYmJuy4L774gpb4BMETkVKh1ZAd+R+RtJszkF17kAgFfwdfp06d%0A2LhxI72yshiJRAz8BUnzCSdoHgmjJ08mIyODGbffzt6NG3kRWIss+f4GXH755RHfa2pyMlnjxpGQ%0AlcXE2FhiBwyg98CBhQ9UlAqG2nqlIuD1eklPT6dZs2b5nEgHkJRV196MLP3pATLH7EmT+BH4N6IN%0AOBFYVaNGgY4vfyemy31bt5IC3J+VxaRC1gaxwP8IjISMBvojTr/bkAi/PyG7A3uRNN3+zji36Md0%0AAlOM/+ccuwJv4NMKdOmORAhWdd5Dbpj313vgQLxJSaxbt45+8fHqBCwzqiHuZhcLlOa/haYlK4qi%0AFAeRRAQqilJOSU9P53hmZkCaTU5mZoGC4CDRfaGE0LcgS7z7kQiA5X7XXCdgixYt+OSTT5g+fTq7%0Adu0iBlkSfuQcayNafydDo0aN6NmzJxuRh7GDiG7gz4hDMhJcJ2mkVRMVRVGU05fCoueXIxtihxC7%0As6L0pwiIXa+dmclliO5eonNsvnt3vmq6LvcDw5A03GHAAKf9NSRSbyywIczawC0G9gY+J6BBqhQ/%0ACJyDFAWZiLh73kEyBkJVNQYJK/aPTnSLiE0Hfo9PK9BlFtAbOA9xRl4c7g8DxMTEkJCQoE7AMiQ7%0Aez7Z2e/4/bxLdvaiUnnt8pCWrCiKcrqgjkBFOYWpUaMGB4AkJIrvLmA/hUfkrVmzJp+mEMDlSJnQ%0A40jRkPV+1xo3bsx7773H/Pnz6dKlC8YYjh49yjeInmAj5/gNcPRopIlI4bnttttoijyQ1UQe0C4C%0Abr01Mrmy9PR0ErKyAtoKq5qoKIqiFI1TQX4hko2hy5FU1/eQ6LfItpyKn2bNmvGfmjXpRmD13R7A%0AlClTQo5ZgGzCXYVo8LkagYOAnxAtvzOB48eP5405cOAAL7zwQt7mmnXab0dSi29HnKKDgRrOPY4g%0Atr4G+QuLdHeO9yHZAWcgkiH3Oe1nA5uB3fi0BR8G9jjvswayEXkNihKOsk1LVhRFOZ1QR6CilDMW%0ALFhAnz59WLx4caF9582bxy4kreYiJFliN/DVVwXXO8zNzWUD8Diykz/caW+ILMJ7AquCxnz77bfc%0AeuutREUFfm3EAGchEQRnOefFwcGDB7mBwIebnkReJbBZs2YsiY0NaFscG6vi4hGgQtyKokTCiWjU%0AlgWFbQzFxcWxDJgB3I1o5n7vtJc2Ho+HWo0b8zaBRTXeJnxE/HoCo/DcTbwxzvgXkU3C5ORkfvvt%0AN8aNG0fr1q158cUXOXjwICAJl0uBqUhU3s1IxaBRZ57JQWR90RrZLPwdMDtoDm6k32wC7bbbfvCM%0AM3gFcd88BGxEnIy1gXFIanYqkm6sKKFx05J7Oz/zKd20ZEVRlNOHsBqBxphHChporX25+KejKBWb%0AW5s25YydO9kMvDl9Ov+oV49P1q8P279KlSrURfZHU5DF9VigcuXKYcf0S0iQsUA2ks6z0bnm/6E/%0AE7gMcN2R4e4Z/CVSqPBohDRr1oyJcXF0y8zMa/smLo5+ETryXHHxkePGcWVWFosjqJqouELcSUhs%0Ap3K6o7ZeOVH8o+wAumZmMjICjdqyoFmzZkyMjaWrnz1ZHBubZ0/27NnD1Uga61tINFtDYMWePaU+%0AV6/XS+aPP9IEse2u/u5w4LPPPqN37975xmQiDrYfgCxE5gMk1bYlohv4HbBs2TLatm0bIN/RsmVL%0AVq5cSSd8FX5BUnZ3AWc+/DCrn32Wh/Bt9PUHnqxShcFHj9LD6ftdzZqc5/GQvmULjyApw6nAOsSh%0AetmAAXz8+uvs2baNV5EIx9cQGZJGSEThjcgGpaKEIjt7fllPQVEU5bShoIjAWs7PFcADyHoiFpEe%0AaVPyU1OUisWCBQvYt3MnjYGXgAuAfTt3smBBqCReYdWqVewC/oHs+o9BIgJ/+OGHkP3T0tKony71%0ABA8jqTifA9P8+kQjaVFJyMNQJFRFxNWrFNaxCOQ58uLi+DwqipEnUCWw98CB9F2wgNyZM+m3cKEW%0ACokIV4hbdZgqCGrrlRPiVJJf8Hg87G7enEeio0kFHomOZk/z5nnfcR6Ph7rAKKQe6Whkk6x27dql%0APtcvv/ySvb/9RhRi05c5xzrAli1bQo65EtEGPANxpLnKac2R93IcWII4PF0noCv3MW/ePEC2fgYj%0AzrvB+LaCoqKi2ExgtP9M4MYnnqD9f/7Dc1dfTcePPmLWli3cc889DEEcmBuRzckhwD333EPvgQO5%0AZ/Fi/pSSwr+QKMVBSFYCyGamRTSBmzRpgqIoiqIoJYex1hbcwZgFwA3W2gPOeS1gprW2UynMr8Qx%0AxtjyrGujVByuu+462n33Hf6JVQ8C37drx+effx5yzCWXXELC9u20Rhb+3yAC50vOOSfvYSwjI4M5%0Ac+aQmJjIwIEDqfH116QiO/8rEV0/lzrIk/9hRAh8MxJFAITUf/J4PAzBt5AHWfSPDdP/RPB6vaxb%0At454rRJY4sjf934kUWsP0JPs7OAEMKU08Hg8WGtNab2e2nqlqGRnZzPx6qvzIgIBRsbF0W/hwnL3%0AXe31epnUqRMPZWbmVQV+NS6OvgsWEBMTw9ixY/li5EhaQ16E2wrgumeeYfDgwaU2zxFJSeyZNYvD%0AiFMvG7Gp3yD2evXFF/Ptt98GjKlduzazcnMDqvGmIhp+vZEqyGv8rtWvX5/HHnuMP/3pT3mR/jEx%0AMdxmLdWATUiE3q/Ax8aQlpbGqFatuMRaOgKLgHXG8GRaGg0bNgyYS3Z2Ni82asQbfs8WDxjD4xkZ%0AAf8nYmJi+Ju1VAESECflUeA5JO34znfe4fbbbz+B9RuSrAAAIABJREFUv6CinDqUtp1XFEXxJxKN%0AwPoE+gqOOm2FYox51xizwxjzg19bjDHmc2PMj8aYVGPMWX7XhhtjNhhj0o0xXf3a2xhjfjDGrDfG%0AjPVrr2KM+dAZs8QYc77ftT5O/x+NMX+OZL6KUlZ89NFHfPfdd9xIoDj4TcDGjRvDjtu5c2eedHI1%0AJH3oYqcd5KHi/SuuoMWwYUxs04atX3+dpx20DN8H+xbn2AJ5QHoCSYs602k/99xzw86ha9B5Yshe%0AJ45WCSxNVIi7AnPCtl6pmBRH1HZp4UYv+mvX+Ucv9u3bl8uMCSgWcqkx9OnTp9TmmJGRwYpZs6iP%0AhOPWR3T9GgNPIjrAP/30U75x0dHR+Srxvo+E+U7F5wR0I/aXL1/O3XffHSD3UalSJbKdMb2QbIFs%0Ap71hw4ac0707e6KiWAPsiYrinO7d8zkBQf5PtBk9mmF16jAbeKxOHS4fPTrf/wlrLbkEFhXJca7V%0Ah4AiLoqiKIqiFD+ROALfB5YaY0YaY0YC3wKTIrz/BPL7BR4H5lprLwa+xKlTYIxpBvweiEekQt4w%0Axri7JG8C/a21TYGmxhj3nv2Bvdbai5AgpJece8UATyFBT+2Bp/0djopSnuharx5r778fIJ84+HgK%0AjqzLzc1lC1JRdynwdyS1Nzc3l4yMDCqnpvJyTg7XAo1zctgGZPiN74xEGnzinLdEovsSnWMLp/23%0A334LO4fgxOWCy5Qo5RsV4q7AnLCtD7Pp97QxZosxZrnz083vmm76nSacKvILbvGojYhtzSCweJTr%0AwJpdpw79gJlhHFglySuvvEJbpBhHonO8HIkI9CKFvHJycvKNO3bsGAuRdN73gWbAZKT4Boh0x6PA%0A/znnNWrUyHePtm3bUgdZP2QgWr91nHaA0ZMnc9/332PHjGHAihWMnjw57PvoPXAgDy5bBikpPPjd%0Ad2H/T6xF/i0OI2IU6U57/ehounYN3mJUFEVRFKU4KVTX31r7nDEmBbjaaepnrV0Ryc2ttV8bY4K3%0ADHsh6xmQh4z5iHPwJuBDa+1x4BdjzAagnTFmE1DLWrvMGfM+Usws1bnX0077NGQtAbKG+txauw/A%0AGPM5kiXxUSTzVpTS4qOPPiLh6FGeAl4FzkV2/gGuR3bLQy38Qao13o24az5HHhQqIYtrgDlz5nB9%0ATg7jEUfh1qDxVyIf6mx8H6Jgr303xMN+5plnEo4MZ/yVSGGRX8L2VMo7KsRdcTkZW49s+v0Lsc/+%0AvBxcbMQYE49v0+88YK4x5iIrOiXupt8yY8wsY0yitTYVv00/Y8wfkE2/O/w2/doghcu/N8ZMd22/%0AUjq4UdvlGY/Hw8qaNclG7NprwKaaNQMcfb0HDsSblMS6det4sBSkKLxeL+np6TRr1gyPx8OaNWt4%0ALqhPD8TB9wpSCCQcx5GKx/9CdPZAPhB3I/Y5DnEohqN///68t3gxZyGRhxsQaZB77rknr0+jRo24%0A9957I3pvkfyfqISkH69GnIHuA8mxxMSQ0YaKoiiKohQfkUQEAlQH9ltrXwW2GGMancRr1rPW7gCw%0A1m4H6jntsUjhM5csfKLl/urIW5y2gDHW2hxgnzGmdgH3UpRyxdixY6kFebqANwRd7xlmnFutcQyS%0AwvMkkvbzV3y5fD///DN3IIpvrhOwBqLHA5KOswtYhVRKBPKlF81yjqGqFLrsde6zGilUsjdsT0VR%0AyjknZOuttV8jexHBhNI+6oWz6Wet/QXxObQzxpxD6E0/d4wbnTgN6OL8nrfpZ63NRvZE8iIPFcUl%0AIyODC9avD4i2u2D9ejIyMgL6lZYUxdTkZN5q1w7TowdvtWvH1ORk2rdvz2dB/WYgBT+GAOeEuM/B%0AgwcBqcz7Cz4nIIhucBVgCqI3vLqA+TRp0oQrEA/9N0ixsMuBCy+8sKhvLWLuRQqctHWOrouxoGhD%0ARVEURVGKh0IdgcaYp4HHcFJ4gcr4MgyKg4KrlRQNFVxVTikuvvhiDuCLAgwuyxDsmHNJT0/nWGZm%0AQEXBo0g04BHEuz5u3Dj2O/1rIVp+XZC8e4B2iDB3B+B5pDjIOgKrBv6IJIu66UGhaAq8gTghk5Fo%0AAkVRTi1KyNb/xRiTZox5x0+eQzf9lFJnzpw5JAZF1yfm5DB37txSn4vX62XFk08ydNcuagBDd+5k%0A+ZNP8uGHH5KFaPTOBkYA2xB7/DqSquty9OhRxo8fT+vWreXcae+Mr9pvDhJld6lz3E945s2bxzrg%0AU+Ae4L/AeuCrr0pO7CMFAjQbZxXcXVEURVGUYiSSiMBbkLTdQwDW2q2IX+FE2WGMqQ/gRAC4wUhZ%0ASPaCy3lOW7j2gDHGmGjgTGvtXqf9/DBjFKXcsGrVKrrhi6KrhSi0zXGO4RJyt2zZwjrkQ7nROX6L%0ApBJPxPehqoroBSUAFyARgfOda50IXIQ3RioF/hl58OjnjDkHuOii8O69SKMYFUUp1xS3rX8DaGyt%0AbQVsB/550jP0oZt+SpFITEwkNTo6oC21jLToPvzwQ2JycxmLfNheAWrn5rJ3715+RSLr3Qj7X50+%0AT+LT/JsyZQpt27Zl2LBh7Nq1C5CNvBREeLu90+8KYCRi959BIvzCcfz4cS4hUJ/wYkR/sKT4GslY%0A+Kdz/LrEXkk5UTyeluWy+I+iKIpy8kTiCDzqaPdYAGNMfpXhgjEELtpnAH2d3/sA0/3a73BEwRsB%0ATYClTvrwPmNMO6d4yJ+Dxrgl3XojayAQP8b1xpizHA2h6502RSlXbN68mXcQpx/IQt+/il64HfxX%0AX32VfcgHuAMw1/lZ6VyPQgp//Bkp+HEVkvOXiTgOKyMfHn9+Q1J8pyLRgx8iDyJtgW3btoWcR+3a%0AtZkZ1PYpcPbZZxfwrhVFKYecrK0PwFq7y7kfSB2kds7vuumnlDoNGzbkWGIiQ6KjmQ0MiY4uMy26%0A2bNn40Xsfjfn6G4GXgS8hRT3GIcshHORD6VrVe+77z42bdoEwAUXXABIZP5sJDf+YadfDIHFx2oX%0AMKetW7fmZQu49HDaS4qzkYyDS51jnYK7K6WMx9MAuA75F1IURVFONyJxBE4xxrwFeIwx9yL+hrcj%0AubkxZjJSP6CpMWazMaYfUtj0emPMj8DvnHOstWsRKZO1SIbAg34PEQOBd5FMhQ3WWjeD8l2gjlNY%0A5GGk6AjWWi8wCvgOCZR6xtEPUpRyxbFjx/AiTjiAJcjO/SFkJ/+bMOO2bdvG+Ui6z734CoQANEAE%0Awl9Ewnl2Izv7bgXC4875UsTpOBtxOh5DwnaygTXOcTvQoEGDvMqKwbRt25YsAqMYt1FwKrGiKOWS%0AE7b1DgGbfk7Ev8ut+CTKdNNPKRNaduxI5Xr1WGMMlevVo2XHjmUyj6pVq3JjUNtNzvEGCKhs7EbY%0Ad8ZX1AugXr16/OMf/2Dp0qVyjhTcGI9vPfErsniuhtj6QwXMqV+/fiE1gvv27RvRezoRLkWKpHVz%0Ajs1K7JWUE6MVUn6m5DUzFUVRlNInkqrB/zDGXI8EJ10MPGWtnRPJza21SWEuXRem/wvACyHav0f0%0AkoPbf0O0jUPdayKSJako5YbgKoEAHucHJBJvHSKcfbFzvjToHocOHWLv3r18iCz0XRIQR+IdgFum%0AMxERGR+FRAz0QPL1LPJUfRvwH6QkZ01gTu3a7Nu7l0VIVGKtatVo/pe/hF0E1qpVi3uQqMG1iENx%0AKfBurZPJKFQUpbQ5GVvvbPp1Bs42xmxGfBbXGmNaIQFNvyDZf1hr1xpj3E2/Y+Tf9JuI+C5mBW36%0A/dvZ9NuDfM1hrfUaY9xNP4tu+ikh8HhaApsYGRfHS250+7ZtjBw3Dm9SEjExMaU6n40bN7IACZFd%0AA1wGuEp8rzjnXZFNQVc3b4Hf+CeeeIIHHniAmjVrAnDWWWdxxr59GGQd8JPTrzoSEdgBcSwWFOLb%0AvHlzXo6P5+H0dLojacaZ8fE0b55v6V1sJAaddwPGltirKUVB1nz3IyvBv1NwqRlFURTlVKRQRyCA%0A8zAQ0QOBoiihmZqcTNa4cSRkZTExNpbYAQMAqernsgTxePdHUnyW+F07duwYkyZN4qWXXgJ8TsBO%0AyDJtitO/KxJRkIJEFyQiT9aTkMIiHuCPzrjL8ekGbQeqDRpEr169+PTTTznvvPPo0qVLgTvBbdu2%0AZfa0aSQi6ccgDy7lOSLQfSjMzlZ/gaL4c6K2Psym34QC+uumn1IqSHpjEvANCVnp7MXnfLsyK4t1%0A69aRkJBQqnPatm0b3yDFuroCo4EVzrV4pFDXSODfiBcdRM7jRuATYOjQoQH3a9u2LbXnzuVhJBz2%0AMeQDcdC5N0io7GCgbt26Yec1YckS0tLSmDJlCnfeeWeJOgFBshH8nYFaLKQ8cQmyLwOSxP1HPJ5L%0Ayc5eU4ZzUhRFUYqTsI5AY8wBQlf0NYC11oarY6AoFYpQUX6h+mSNG8fTmVLgsmtmJiPHjcu7Xt05%0AXopEBIDsjg8CvgCmTZvGc889R0ZGRt6Yesji/s/Ik7u72/8PRDTrDOThYhPiNHwKebhYhITuzHBe%0Aw2U60KVZMxo1asSgQYMieu916tThUyQv340iWA60qlM+1X78HwoL71s0h6E6GJVTEbX1yumNm944%0AiMTcNTwK1Efs3+YqVXgpjOxFSfLrr79yKVIdeA1SHfhJYB6i49sUX3pvFOIM/AlHRycEQ4YM4Zm5%0Ac3kVifp/Bdlg7BbUrzuQ3qpVgXNr1aoVrQrpUxxUrVqVlb/9xiOIMzAVWOW0K+WBavjUq0FMhKYH%0AK4qinE6E1Qi01tay1p4Z4qeWPhgoijA1OZm3ExIwN9zA+A4dmJqcHLJfeno6HbZsCWhLcM4bIQ8B%0AlZBFvItFHlgA7rnnnjwnoCtufgfwGuJEfAhfRcFQHEU0eNyE3ZlIYZAnkF35EcBuY2jatGlhbzkf%0ArREnYw0kH7DkHyFOhsg0b4oqkq2i2sqpitp65WTJyMhg/PjxeQUsygvyHd8CX3pje2ogIac1gN+O%0AHMHr9ZbJ3M4CxiBR+s/hS7z8BJ8TsBdwp/P7P4F9Ye5ljKEJsBV4HtHpvYj8BcGmA9ddF1KZp9Sp%0AVq0a9RFtgE8R7eL6TrtS9mRnzyc7+x2/n3fJzl5U1tNSFEVRipGwjkBjTO2CfkpzkopSHvF6vawc%0AOZLfbd/Ou9aSuH07aSNHhnywOPfcc0mNCvy4ueednPPbIU+s+1ugC+Kgc6lbty4vvfQSy5YtA8Sp%0A9zoiEP4vfE4+g1QLvInA/duRSAEQEIdjf+CviDbgX4F7CF8dOBy1atWiB1KN8CrndW9w2ssb+R8K%0AOxTQu6gi2SqqrZyaqK1X/PF6vSxevDjiyOYRSUm8f8UVtBg2jIlt2jAiKZw0dFkQnN54F89Qn0TE%0AHjYCJk6cWOyvGsnfcB2yAP8ZqQ78ld+1cxGd34bABqftYcJX1W3WrBlN4+J4EdkgfAm4uE4dfkY2%0ACd2CYBlA48aNT/RtFSsej4c+iA7iHc6xD1C7tn7lKIqiKEppUFDV4O8RAe7vQ/x8V/JTU5Tyzaef%0AfsrKY8eYjjjVPgZ+OHaMTz/9NF/frVu3siMnhweQ1N0HgB05OYBPF+dm5GGgCeKimu+0V6tWjeHD%0Ah7N8+XLuu+8+qlQRVcFDSCXAMwiMCGyORA8kOkd/lR+3AuFMRHzc34G35LzzwlYHDke7du34Msjx%0A9YXHU041AkNr3gRTNIdh0fsrSjlDbb0CSIT7hKuuIqpnT97r2DFshLtLRkYG0SkpvJyTQyLwck4O%0AUSkpARIWZYub3tjb+ZmHfPcLicCaNcWreTY1OZk3O3Zk7Q038GYBf8ODwEdIMQ//ar6/RyL3MoF+%0AyIYgSET/MqBBgwb57uXxeIgdMIB/x8XRJCqKSXFxtB8wgBYeD30RveH+QPNyZJsTEhKYQeAaZDrQ%0AoYPaT0VRFEUpDQpKDW5krW3sHIN/yseWoqKUIa+99hotkXTYGkiEQQvg9ddfz9c3JyeHHchjyWWI%0Ay2iHc20rUtn3JeAHpNAHiDj4zc79HnvssXxRdjUIHREYqhKfixt1EI1EJAxGogWG16vHeQMGFDma%0AzePx0HToUJ6KjSU1KoqnYmO5eOjQchoVF/xQOJ/QmjeROQxPvL+ilB/U1isgUWzrx4zhpqwsUnJz%0AuSUrix/HjCkwdfbDDz+kuw2Ul+xhLR999FFJTzci/NMb27T5meF8gmVt3vWvoFhTg71eL1+NGcO2%0ArVtZaC07srL4yu9vaK3liy++AEQTz7X1jQC3/Ec/4AokIrAVcI3Tvg2RARk7NnRd3d4DB9J3wQJy%0AZ86k38KF9H30UZoOHcr02FgSo6L4pJzZ5qZNm+JF1k+pzjHbaVcURVEUpeQptGqwMcYgRUYbWWtH%0AGWPOB86x1i4t8dkpSjnmp59+4izEtXQc0fbxAOvXr8/X9+WXX6YVsrgHcc4NQQqBGCQ16IhzzSAF%0AQEYCyR5PWE2f/U6ftUhE4FNOewqhK/E9C/zi/P6MM+5cYHS9ejw8Z06e9mBR6T1wIN6kJNatW0f/%0A+Phy86ARTHb2/Ah7FlUku+ii2lpYRClvqK2v2CxdupQfsrM5gESlvwVkZGezbNkyunbtGnZcqtPf%0ArVI/G/lGLG9ERUWxAfmmTgCWIAU4oqIKSowpGkuXLmVjdjbtkA9SCrDU+RvWrl2bkSNH8vXXX+f1%0Ar4foA9+HOMJAovf8N+9SneMZwE4gMTF4q89HTExMQAXk8mybMzMz6QO0Q9YiDyOSKFOdgmplgdpl%0ARVEUpSJRqCMQeAMpWtYFGIVkIH4MlI/8AkUpQ75BUm97Igv4cLVo165dy2NIBEAK8mFyl5rT/Pq1%0ABuKBPwDvxcZy8YMPhl28b0WqA3ZEHIyuut9qCKjE5yY+HUaEuQFei4vjyqws3o+N5coBA07YCegS%0A/AByKhO5w/DE+helcrGilCJq6yswCxcupCYS03wpYp92AQsWLAjrCExKSuLeF18kF6lI+yriYHv7%0AzjtD9i9LDh06xHbk/f2A2M/tTrs/GRkZzJkzh8TExCLbxWnTptEOcGP2EoG7kKq+WVlZAX0vQ3R8%0AL0YEJX5xXx9xCl4JLHbOAfYgVXWLSnm1zXfffTcfTZhANyQ1GOAzoF+/fmUyH7XLiqIoSkUjkq3Q%0A9tbagTgBS9ZaL1ClRGelKOUYt0IiQDPEGdcNccaFU9iz1vISksK7HtkFn+h3/VxEz+9qxKHXA+i/%0AaBG9Bw4kHDudnzV+v4OkGA1EnI4P4Us52ofP+eifQlTQayglgRYWUcolausrMDNmzKA+MBqxZ6OQ%0AiLVQmrcuubm5JCCOr0Tn2MFpL2+cffbZtEKq6rYHXgBaOu0uJ1v45JNPPqE7YntHIRt6H0CeE7BK%0AlSo88MADgDgAc5CNO/9Nup2Ik3IVshbYhWw27i3yOy7fNG/enKz4+Dx5ksHA1vh4mjdvXsjIkkLt%0AsqIoilKxiMQReMwYE43ku2GMqYtEDShKhWNEUhLjL7+cqGHDAHHY+XNDmHH79++nKpKm+y8CxcF7%0AISLZWxB9oJZAzZo1C12MXo5EYcxEIgtaO+0pwIXAg4j2kJsaPBSfU9CNEtAFb+mihUWUcoza+gpM%0Abm4uNwa13UTBTr3p06fTPaitBwU7D8uK9PT0PPvsqhr2RKL1QTb4KqemBhQ+qZyaWqTCJzk5ObwA%0A3IqkIE/B9wG68847+e6773jhhReA/JuG7nlVZH2w2DlWRWx9zYhnceowYckSbp0/n08ffJDeCxcy%0AYcmSMpmH2mVFURSlIhKJI/A14L9APWPMc8DXyKaqolQoMjIy2J6Swq+5uUx32hYE9fkqeBAwb948%0Ajhw5QgqwwWlrCDzq/H4Z4qzrDsxAioCcc845Bc7FGMNOYCHwGPAlsNu5thrRH0x1jm5qsL9TUCkr%0AtLCIUm5RW1+B2b9/f0h7tm/fvrBjateunc+mzEQ2msobBw8eZDxSpfcIUmhrvNMOSDpwTk7AmMSc%0AHObOnRvR/d0U40VI6vFxp9215G+++Sbnn39+Xv8DwDAk734YovkL8JgxjAKuQ6IzHwMm0pDPI36n%0ApxatWrXi+eefL8NIQFC7rCiKolRECnUEWmv/g6xTXkAyFW621k4t6YkpSnlj+vTpbLYWD/CE07YW%0A2fmfg6S2zPTrv3z5cnr16sUtt9yS11YHSZ/6EUkHAknZ/QuyF/0Qkr571113FTiX2rVrUxdJJ050%0AjnWca9a556fIw4VFPuiP4HMWKmVFpJWLFaV0UVtfscnJyWE9Pnv2LLJxlRPkHPNn8+bNrEFsS6pz%0AXAts2rSpxOdbVOrVq8d5SHGO651jrNMO0KFDB2YgKbgLAS8Sqd++ffsC73vs2DFef/11LrvsMsDn%0AALwK8aT3DTNuNeLoO4SkEbsbdt+cd15ARH83KiFuwXDCI8rJo3ZZURRFqXiELRZijKntd7oTkTrJ%0Au2atPd0kSxSlQNasWUMCUp3XXbRXQpxtryHpuGOA/wCXX3IJG7dvDxh/MXAboiv4IpIKDLAUqf7b%0AAxEJXwaMv/nmAudSt25duu3ZE9DW3ZnHMKSKY6rTth6J7HgIn4i5UjYUtbCIopQ0ausVEB3bS5Ci%0AFDMQ23YJkGJt2DFff/01I/HZm4cQe/PMokUlPd0iY63NJ93RE/Ki+zds2MCPwHNAV8RJtx746aef%0AaNGiRb775ebm8r///Y/Hhw5lp58tvgCR/7gBMEjk399DzOdR4CJ8f7cfgS+A2AEDuPuJJ/g9sjaQ%0AmMF/AYOA9KK+bSUC1C4riqIoFZGCIgK/B75zjruQNdEG5/fvS35qilK++Pzzz6mFL7UoGrgXuBNx%0AAg5FSmxOhjwnYOXKlbn//vsBccLdjXyQ/gQMcO7bFYngewE46Jxv2+bWAA7NmWeeGTIlq3r16iE1%0AApsgFR2/d8YqiqI4qK1XyM3NZTUSG3UBUiVmNeJAC8c999wT0t7079+/pKdbZLZu3Zrn9HP5H75C%0AHgsWLKAdEu1fHRiBuOAWLAhOmBa5j2uvvZa77747zwlY3bnWA3EwGuf8sxBzqVWrFtMJ/Lv9D7HN%0AvQcOZGGTJgxDNgYDtesKjk5UFEVRFEWJlLCOQGttI2ttY2AucKO1to619mxkjXO6ypUo5Riv18vi%0AxYvJzs4uvHMRSUtLY/jw4axatSpsH2stB/ClFt2IFOYYh1T5awK8jVQCNEDTpk1ZtmwZL774IgCT%0AECdhU+D/nHOASnFxvIJEIvwTiI6LIz6+4DSg22+/nXREA3C2c1wHxMfHs4vAVK3diNOyrzP3qKhI%0ApEEVRakIqK1XAI4cOYJBilK0wFec4vDhw2HH1KpVi12IM+ufznE3oTebMjIyGD9+fJmlDefm5rKd%0AwNTnHfiKoWzYsIEoAjUEo512F3+5j5UrVwJQGbgSsa0g1X4HIXZ5EKIXGMwtt9zCrqC57AZudjIB%0Azj33XDoDslrw1667S7XrFEVRFEUpFiLxCHSw1uYFH1lrU5B1j6KUGlOTk5nUqRPRPXsy8eqrmZqc%0AXGz37peQwP86d6bXm2/y8dVX0y8hIWS/AwcO0M3v3At8ArwDTEUeHkAi+u5EtIMuuOCCvP51gCQk%0ABeguZFkPkgr0Wlwcv0ZF8WpcHOcNGFBoNd/f//731IqK4jgScZAD1IqKYtSoUXiQR4eNSMrRWUi6%0AciskWqOgCA9FUSosausrOPEEaugVpkp38OBBjgK1gUsRm3YUXwEOlxFJSbx/xRW0GDaMiW3aMCIp%0AqdjnHg7XAQlwH6Ld9zbQ2Tl3qVq1KgcQ21kN0e3dD1SpUoUNGzbQp08funTpwldfSUmwmjVr0rZt%0AWxKBaxH7inP/m4EJwO1AxxBzio6O5l4CtYHvRTIIQJyyPcC56q9dNw/VrlMURVEUpTiIxBG41Rgz%0AwhhzgfPzBBIApSilgtfrJWvcOHpmZjIrN5demZlsGTcOr9d70vedNGkSDdPTeRJJ7XkKOD89nbS0%0AtHz9rbUsQMTAxyO5dJl+1xsA/0AenjKBLVu2BIzfC7yB6AK9jjgSAXoPHEjfBQvInTmTfgsX0nvg%0AQArD4/HQY9QoKtWtywVAdN269Bg1iiuvvJJt8fG8CjQGXkYiEnYg0YFrgMGDB0fw11EUpYKhtr6C%0A0yno/JpC+h88eJA6iJ5eN6ToxdkEOgIzMjKonJrKyzk5JAIv5+RQOTWVjIyMYpx5aEYkJTHp8stp%0APmwYDyHpvhORTbl3kSh8l2+++YZaiM7vMucIkhrcoUMHpk+XxGJX7mPFihVs3bqV8xHbWsO571qk%0ASMg9SMmJdKBOnTr4c/fdd5OCOFCvAmKQTbq+ffsCcOGFFzITsKzEMg3LNAYyjaSkamRnlz/9RUVR%0AFEVRTj0icQTeCdQF/uv81HPaFKVUSE9PZ0lmJv+HFL+YBHyTmcm6detO+J5Tk5MZ064d7wweTE3k%0AAeEDJAqiFjBlypSQ4xYA5wD3I9X+XG4AsoC/IlqALZCIQH/CVfkFiImJISEhodBIQH96DxzI4KVL%0AuSwlhYeXLctzIE5YsoTb5s/nXz168B2Ssvwp4nisBHnVDRVFUfxQW1/BCc4DTy2k//Lly+kV1HYz%0A8P33PmnJOXPmkBhUeTgxJ4e5c+ee6DQjIiMjA2bN4pXcXLohhbTaIzawF2J/K/v1P3z4MOuAqsD5%0ASIGtZKRqck5ODsYY/vCHP+TJfdStW5cjR44Qg895aIBNwGZgpXPcBDRo0CBgbs2bN2dzfDyDkb/x%0AYCAzPp7mzZsDklodSvpD9X1LFo+nZZHWYIqiKIpyKlOoI9Bau9daOxjZLL7aWjtYqwgqJUmwFmBO%0ATg6XAK8gTrRXkAq8x48fP+H7fzhiBHbXLqKBRUgCTi/kIWARsHPnzoAxbjrQIqSqIoiGUiPn97/g%0AEwcHEdcKpnvQeY8Tmn0g4RyIrVq1ok+fPlyLpB1VQR42WhfDa5ZHdAGvKCeH2nolEylQkeoctxTc%0AnVWrVuVzFqYAq1evzjvv0KEDKUF9ZgHt25cN8nx5AAAgAElEQVRs4YsJEybkqxJ8I+LddjfjWgZd%0Ab4CsBe4FFgO5TntiYiILFy7krbfeCpD78Hq9/Og33iBpwkmIY/DPSApyKF3eCUuWcOv8+cx48EF6%0AL1zIhCVL8q7Vrl2bR5F1xc+I1uCjiL1XSgaPpwFwHZLkriiKoiinP4U6Ao0xzY0xK5ACcmuMMd8b%0AYzSkSCkRQmkBzpo1i+5Iau1CJLKtB5CSEvx4ERkffPABMdayHUhDtH38I/VaAtOmTQOkiMgtt9xC%0Ar16+uIfayAJ9PeRpBoaq4FutWrWAtuAHptknNPvIad++PZkeDzMRJ+QMYIvHQ7t27Ur4lUuXSBbw%0A6ihUlIJRW69sQyLbVznHgmvXw/79+6lBYNGLWoiebt49t23je0R7L8U5Lge2b99e3NMPYOvWrSEj%0AHP2dm679djcVPwAeB9xyZM2c40cffRQykj43N5dKyAbipUi15a5AF+AjxKOeCFx5ZWipzVatWvH8%0A88/nRQK63HHHHXSnIU3wVRVOMYY77rijwPdc3ji17G4r4F9A0TIzFEVRFOVUJZLU4LeAR6y1Da21%0ADZHsx/ElOy2lIuJqAT6dmUnX3FyedrQAL774Yt4GRgIfOse3gdatTyy+bdq0afwMnOecJwZddx8O%0A+vXrR+fOnZk3b17etTuBDGS52AC4yWlfQ2Cl3rWI4Lc/S4GHnT4PIxEDJYnH4+GaoUM5dO65rDKG%0AQ7GxXDN06Gm4yC14Aa87/YoSEWrrKzjHkNRZ4xyPFdydgwcPcojAohcHEAehy6FDhziMFLRa6xwP%0Ak7+gSHHTqFEjqgN3I+nK/REdvwv9+sx0jh06dAB80f6XAtORoimF0QBZkyQi65MZQdenAwMGDCjS%0A3Fu27IDYrHhSgSHR0eR2707Dhg2LdJ+y5FTaoJM5tED+F/8d6FC2E1IURVGUUiASR2ANa22eJ8Ra%0AOx9ZTylKsZKenk77zMyAyL8OmZl89tlneBE9n5uQB5S9+NJ1i0paWhrtEc0gICBtaRuSggPw3//+%0AFxBx8HvvvReQHX9/lR53Bi0RncEaiM5gi6DXNMbQEnlQ2oik6bYgdMpQcdJ74EAeWLSIZrNm8eCi%0ARREVIjmViGwBrzv9ihIBausrOAnAOMQDPI7C3SEej4edSLGQQ0ixkN0Q8D27aNEirgq6b0dg8eLF%0AxT39AFauXEkKUtzrXOc4C3gf2Yy7FSkYAvDTTz8BUjDsFqToVxqFp0aDRAC6NAL2IVGPs4FBUVFU%0A6tHjBBx4rs3qSDeg3/LljJ48uYj3KGvC211xANbhRDfoit+BeAnyrwZS7uaPeDy6cagoiqKc3kTi%0AhfjZGPOkXyXBEYhsiaIUKzVq1GAcgVX7xgFbfv6ZlsATyEJ9BOJ4O3z4cET3TUtLY/jw4axatQqQ%0AdJ6bEGciSBrUg8AdiEj4ar+xvXv3ZtmyZYwZIzUEMwhMg/rF6ec+DFjnGBxleNZZZ3EjEo3gpvrc%0AROmIf59IIZJTh4IX8LrTrygRo7a+glNUHdv69etTn8BNsHrAOeeck9cnJSUlT9pjJpIyWweYNStY%0AUKN4WbRoER5Ey/dCZ34eJOW5N1IN51enb+3atQGYDLzjjHkIiSIsjAVB5+cDbwCrx4zhnhUriuzA%0AC2WzTqVIQCjY7voiBdtyIht0JRPhXw1Z0fV2fuYj/1sURVEU5fSlUgR97gaeAT5xzhc6bYpSrCQn%0AJxOFOPuaA98gnuoNP//M7UgFvw7A68hCfdOmTYXes19CAuenp9ML+PjNN3k5Ph6QSAA3NbcR8gCw%0AL2jsggULaNEiMLbvGPLwsBpJb3JTp9z7ufP7Iehe+/fv53N8accgUQn+WkrKieAu4F0sgQv40I7C%0A7Ow1pTQ/RTllUFtfwUkhcBOrMFdd3bp16YpE76cBsc74rLp18/o0btyYt7du5T+IA7ArYjvb7tjB%0A1OTkEotSP3ToEDFI6m4LpBDKesRmu3a7EhBVpQppaWmcf/75zEOKhl3lXI9Ex3cpIgeSiNj0lU67%0Am0VQdE4Hm1XQe2iFrJjux+colO1Xj6clsCmvUFxo3EjDQXg8nkL6RkZ29vyTvoeiKIqinGoU6gi0%0A1nqRomWKUqJ8/fXX9EGiCkD0eYYjmkIHgLF+7YMp3ImWlpbG+enpPIQ84AwCxqanAxK1cJbT712/%0AMR2AxohjMNgJCBLVsB+oizgO3ajCuKB5DwkaFxcXR/VNm3gWSb9agkQoxMXFFfgeypLIFuVlS+EL%0A+MIchYqiwMnZemPMu0ix9B3W2hZOWwwSANYQCZ7+vbV2n3NtOOJkPA4MttZ+7rS3ASYiH9xZ1tqH%0AnfYqSFbn5Uj26R+stZuda32QgHELPGetff9E3oMint/BSCTgLOe8IPr168dL06bRGnHwvQ6sAB7t%0A2zevz+bNm2mK2NwXnLZuwLM5OaS9+CLXJSWVWDXcpkgK8N+QaMQcpz0a+KNzTK1TJy8yvxYE2OhI%0A4vXj8aUCP4QUHPvypGZdPm1W0dYDod+DRP7dj7iOgx2FFyNfId8UMAd3fKADUVEURVGUohPWEWiM%0ACdY8DsBae1NB1xWlqOzfv59OQW3XIMu9bojTbQ1wGZLCNL9q1QLv989//pNayMNJIrKHvMu59hE+%0AYXAQx96DiEj6ijD3q1KlCsOOHuUiZOd/KPAjMI9AnSCc1xvrdx4bG4t30yZGIYLpDyFPrueddx7l%0AEUm/SaKgRfmpgO70K0rBFJOtn4B8xfo74R4H5lprXzLGPIbs6zxujGkG/B7xoZwHzDXGXGSttcCb%0AQH9r7TJjzCxjTKK1NhXJ0txrrb3IGPMH4CXgDsfZ+BTQBvn6/t4YM911OCpF4xrEPeMWtIoivD0E%0AmDlzJi0Q5xeI3RuMpP127NgREEfgd8CLBNrwDsAP+/ezbNkyunYNtqDFw1eI3l9w0ZN3kPe1Arjx%0Axhvz2g8iG3qujR4ZwWt4kI3DDsD/ASfr0iyPNquo64Fw78Hj6YD8D/uW/I7COhQe6Xc6REsqiqIo%0ASvmgoIjABCSb4gPEaptSmZFSYTl48CCfAxchEXw3IA8kIAv32Uj4yCfIf8zmzZsXeL+ffvqJ3wGv%0AOOdVER1ACHQCXo6kAtVEioWE+1C0b9+eBQsX0g1xGoKvpGaotF9/unbtytzFixmJRFs8jWgTXn99%0AJHUJy4Kip9+cChGEiqLk46RtvbX2a2NMsJBZL8S3BDAJEd56HJFH/dBaexz4xRizAWj3/+zdd3xU%0AVf7/8deHUKQPKkUDUhZciQ1EUcSya6Gp6G9dXGVdQMHvF6Wo2LDQFF0Ru6LYvlhWFusKFgyy6oKC%0AigVkNSgqYAwgCgmK1CTn98e5k0wmmWQmhbT38/GYx8ycuffOvTOQc+dzz/l8zGwd0NQ5F87a8DS+%0A4GtqsK1JQfuL+D9O4GNPCyJGGob/FD+X6DGI/zDDeWzBf5D3xl6cf/zjHzwf1TYAOO+ZZ7j11lvz%0A2nrhR94vAk7CB+fS8P/Q9ivn6sE7duzgscceAyCyHEl//CyAOUBn/D+oycBu8//c69Wrx7I9e7g5%0AWHYK8An+AmBxipqtUPOU13Tc8EjBzsFzB6zCh4fjGelXNUdLioiIVEfFFQtpg59RcRhwH/4c52fn%0A3H+cc6Ur1ypSgnfxRUJ24UcQhP+hZeJ/NJwZ3G8BXnjhhWK3tWXLFs7AX/XvB5wCbApea0r+KIZw%0AgvS1QC5+mEpROnXqxJcULBaSFry2AT+S4M3gfmPUuvvuuy83AkPxQcOL8SMCw0nKy0N5VdIrTYGN%0AikjgHXk85V8lUEQCFdXXt3LO/QjgnNuInx0KPpVcesRyGUFbMgULtf4QtBVYxzmXA2w1s32L2ZYk%0AqGHDhsyPansjaI9l+/bthfLovUHhQl7H4sd7nYYPCPbF/2PYp2y7XEB2djZPP/00PXr0YOLEiXnt%0Ax+HPK97A97/gL/y1wPf94RQjF198MbvxffcjwI/A7qC9OP2inkcXXKnu4jkfiLd/zsp6l6ysxyNu%0AT5CV9T7xVu2Nvb6IiIgkKmYg0DmX45x70zk3FN/zfwO8a2aj99reSbWVmZnJkiVLEr5y3An/q/Sw%0A4L5T0H4ofmRfP+Du4Pnu3btL3Icr8HPGwiP0wqP9RuATfIO/Ht0weK+G5Af3ou3Zs4fDgSx8QvCt%0A+KImSUlJ/IwfZfgFPkj5MwWDfBkZGbyBH314N/76+utBe3ko30BcfCflBYVHDJRPdeLI46mYKoEi%0AAnu1r3clLxI3zVAoZwcffHBejsDU4P494Pe//33MdTp06MAmfF+aGtz/HLRHmozvG5/H/wObjZ9+%0A+wFgVrav0jnH3Llz6dWrF2PHjmX9+vV5r52LHxUYHpYaHdWeB4wcORKAwYMHcxBQLziG+vgKwBdc%0AcEHM995nn30KVQ3+D8UHT6uf4s8Hyqd/VtVeERGRva3YYiFm1gA/Q/MCoANwP/Cvit8tqc5emDGD%0Arx98kNYbN/JOmzYcPHp0XmXANWvW8NZbb9G3b1/at29foA38iffkYDt9yS+6MSDqPc7A5/4ryo8/%0A/sgdd9zB7t27+SpoSwJS8L8ePwe+J3+CSV0KViquF2O7l156KS/Ons1E/I+YQ4N9rV+/Pofs2JE3%0AVw1gNLB0166854cccgjf4Oe2HY//cdIc6FzMj6x4+Sm5Oyjt1J3CU3oTm35TMQm886ci+ZTt5Vsl%0AUETyVVBf/6OZtXbO/WhmbcgfkJ2Br68U1jZoi9Ueuc56M0sCmjnntphZBvCHqHXeKeN+10p/+ctf%0A+GjFCr7Bj1g/Gv+BH3veeTHXadSoEdvxI+lfw/elvwXtkb4HjgF2AnPxE0Nb4YuRrFmzptT7vGjR%0AIqZMmcInn3yS19a2bVvGjx/P6NGjccAt5Bf/CJ8PvIkfIbixa9e8FCMffvghlwT7Ge7fPwI++ugj%0AjjzyyCLf/4gjjmDVRx8VKDCyiqILjVVfJZ0PlH3acFXMiygiIlLTxRwRaGZP489rjgKmOOeOcc7d%0A4pwrnyFMUiNlZmby1i230HTDBo5wjqYbNvDWLbeQmZnJTYMH8/TRR3PEtdfy5FFHcdPgwQXaoOii%0AG+Cn027B/3DIpHAOPoCtW7cydepUunfvzhNP5NcCPh9/cv45cGLQthFYjw9ddcRP5z09uO8A7Lff%0AfoW2f/jhh/N9165Mwf/YmQykd+1KTk4OZ0QteyZ+BGFY9+7d2WbG5fhqwVcAv5rRvXv3Ij/HeBW8%0AGh//VN6i1/cSn35TmhGExe1T5FSkx0l0mrKIxK8c+3qj4Ei9ecCw4PFQfAwo3H6+mdU3s474uNBH%0AwfThrWbW0/wwsSFR64Rndg4ivzBrKnC6mTUPCoecTtHdg5Rg8eLFbMNfjLsSOBDfz73/fuy//b/+%0A+isd8SPd38QH2hrjC39FSsLP3w7hU2I0C543AJ57LvF0jitWrOBPf/oTAwcOzAsCtmjRgqlTp/Lx%0Axx9z4YUXAn70/gb8CP4NwXOAVy+7jPMWL2bW0qV52+zbty+pSUnsS/7U4dSkpGILmQwZMoQUfJGR%0Az4P7Q4P2mqK484HSpBERERGRqqG4HIEX4us2XA4sMbNfgtuvZvZLMetJLfb222/zu507CwTWOu3c%0AyZw5c6iXmsrdOTn0Be7OyaFuaiq/zZ/P3Tk5HBOsX9Q0G/D5em7B/zC5mfyhJQA7d+7kgQceoFu3%0Abtx5551s374977UH8Bnww6mpzwzu98En+a4DRVYqbt26dZHHN2vpUv707rvMu+wyBgU/JFq2bFko%0AT9J8oFWrVnnP169fT1PneJD8sXvNnGPDhg1Fvk/88qfkBqnXSSwQVx5Test7Wk9kYLF8g4wiUkiZ%0A+3ozm40f6HywmX1vZhfhIwOnm9lXwKnBc5xzX+JniX6JH5h1WVAxGPx/9ieAr4HVzrnwn9YngP2D%0AwiJX4IuO4JzLxHcNH+MLnUxxzmnIcCkcfvjh7I8PAB4Z3O8PHHpo7L+3P//8M4vxpZ5PDW5NgYZr%0A1xZYLgffQ92Lv7h3Lz5ktAtYt25d3Pv43XffMXz4cE4++WTeftvHghs1asTVV1/N8uXLGT16NPvs%0Ak595cBf+nGENsB2f8w/gtttuK1RsrH379uzp25dxSUl+mnNSEnsiZi4U5cwzz2RrvXqMx+dBvB7I%0AqlePM86IvjRYvcSfk1f9s4iISHUVc2qwc664IKFIkdLT04sMrD2weDFjc3LYgs8VdBjQLyeHV4FX%0A8AFD8CP3IqfZhKfy7Et+9d9++Km3AM888wy33357gVx7PXr0YNKkSQwcOJD8bEFeZI6g+vgg4KsU%0ATPg9D5g0aRKxdOvWjW7duuU9Hz58OAtvvpnL8VOY38D/Kh0+fHjeMikpKXzUrh2j09P5EhgD3Neu%0AHV27xipNUrKip+QOIt5KesVN6U2kAnD5T+uJnIqkKoEiFak8+nrn3OAYL50WY/m/A38vov0TfJaG%0A6PZdQJFzVJ1zTwJPxrmrEsPWrVvpiA/rfIHvY+8Asn6JHQvesWMHTfH9czJ+bNh2oKtzLF++vEA/%0A2R9fhfcZ/DDRAfj55zt37ixx38LpPp566imys7MBqFu3LsOGDePqq6+mTZs2hdbZb7/92GfzZnLw%0AowEb4XuTokb7h02dPZs1a9awcOFChvXpU2wQEHwfeuTkydx5//2ctGkT01u1otvYsdW6sJWfJTAY%0AnyilJOqfRUREqqticwSKJOqUU05hzuTJhQJrQ4YM4bE33mABcAB+vtdafOAvCT+16L/4qULbg8c7%0AgudAgam3Dv/DA2DMmDF57V26dGHChAmcddZZeQnIw1V+w4HFcCGQ1vjxc52C9jHBe7wOrGjShL/3%0A7Uu8Lr74Yl67+WaygmP9DZ8L6aKLLspbJhQKkTxyJPfPnMnxGRncl5xM25Ejy/iDofDVeLidrKwv%0ACi1ZdGDv4ELr+6v5W4j/h0D5U74gEZG9a8uWLewPzMCP1nsQ3zdv3rw55jrZ2dl8hZ+zPRjoTHtg%0AHeOBp59+ukAg8BZ8/r3+wFPAsjj2aevWrTzwwAM89NBDBUb6n3vuudx444106tQp5rqdO3fm6s2b%0A6YKfK94ff2FxSpcuxb5nx44dueSSS+LYO2/QqFFkDh7MqlWr+N+uXat1ENArPudf5LlEefXViVx4%0AFBERkfKhQKCUq9WrV7OJgkUxfgI++eQTsvHXisOlLbLxU3bHAj2D9YcGj8PJuj8E5uCnDPfDj+gb%0AT8EQ1YEHHsj48eMZPHgwdesW/CfdkIKBxXAtv4PbtePC9HRSgauAK0Mhrk5OZty4cUw999yEjtk5%0Ax6mhEHdEnMReEwqRP9vNi/zBcFG5/GCI72p8UVf4fdvvY6x/ECrOISJSe7Rv355t+Mq/4RGBkylc%0AAThaCrAO6Exd/ADQJXxPGr179Ciw3NHkj+rvi5+HHiv74M6dO3nssce4++67yczMzGs/9dRTmThx%0AYsziHZFOOukkUj/8kH7AZUHbvUF7eWvRogW9evUq9+2WRlmCaiUV/kpstGC871n+2xQREZGSafqv%0AAL5y36OPPppQvp6ivPrqqwzHTwd+Ap8zaDjw8MMPk0LBohxd8eUdH8CPQQNfFKRAsu6g/R18UY8/%0AUPB08eabb+aTTz5hyJAhhYKA4AOL1+JHIlxLfrb55JEjeaZdOzrXqcPEUIiDgbvT0kifPJkXZsxI%0A6JjT0tI4LWr61Om//MKqVasKLRv+wVBSEDCeHD3xF/UoKg9gN3yYNgS8mLe+/wmo5N8iIrXJ2rVr%0AaQLcjR/Vfjc+39/aqHx/0Y4nfPnpGHw/05vZ+L4OYP/99wf8iLxIA4rYVnZ2Ns888ww9evRgwoQJ%0AeUHAHj16MG/ePF566aW4goAAjRs3ZiU+sJka3P83aK+piir+lZiScv6VR07haBWxzZot/hyOIiIi%0AsSkQKEVW8y2tDz74gFvxmeCPBWYDtwLbtm0rMnfgL/ir9OBz9qXjRxOmBvfhqbwf4KcSgw9RHRU8%0AHjt2LA0bhsf5FZZKwcDi/KB90KhRDFu0iK1z5tCpcWPuyMqiT24uk9LT+WHmzAKjEEqSkpLC0uTk%0AAm1LkpNLnf+v7CfzkdsqXNWv+Ep/Sv4tIlLb5AQ5fKfiR9/fAmwO2ovzOPAQULBPOZYZwQW18Mj4%0A+VHrvRHx2DnHq6++Su/evRkzZkxezt8uXbrw9NNPs3DhwoRH8v2///f/aGHGLnzKjt3Avmacc845%0ACW2neik6qBZ/4Ch24a+KqBCsqsOJK8/zQxERqd0UCKzl1qxZQ92gcm+4mm/S/PmsWbOmVNvLysqi%0ANdAGXxCkDT4fH/jRfpFSo553wf/w+Amft+/lqHWSgJHAN/jgYlJSUon70xh/WvtWcN804rUWLVrQ%0ApEkTekdV7j0+I6PI0XyxhPP/TW7XjgV16jC5Xbsy5v8rzyvkReURTC7Ulh/sK+8KwCIiUtWtXLmS%0AgfiCHlcAy4Gzgc8//7zY9XwGweh8sxfy/vtrAZ/PD+BzCo7OWxmxjT59+vC3v/2Nr77y5cEOPPBA%0A7r//fpYuXcrAgQPzcv4mon379rTp3x9Xpw6dgNw6dWjTv3+JBUCqq1hBtUQCR8XPMqiIi4S68Jg4%0AjaAUEZHyoRyBtdzcuXPpF5XLrn9wdX7s2LEJb2/nzp0chM8tBD4X0JXB43XAjcCJwHvBc8ifFlwX%0A2Bq8lobPIRjWBV/II5zmexpQv379YvfFzNjqHFMgr1LvBKBOnfz4d0pKCk8mJ9MnPT2vbUlyMhcl%0AOJqvvPL/lZSjJ7Ft+VxBRecBLDq3oAp1iIjUPj/88AO34gt39ceXYf4kaC/OLsD3V5F9Si7QHIAb%0AbriBRx99lGshr3DHGPyIwHeCpZct86VDQqEQV111FSNGjCh2pH+8IqsAj4yjCnD1FiuoVnzxj/hV%0ARIVgVR1ORHmeH4qIiCgQWMVlZmaSlpZGSkpKhVz9a9euHan4gF3Ym8ARbduWept9op73xU//3QQ0%0AA17DF/D4KXj91uB+G/A9sCdi3RZAJnAe8E/yq/82peQRgcnJySz/4Qcm4/MRTQJW4EcbhOWN5guq%0A+S4pQzXf8kkYXvTJfFGVgIsTmYA7K+vxMu6TiIjUZLt27aIH+ak68gp67NpV4rrzWUF9VvAwPsi3%0AHTgz6J/DfWm44Fc/4CZ82pCwhg0bcumllzJ27NhyP89JtApw9VVUUK05BUcJlj5wVBEXCXXhMVHl%0Ac34oIiIClRgINLO1+AFgucAe51xPM2sBPAe0x6eEO885tzVY/nrgYvxAscudcwuC9qPwF6/3Ad5w%0Azl0RtNcHnsZf4P4Z+Itz7vu9dXzl4YUZM8iYOZNeGRk8mZxM8siRDBo1quQVE3DqqafyqBn/6xwH%0AA18DK8y44pRTSr3NRfgr//OBM/CVfsFPE07G5+t7H/g1aD88uP82YhuHAH/HVw2+C//DYhz5I/tu%0ABpo0aVLsfowYMYL/Tp7MLuAxoFWwD6dH/Sgo/2q+ZVFeV8jLaxSAiIjUdM65Igt63B81Y6AoU/HV%0Ag48FnsWXnIrOLfh58PonQHTWwc8++4w2bdqUar/FKyqoFgodhwJHNYlGUIqISPmpzBGBucAfnHOR%0AVRnGAwudc3eY2XXA9cB4M0vBDwrrCrQFFppZF+ezUD8MDHfOLTOzN8ysr3MuFV+sdotzrouZ/QW4%0AAzh/Lx5fmWRmZpIxcyaTgimrfdLTmTxzJpmDB+dV4yuv92nrHA3xpxSNgLbOkZmZWeqA2H+ADcG2%0APgW+Ctpb4X8wgB9tEK4aeFHEusn4EQnnAoY/7XkEn09oarDeLcHzkgKBw4YN44rJk2mOz2D0Y7Bf%0AQ4cOLbRs+YzmK5vwVN6yXiXX9BEREUnUmxScHfBGrAWjtMT392uD+/0jXvvll1846KCDePP77wsE%0AAFvhC3mtAgUBS5B/bpDoBT0FjmoSjaAUEZHyVJnFQqyI9z8beCp4/BQQLu82EJjjnMt2zq0FVgM9%0AzawN0NQ5tyxY7umIdSK39SJwarkfQQVKS0ujV1A5LyzRIhbx+Oc//0kO/lrxkfgT82zgueeeK/U2%0AGwbbGYif2hvO9HNWcL8YPyrwzaj1TgIuAP6M/8cB/ourCxyDn07UGJ/n7xjg2GOPLXY/QqEQZ9x6%0AK7v22w8H7Nl/f8689dYqmWC5fCvBKQG3iIgkZhMFC3r8HOd62/HFvM7Cn9TtCNpnzJhBt27d+D4i%0ACNgOOBN/RbcXJef6re3Kcm5QfPEPERERqc0qMxDogLfMbJmZjQjaWjvnfgRwzm3EXzQGP1AsPWLd%0AjKAtGYjMZP1D0FZgHedcDpBlZvtWxIFUhJSUFJYmJxdoW5KcTNcEi1hEW7NmDY8++ijr1vlSHevW%0AraMrPmy0DzAaP+xy7dq1pX6PI/DTefsG9+Gpv8/ifwCcBCyJWP744P5E/Ki96/BBwiuAecDRwTr7%0A4gOILYCTgdNOO63EfRk0ahRXfvwxh82fzxUff1zuU6vDQqEjyxhgLM9KcKr8KyIiidkXfy7wLT4F%0AR0lzD8KFtw4lv8+/A39yB3DjjTeyZYsvB9a0Xj2OAurj8wC3Bg4EBg8eXK7HUN2UfO6gKrEiIiJS%0A/ipzanBv59wGM2sJLDCzr8g/fwwrOTlN/KzkRaqO8ixiEXbT4MHUS02lb04OT15/PXv69mX1xo10%0Axk/HPR64B39l/5tvvin1+/SNet4tuP9HRFtdoBM+J+EtwOn46sH3Ah/gv/hf8AVFBuELjPSLWH8u%0AMLJ797j2p6Kn/UYW5ijd+uU7lVfTR0REJFHN8dMqjscnXi7pbCM3Nxfwfb4DXgVuwOcIDOvcuTMT%0AJkygQYMGzD3/fLrjk0Cfjs/9MmDAAGqrks4dSnNuUPppxCIiIlKbVNqIQOfchuD+J+AVoCfwo5m1%0ABgim/W4KFs/AzygJaxu0xWovsI6ZJQHNnHNbKuRgKsigUaM4Z948Pp82jT+99lqZRrOtWbOGeqmp%0A3JSTQyNgQk4O9VJT2bx5M5nAUfjTzOewftcAACAASURBVGPxAblffvml1O81P7jfhK86eHHEa0n4%0AKcPLgfuCtrlAE/wohMn4f5Tzyf8iH8RXDr4cP1LwcnyVmQ0bNpR6H4tS+lF9iV2xL/w+msorIiKV%0Aazu+f22MH5H/WwnL163rryU/jh+tfzYFg4D33XcfH3zwAWeffTbHHXccSaEQPwFN8ecbv4VC9OzZ%0As5yPojop6dwhsXOD8k0xIiIiIjVZpQQCzayRmTUJHjcG+uDrP8wDhgWLDcXHiAjazzez+mbWEegM%0AfBRMH95qZj3NzIAhUeuEq0IMAt6u2KMqfy/MmMHcgQM54rrr+NeZZ/LCjBml3tZbb71Fo5wcpgPL%0AgOlAo5wcNm7cyCf4yaPXA2/hC3ykB1OHS2M9cBzQAbgfXxUG4Hf4Hwlz8aep84L2IUAz/LQkA17H%0ABwzD87iPwFf7nYQPGE7GJyM/4IADSr2P0Up7Au1P3o8g/4r9caV4H03lFRGRyvU5vijXb+QX5YrH%0Ai+Sn+2iA7+vBF+YKBwtDoRAnX3MNduCBpJlBcjInX3NNrZ3uGt+5Q6LnBppGLCIiIvGprKnBrYF/%0AmZkL9uFZ59wCM/sYeN7MLgbW4SsF45z70syeB77Ep5e5LKgYDP5y6ZP4M6Y3nHPhGhRPAM+Y2Wpg%0AM9WoYjDkVw0+MT2dh4Ex6em8XYaqwSkpKcwCukS0rQJ27drFccBEfJBuEj7Q9uGuXWRmZib0Xrt2%0A7QL8NN4dEe3t8Mkafwc8BPTHj/j7Nnj9FXxewIX4U+LW+NGE4W0cFtzCOQIJtrFhwwY6dOgQ9/4V%0AL3wCPZZQKJTAtJqir9hnZX0RY/nC76OpvCIiUtl6AlfjT7Qm4PP9/buI5dauXcttt91GdnZ2XlsS%0AvuDYwcB35PfvkQaNGkXm4MGsWrWKc7t2reXBqpLPHbKy3o17qm95pxgRERGRmq1SAoHOuTXkp46L%0AbN+CHy5V1Dp/B/5eRPsn5NejiGzfRRBIrI7S0tL4d3o6mcAI4GXg0/R0jlu1qlT57hYtWkQ9/Ml6%0ACvA+UC94rSl+5F4v/HTdZkH7nDlzuPTSS0vcdk5ODi+88AK33XYbkB/A64y/3p2JDwQ2Ctpfx//D%0Aa4iP3m7CX+PehD8d3h+fG3DnQQfB99+zGj9lKTL34AvApDIWTgkr2wl0+Ip9mCPWFXudqIuISFUV%0AWZQLfFGu2yNe/+mnn5g+fTqzZs1iz549ee2tg3Vb4fvqesRW0Tl7q4+Szx0Syz+c6EVJERERqc0q%0As1iIFCMrK4uj8JX75uPz9tyDHylYGlu3bmVf/LQf8IU3Lgu/F36MGvhg2+jg8XvvvVdsINA5R2pq%0AKjfffDNffvllXnsj4Bj85Nft5OcZagTsxI9KXI3PQ9QpJYUzb7+dWbNmMeGSS2jUqBHPP/88wy64%0AgMMPP5xQKMSv+ClL1+N/mLyOH3V4T7mNJkj8BLp0Cbl1oi4iIlXTPAoX5QKfM3jGjBnMmDGDbdu2%0A5b1+4IEHsn79ei7An5+EXY6/2FiblXSOEN9MgERmKsR/UVJEREREgcAqaubMmbTFT6Xtgy+YsRl4%0A9NFHS1Vl7+uvv+baqLaBwMPAGVHtZwIzgNNPPz3m9j744AOmTJnC0qVL89pat27N5s2bGZGdnVcI%0ABOBKYIEZLZ1jDJAKjMdXCO7WrRsnnXQSJ510Ut7y3boVHCzaGh8+exnoT3v8rPHylNgJdHFX6Ys/%0A+deJuoiIVD2NGzcm87ffmAD0xgfyNgP169ene/fubN68OW/Zk08+mUmTJvHcc8/x2COPFAgeAgwA%0AZtavv9f2vapJbCRfrG0kNoNAKUZEREQkEZVWNViKV69ePVriTyXnA3/DT5lNSkoq1fYWL15MKr4i%0A8GL8dN1wdd9FUcv+J7h/4IEHiPbll19y/vnn069fv7wgYLNmzZg4cSKffvopnTt3pn/UOn3xIwd+%0AwgcYf4e/xv0zxQcbwxoBzwLXUhc/c7x8pgSHZWW9S1bW4xG3J8jKKm48Q9EJuUsqOJL4+4iIiFS8%0ApKQkhuIv3DUEDsSfC+zevTsvCHjkkUfyr3/9i7lz53LUUUcRCoWoT/65RNgbUMvz/5VH0Y7EKgaL%0AiIiIJEKBwCqqS5curAKewRfGeAr4Cjj44INLtb3s7Gw2Abfip+tOxQfiwE/TvRlfMfjm4DlA/2+/%0A5aIgl8/333/PyJEj6d27N2++6euxNGjQgLFjx7JixQrGjRtH48aNGThwIK9HvfdrwLnnnkvLhg0Z%0AhU8iPgbYv2FD/vjHP5a471sJT1c+Bn9y3Tvh4w+FjizyhDxWe+ztFFfpTxX7RESksMzMTJYsWZJg%0AOom9p1evXryGr/47Gp86ZFPwWqdOnZg1axbvvPNOgT77jDPOoD2wFD8dODW4/wC46aab9ubuVxnx%0AVQOOR6IVg0VERETip6nBVVTdunU5BD99FvyoussBV7f0X1lr4K6I7V0ZPK6PDzIux4++axC03wxc%0AmZbG8OHDefXVV9m9ezcAderU4a9//Svjx48nOTm5wHvs3LmTn4N1e+F/IGwGWptx2E03MevBBzlh%0A40aeaNOGw0ePjitg1hx/PbzgyfXKuI871jSd0k3fiXWVPgMVAhERkWgvzJhBxsyZ9MrI4MnkZJJH%0AjmTQqFElrxjDmjVreOutt+jbty/t27cvl33s3r07D6amMiOirR5wwZAh3HXXXdSrV7gEyLZt2+iB%0ArzL8Pf5CY0sg24whQ4aUy35VP4nlAo6VTkRTfUVERKQiaURgFbVgwYJCU2wHBO2l1SfqebgK74/4%0AIOH/4qv+/Ri09wT+Cbz00kt5QcCzzjqLDz74gAceeKBQEBCgUaNGDMWPKGiIH/k3NGgfNGoUI5Ys%0AgTfe4JKlS+P+IZQLwMEUPLm+MIFpMrFG6pVmBF+sq/SaxiMiIgVlZmaSMXMmk9LT6ZOby6T0dH6Y%0AObPUhb9uGjyYp48+miOuvZYnjzqKmwYPLtP+hdN93H777YTLgCQBPfCFQ8aNG1dkEBAgJSWFg9u1%0A40X8BcV0YHfz5ry8Zk2Ryyc6Ar96in8kX0npREREREQqikYEVlHbtm0jFT8Z9gvgMOBN4Ndffy31%0ANt/AB/fC2wtP4T0MuDt4/EfyA4bfRKx7wgknMHnyZI4++uhi3+OCCy7gsdtvpx9wQtD2GvA/558P%0AQIsWLegVTDeOR8uWLVnz00/4sGJkoY1c4pkmEyvhdqKJuMNiXaUPhf6ACoGIiEiktLQ0emVkFGg7%0APiODVatWJdQXgh8JWC81lbtzcgDom5PDuNRU1qxZQ8eOHRPa1vfff89tt93Gc889h3MO8MG8/8UH%0AAHsBH5mxYcMGOnToUOQ2QqEQySNH8szMmQzPyKBrcjJtR46MkYaj7AU0yktJFX3LIrGRfIlUBRYR%0AEREpPxoRWEVlZ2fzPj60tB2Ygs/dkxP8ACiNzfjcgNuBW/CFQ8DnIMzFF+Q4hPxiIeALlDRs2JBX%0AX321xCAg4KcpDRjAFUlJvAlckZSEDRhQ6ulLgwcPZg9wHSuAZcCLnMuLXH55uzgLbcQaqVe+I/hU%0ACERERKKlpKSwNDm5QKGu9w44gF9++SXhwM9bb71F36hzgL45OSxcuDDubfz888+MHz+eo48+mjlz%0A5uCco06dOpx//vmMOuAA7sfPPmgBLG3blq5diy/ONWjUKIYtWkTu669z0eLFxYz0rxo5dKvKKLzy%0AyyUoIiIikjgFAquo7OxsegAT8Xn7JgFHUbZAYAg/8q9vcN88aH8Y6A5cCERO6Dk9uO3YsQMzi/t9%0Aps6ezbCPP+a/06dz8aefMnX27FLv85FHHkkDYFpExeAGQLdu3eLcQqxpOkrELSJS0cxsrZmtMLPP%0AzOyjoK2FmS0ws6/MLNXMmkcsf72ZrTazNDPrE9F+lJl9bmZfm9m9Ee31zWxOsM5SMzto7x5h8UKh%0AEAsyMxkHzAHGAfMzMghdcAFPnngiL8yYUcIW8vXt25fUpKQCbalJSfTpE534o7Bff/2VadOm0b17%0Ad2bOnFko3cfMmTNJGT2aye3asaBOHSa3axdzdF+08Ej/WMtWraBXyQHJvTOFWelEREREpPJoanAV%0AtXXrVvYFZuBPmR/EnyqWNq8QwFlRz7sE93Mj2hoB7fDFQ04EVpTyvTp27Mgll1xSyrW98PQdX9Qk%0AXDF4LLNJ47RgKlNJlHBbRKRS5QJ/cM5Fdl7jgYXOuTvM7DrgemC8maUA5wFdgbbAQjPr4vzc1YeB%0A4c65ZWb2hpn1dc6lAsOBLc65Lmb2F+AO4Py9eHzFWrRoEQ23bWM/fNqNBfiLcHWDfIGTZ84kc/Bg%0AWrRoUeK22rdvz4cNG3L+tm3swl/O+r5hQyYVM+J+9+7dzJo1i+nTp/Pzzz/ntZ944olMnjyZHj16%0A5LUNGjWKzMGDWbVqFRd17Rp3MCwzM5O0tDRSUlJirJNYAY2KEk9KkL03hTl8MTJM6URERERk79GI%0AwCqqUaNG/IY/dd4HX3zj16C9tBYF918C5+BHJoQ1wQcKPyK/UvEE8oOFe1P+1Xg/feceoOBogmNp%0A0qRJJeyZiIgkyCh8rnE28FTw+Cl8lwQwEJjjnMt2zq0FVgM9zawN0NQ5tyxY7umIdSK39SJwarkf%0AQRnceeedHAHchR+NfxdwOPD34PVwvsB4LF++HNu2jQOAkUAbwLZtY/ny5YWWzc3N5fnnn+eYY47h%0AuuuuywsCHnHEEbz00kvMmzevQBAwrKTRfdFemDGDp046iaQzzyxmhGNVGYEfzyi8vTOFWelERERE%0ApDIpEFhFNW3alMb4EYE78SMCmwbtpbUcPwX4cAqOAjwKWAvMw2fNmY8/bQc4udTvltj0mvCy+fl7%0A2gNP4FOWF64YfN55V5Zhz0REZC9xwFtmtszMRgRtrZ1zPwI45zbiC9YDJOOLz4ZlBG3JwA8R7T8E%0AbQXWcc7lAFlmtm9FHEgiMjMzWbJkCWZG36jX+pE/HWNJcnKJefjCHnjgAY4G7sEHFe/BV/d98MEH%0A85ZxzrFgwQJOPPFE/ud//od169YBfpT+E088wbvvvsupp56aULqPWOKtiBwZ9PK5fl+qpKBX8QHJ%0AqjWFWURERKTiaGpwFbVp0ya244t7gM/Vd2XQnqjNmzfTpEkTUrdtIzdoM6AjsLZOHRrn5nIzPkH4%0AG8Bn+NAb5FcWTlRx02uiK/YVXLYZMDt4vgR/Mn4amkIjIlIt9XbObTCzlsACM/sK/0c8Uny5HuJT%0A9ghXoOQpr0V7YcYMMmbOpFdGBjsaNmQ+PrnFF8Bh+H62PjAuKYk9hx8e97azs7PpH9U2AJiZnQ3A%0ARx99xOTJk1myZEne661ateK6667jb3/7G/Xr14/7GOKRaEXk/L5+SaVUyS05VUjVmMIsIiIiUtE0%0AIrCKys7OJjr9d9+gPV7btm1j+vTpdO/enW0RQcAjgTfxiZhyc3M5Ej+36v+Ac/HXw/cANwEbSn0E%0ARU+vKbpiX3jZL4J3Dz/vja9bPBxYyvz5w1m79k5NoRERqSaccxuC+5+AV4CewI9m1hogmPYbvsKV%0AgU9TG9Y2aIvVXmAdM0sCmjnntpR1v+Ob8lpYeJTchenpfJ2by8m//cZS4AZ86o3r8Ze8vgPOyclh%0Av5Ur487926pVK+ZHtb0B1K1bl8GDB9OnT5+8IGCzZs246aab+Oyzzxg+fHi5BwEhvyJypOJHOEb2%0A7VVRVZnCLCIiIlKxNCKwCnsVP4UobF6c6+3evZunnnqK6dOnFxhBuD8+qdJ5wFJ88qVWrVqxZdMm%0AXgUuAv4FZOKzu28GfizFfhefkDv8Q2BsRIAwvOwhwCNR664kfDJe1AgDERGpmsysEVDHObfNzBrj%0A62VMwXdnw4BpwFDys1XMA541s3vwU347Ax8555yZbTWznvi5pUOA+yPWGQp8iI/evF3W/Y6c8grQ%0AJ4GiHmlpaXydns5dwO+AWcAJwcEcAWwHNgYH8U9gTXo6x8UYQRft3XffpSO+r24E/AS8D6x/8cW8%0AZRo0aMAll1zCuHHj2Hffip0hHQqFSB45kskzZ3J8RgZLkpNjVhou6rygMkYFFkfFxURERKS2UCCw%0ACsvAl1ZshT/hX1/C8rm5ubz88stMnTqVtWvX5rUfdthhXHXVVdx70UXUAT4Ptv0tkJycTPtNmxgO%0ApAJjgUfxoxUexo9eeC/hPY+VkDuDwgHCrIhl9yli3QuB2zU1R0Sk+mkN/MvMHP5841nn3AIz+xh4%0A3swuBtbhr0/hnPvSzJ7H17TaA1wWVAwG3zE8ie8o3nDOvRm0PwE8Y2ar8devylwxODzldQv503mL%0Am/IaqXHjxuzCX3g7FPgZXwJ5QvD66fh+9VXgQHzfHu+IwG3btrEVXyTkv/ggYE7wWp06dRg8eDDX%0AXXcd7dq1i7mN8jZo1CjWDBjAwoUL+VOfPrSPWcG48HlBwXSQIiIiIrK3WP45du1kZq4qXZEOC4VC%0A3Ij/5dQLP4IvG7gVCl1Bd87x73//mylTprBy5cq89vbt23PTTTdx7rnnsnXrViZ0786GrCyW4xOM%0AtwqF+MOddzJ/xAiOiHifz/EjDs7ATyEeWK8eP/30UwL7/gf8QI68PQRW4X+yPI8vVwK+BMrtwTuH%0AfVPkupoKLCK1SSgUwjlXbvnuartE+vqsrCyuPeQQuu7cmdcvpu2zD3esWlViPr/bbruNHXfckTdc%0A0fAFuCJH978J9Ae2AHcAn5x+Oi+88EKJ+9W6dWs67drFt8DuiPY6deqwZMkSDjnkkLiOrzyF8yFO%0ATq8DrOOxW29l0KhRhZaLfV6QpQt9IlIrqZ8XkcqkEYFV2G/4UQRfAJcDk4tYZtmyZUyZMoX33ssf%0At9eyZUuuueYahg0blpcXKC0tjb/98gtH44daHAos++UXtjZrxnr86IXP8aMON5IfmnsFGDRoUEL7%0AHWt6jf8hULjoh68kKCIiUvkyMzPZd+fOvD63LzBy504yMzNLDAR+8cUXjI5qi5Xm404gCZ/Przjh%0AdB+7du0iLaL9QHyyxI9ycyslCBieQj05fQN+dvYSXzW4iCnUWVnvRgUDDT9KcNXe3GURERERQYHA%0AKq0xMAM4Dj92rmnEa1999RW33HILr732Wl5b06ZNGTNmDJdddhlNmjQpsK2UlBSeTE6mT3o6JwRt%0AS5KTORQfbGwFPAuMxAcC/w/4Hp9HcOQ555TL8Sj/joiIVHWzZs3i7Ki2c4Ann3ySKVOmFLvu0qVL%0AOYiCgb9VwJX4gGIq+aGvW/F97nfffVfktmKl+2gDjMaPsV+JL0JSGfKrBh9LOPfvlPTHY+Y81DmA%0AiIiISNWgQGAVtg2YGjw+HT8qEGDMmDE8++yz5Ob6OsD169dnxIgRjBs3jv3337/IbcVK6t2zZ0/u%0AatyY+3/7jR7BspcH790QODAUomfPnhV1iCIiIlXK+vXrWQB0wU/rPQMfwMvIyCh2PYCtW7fyE/n5%0AfQnu9wHS8P1q64jlzwEe//zzAtuIle4DYCA+KWIaPnfhHQkeWzxCoSOBdSUW8khJSaFDbi6+DEp+%0Aga/YVYNFREREpCqoU9k7ILFFjijYjC+1AfDMM8+Qm5uLmXHBBRfw8ccfc9ttt8UMAoYNGjWKYYsW%0Akfv661y0eDGDRo0iFAqxq08frgTeAq4FNuGTmxMKcfI115Q4FUpERKSm6NixI+/jx7h1Ae7DF+bo%0A1KlTievm5uZyCFAfSAlvDxgB1AMuATpELJ8K5OTk5D1ftmwZZ511Fn/+85/zgoAtW7Zk+vTpgM+w%0A+zCwEz9TIKmUxxhLKHQAcBo+gUhJy4YoqsBXhw69y3mvRERERKQ8aURgFVW3bl1ez87mRPyPkDuA%0ArRGv9+/fnwkTJpCSklL0BmJo0aJFoSk7bv/9+RaYA/wf7YF1bAA6nH12kUm/RUREaqrFixfTCxiD%0AHxF4OT6j7eLFi0tc1zlHFj6IGLYOeAjogw/ebQzab8an4ID40n1cc801MWcKlJ9uhKf5hkKhEkcF%0A+rGOhXP/ioiIiEjVpUBgFWVmvILP1bc9qn3+/Pkcd9xx5fZeP/74I0cAtwZBQOjKCaTx3ypYTVlE%0ARKQirV27lk4UDN79DKxbty6u9c+Iet4SuBFf+Osm8gt/DcSPFnwZ6NWrV6F0H1dddRX77bdfgW31%0Ao6D+kFehuKz8CL//JX+a739LXEd5/0RERESqH00NrmLCycGdc/xAfhDwAOAs/JSl8gwCgp/udCt1%0AyZ8O1Jtbg/cSERGpTZKSkmgJ3IUv8HEXsD/+Qlw85kY9bwrcC/wG3AOEawRfBAwLHufm5lKnTh0G%0ADx6cl+4jOggI8HrU89cKLVEW0dN8/0ooVPIUYRERERGpXsw5V9n7UKnMzJU89aXiOed45513mDJl%0ACitWrMhrb4a/Pr8Hn7tvfosWrFmzplzfe926dRx55Ejg38BY4HEIRgdWhc9GRKS2CYVCOOfiizxJ%0AiRLp60OhEG8Cx+BH8R2Gr8zbD0rsE0OhEOfiy2f0wo8ovAyYEbz+G3AKhSv99u/fn4kTJxZbaCMU%0ACnEaPk9guALxSmBhHPsVj1DoD0DniBYHrCIr6/0yb1tERApSPy8ilUlTg6uATz/9lMmTJ7No0aK8%0Atrp169I7O5tUoEHQdjnlM0ovuiLgkUceScHpQCvxP32WlPm9REREqpuZwFJ8MO8+YHkC616CDyJ+%0AGTw/C38x73F8Nr2NEcu2BX4A/vnPf8a17WOAq4NtT8DnD16YwL4VR9N8RURERGoHTQ2uRKtXr2bI%0AkCGccsopeUHAJk2aMH78eIYMGcL15AcBAQYAxx57bJnes+iKgIWr/sGbQG9VDBYRkVrnAHwuv77B%0A/QEJrPsmsC9wQvB8Jr6C8GUUDAK+Bjya4H6dFLHtFsDJCa4vIiIiIqIRgZVg/fr1TJs2jX/84x/k%0A5OQAUK9ePYYPH85VV11Fy5Ytefrpp5mP/xES9gYkXCW4sKIqAsaq+hdfsnAREZGaZGDU87PxAb14%0AfIQfwd86eB6ZM7A50AX4GF9UZEwC+2RmLHCuQMGQVOLPXSgiIiIiAgoE7lVZWVncc889PPLII+zc%0AuRPwJ/DnnXceN9xwA+3bt89btnXr1rwGXInPS/QmsAo4oXXrIrYcn1gVASOnA4VCxwHP47MQQThZ%0AeFbWF6V+XxERkepkARQKuMXrYOAFYENEW0NgKH4axrdAffzU3p8T2G7dunX5Ys8eriQ/R+CXQXt5%0Aik4fIiIiIiI1iwKBe8H27dt55JFHuPfee9m6dWtee9++fZk4cSKHHlq4Kt+xxx7Lq6EQuVlZvIb/%0AolqFQvTs2bMMe1J0RcCCQb5YowNFRERqh0b4nrAXPldg4zjWWb16NQBPRrUfC7yFrx4MfrTgIiAb%0AnzuwSZMmce1Tq1at6JKRwQR8AHAicBPwZRkuEEbz6UMGAx+U2zZFREREpGpRILAC7dmzh2effZZp%0A06axYUP+2IBjjz2WyZMn06tXr5jrhkIhTr7mGlbPmMEd6+sB63jsmmvKmLOv5CCfkoWLiEhttx0Y%0Ahw+4jaFgzxktMt1HWBJ+evEifI7BphHL9wfmAFuATcApp5wS1z61bt2aMzMyCuQfPAv4qE2buNaP%0AT1HpQ0RERESkJlEgsAI455g7dy5Tp07lm2++yWvv2rUrEydOpF+/fnHl9Bk0ahShG6cSvjo/aNSo%0AklYploJ8IiIiJUvHVws+HrgXX9k3WmZmJvfee2+BdB8AXYHZwDZ8QPFNCk4zng9soj2Pso7xgBUx%0AK6AoPXv2ZNGnnxbY1n+AY445Ju7jKk6s9CEiIiIiUrOoanA5e/fdd/njH//IsGHD8oKAbdu25aGH%0AHuK9996jf//+CSb2Dl+d76UKviIiInvB74Fd+BGBu4PnYdu3b+eee+6hW7du3HfffXlBwL59+3LR%0ARRfRCJgF/Iaf+rsKuAKf0+8K4H7qAqcBXVkN9O/fP659uvTSS1mFH534VnD/FTBy5MgyHm1Y0elD%0ARERERKRm0YjAcvLZZ58xZcoU3n333by2/fbbj6uuuorhw4fToEGDhLepq/MiIiJ731ZgCj4QeCi+%0AsAfArFmzmDZtGhs3bsxb9rjjjmPSpEn06tWLBQsWcN6sWewEpuF78EXA34CjaQ+sA44hPP32JdIY%0A8dtvce1T+/btSR4wgPXz57PCOdabkdy/f4FCY2WjHMEiIiIitYE55yp7HyqVmbmy5MD55ptvmDp1%0AKq+88kpeW+PGjRk1ahSjR4+mWbNmpd524Qq+DwK3q4KviEgNFwqFcM4lMnxcipFIXx8KheiJL/Ix%0AAHgdP733m6jlikr3kZWVxYxu3bgjKwsLAn/n7bMPz+80fJqPJcBJwExgM3AGa9c+l9CI/zVr1rBw%0A4UL69OlTjkFAERHZm9TPi0hlUiCwlIHADRs2MG3aNJ555hlycnIAqFevHhdddBFXX301rVq1KvO+%0AhUJ/ADpHtDhgFVlZ75d52yIiUnXpB0L5SqSvb9myJfP27KE+fnzcRvwU3LB27dpxww03cN5555GU%0AlFRo/RdmzOCSvPy+S/CZAg8E/g2MBR7H9+egC3wiIrWT+nkRqUwKBCYYCMzKyuK+++5j5syZ7Nix%0AI7wNBg0axA033ECHDh0qaE9FRKS20A+E8pVIX9+mTRsG7tzJFmBh1Gu33XZbXOk+QqH+FAz8/S/5%0AowDPBNoGS+oCn4hIbaR+XkQqk3IExmnHjh08+uij3HPPPUT+mOjTpw8TJkzg8MMPL2ZtERERqeq+%0A+eYbsrOzeT6irR5+bH56kyZcdtllJW6jcH7f94guwqFRgCIiIiJSWRQILEF2djazZ8/m9ttvZ/36%0A9XntxxxzDJMnT6Z3796VuHciIiJSVkWl+6gDHA90BNYA21q0iHNr0dV3o4tw5KIiHCIiIiJSWRQI%0AjME5x7x585g6dSqrV6/Oaz/kkEOYMGECAwYMyEsOLiIiItVPrHQfbZ2jNzCH9rzHOv4EnHfNNXFu%0ANTrw9zsgDRgJTGVSu/pctHhx1gp/ZQAAIABJREFUmfY7FDoSWEdZip2JiIiISO1Up7J3oKKZWT8z%0AW2VmX5vZdfGs85///IdTTz2VoUOH5gUB27Zty4MPPsj777/PGWecoSCgiIhIFVCafn7Hjh3cd999%0AdOvWjXvuuScvCNinTx8eeOABTgTmUBc4DejKPkCXLl3i2p+srHfJynqc/DrDBnQF3gH2o+3IkQlV%0ACY4WCh0Q7Nehpd6GiIiIiNReNXpEoJnVwZfkOxVYDywzs7nOuVVFLb98+XJuvvlm3n777by2Fi1a%0AcNVVVzFixAj22WefvbLfIiIiUrJE+/lY6T569uzJpEmT6N27N1lZWfw8bRqktwUeAMYymzRu69o1%0AoX3Lyno373FmZiarVq2ia9euZQoCet3y9isUCmlUoIiIiIgkpEYHAoGewGrn3DoAM5sDnA0U+IHw%0A3XffMXXqVF5++eW8tkaNGnHZZZcxZswYmjdvvjf3WUREROITVz8PMHfu3LjSfYRCISanpwMDyC/4%0A8d8yBfBatGhBr169Sr1+WOFCJP8t8zZFREREpHap6YHAZCA94vkP+B8NBfTs2ZPs7GwA6taty7Bh%0Aw7jmmmto3br13tlLERERKY24+nmAoUOH5j1u27Yt119/Peeffz5JSUlFLB1d8OOvhEKHVoFKv1V1%0Av2o35WwUERGR6qSmBwLjEg4C/vnPf+bGG2+kY8eOlbxHIiIiUt7iT/cRXfDDUTUq/VbV/aq9fM7G%0AwcAHlb0rIiIiInEx51xl70OFMbPjgMnOuX7B8/GAc85Ni1im5n4AIiJSbTnnVJWqBPH080G7+noR%0AEalS1M+LSGWp6YHAJOArfBLxDcBHwAXOubRK3TEREREpM/XzIiIiIiKJqdFTg51zOWY2GlgA1AGe%0A0I8DERGRmkH9vIiIiIhIYmr0iEARERERERERERHx6lT2DlQmM+tnZqvM7Gszu66y96c6MbO1ZrbC%0AzD4zs4+CthZmtsDMvjKzVDNrHrH89Wa22szSzKxPRPtRZvZ58B3cG9Fe38zmBOssNbOD9u4RVh4z%0Ae8LMfjSzzyPa9spna2ZDg+W/MrMhe+N4K1uMz3uSmf1gZp8Gt34Rr+nzLiUza2tmb5vZF2a20szG%0ABu369y0Vprr39bWhv62N/V5t63tq49//Io55TNBek7/nBmb2YfD3aqWZTQraa+z3LCJSLTnnauUN%0AHwT9BmgP1AOWA4dU9n5VlxvwHdAiqm0acG3w+Drg9uBxCvAZfip6h+BzD49G/RA4Jnj8BtA3eHwp%0A8FDw+C/AnMo+5r342Z4AdAM+35ufLdAC+BZoji9D+S3QvLI/j0r6vCcB44pYtqs+7zJ91m2AbsHj%0AJvjcbofo37duFfhvrtr39dSC/jbG3+Ea/XchxjHX2L6HWvj3v5hjrrHfc/DejYL7JHw57Z41+XvW%0ATTfddKuOt9o8IrAnsNo5t845tweYA5xdyftUnRiFR5SeDTwVPH4KOCd4PBDfSWc759YCq4GeZtYG%0AaOqcWxYs93TEOpHbehGfCL5WcM69B2RGNVfkZ3tK8LgvsMA5t9U5l4XPuZV3lbqmivF5g/83Hu1s%0A9HmXmnNuo3NuefB4G5AGtEX/vqXi1IS+vsb3t7Wx36ttfU9t/Psf45iTg5dr5PcM4JzbHjxsgA/w%0AOWrw9ywiUh3V5kBgMpAe8fwH8jtnKZkD3jKzZWY2Imhr7Zz7EfzJD9AqaI/+rDOCtmT85x4W+R3k%0AreOcywGyzGzfijiQaqJVBX62W4PPNta2aqvRZrbczB6PmMKiz7ucmFkH/GiYD6jYvx36vGu3mtDX%0A19b+trb2ezW+76mNf/8jjvnDoKnGfs9mVsfMPgM2Am8Fwbxa8T2LiFQXtTkQKGXT2zl3FDAAGGVm%0AJ+J/rEQqz0o0RV05rc302Vash4BOzrlu+BPZu8px27X+8zazJvir+JcHoyT0t0MkNvW3Xm04xhrf%0A99TGv/9FHHON/p6dc7nOue74EZ89zexQasH3LCJSndTmQGAGEJkQu23QJnFwzm0I7n8CXsFPv/rR%0AzFoDBEP6NwWLZwDtIlYPf9ax2gusY2ZJQDPn3JYKOZjqYW98tvo/EXDO/eScC5+kPob/9w36vMvM%0AzOrifxA945ybGzTr37dUlGr/vdfi/rbW/V2o6X1Pbfz7X9Qx1/TvOcw59wvwLn56bo3+nkVEqpva%0AHAhcBnQ2s/ZmVh84H5hXyftULZhZo+DqJmbWGOgDrMR/fsOCxYYC4ZO8ecD5QZWvjkBn4KNgasBW%0AM+tpZgYMiVpnaPB4EPB2xR5VlWMUvMK5Nz7bVOB0M2tuZi2A04O22qDA5x2cpIb9Cfhv8Fifd9n9%0AH/Clc+6+iDb9+5aKUq37+lrW39bGfq+29T218e9/oWOuyd+zme0fnupsZg2D902j5n/PIiLVi6sC%0AFUsq64a/QvUVPjHt+Mren+pyAzriKy9+hv9BMj5o3xdYGHymC4BQxDrX4yuBpQF9Itp7BNtYDdwX%0A0d4AeD5o/wDoUNnHvRc/39nAemAX8D1wEb4SWoV/tviTtNXA18CQyv4sKvHzfhr4PPh3/go+t40+%0A77J/1r2BnIi/H58Gf4f3yt+O2vZ565b3vVfbvp5a0t/G+Dtco/u9GMdcY/seauHf/2KOuSZ/z4cH%0Ax7k8OMYbg/Ya+z3rpptuulXHW7g8u4iIiIiIiIiIiNRgtXlqsIiIiIiIiIiISK2hQKCIiIiIiIiI%0AiEgtoECgiIiIiIiIiIhILaBAoIiIiIiIiIiISC2gQKCIiIiIiIiIiEgtoECgiIiIiIiIiIhILaBA%0AoEgVZGatzeyfZrbazJaZ2Wtm1rmy9wvAzGaZ2Xdm9qmZfWxmx1bAe/xawuvNzezSiOcHmNnz5b0f%0AIiIiFUV9vfp6ERGRyqBAoEjV9C/gbedcF+fcMcD1QOtK3qdIVzvnjsLv16MVsH1XwustgMvyFnZu%0Ag3PuvArYDxERkYqivr546utFREQqgAKBIlWMmf0R2O2ceyzc5pxb6Zx7P3j9ajP7yMyWm9mkoK29%0AmX1pZo+a2X/N7E0zaxC8NtbMvgiWnx20TTKzcRHvudLMDjKzRsGIhM/M7HMzG1TC7i4Cfhdso5uZ%0ALQ3e5yUzax60v2Nm90Zs8+ji9iHqs2hsZguD0QgrzOys4KW/A52CkQrTguNfGazTwMz+L3ivT8zs%0AD0H70GC/5pvZV2Y2LbFvRkREpHyory/wWaivFxER2YvqVvYOiEghhwGfFPWCmZ0OdHHO9TQzA+aZ%0A2QlAOtAZ+Itz7n/M7DngXGA2cB3QwTm3x8yaxXjP8FX5fkCGc+7M4P2alrCvA4GVweOngFHOuffM%0AbAowCQif/Dd0znU3sxOBWcDhJWw3bCdwjnNum5ntB3wAvAqMBw4NRipgZu0jjmEUkOucO8LMfg8s%0AMLMuwWtHAt2APcBXZna/cy4jzn0REREpL+rr86mvFxER2Ys0IlCkeukDnG5mnwKfAr8Hwie+a5xz%0A4RP1T4AOweMVwGwz+yuQE2O7FtyvDLb/dzM7wTkXK3/PncE+jAAuDn50NHfOvRe8/hRwUsTy/wRw%0Azi0GmhbzI6Wo/fq7ma0AFgIHmlmrEtY5AfhH8H5fAWuBg4PX/u2c2+ac2wV8CbSPcz9ERET2FvX1%0A6utFREQqjAKBIlXPF8DRMV4z4O/OuaOcc92dcwc752YFr+2KWC6H/BG/ZwAPAkcBy8ysDpBNwf//%0A+wA451YHy60EpprZTTH24+pgH/o659LiOKboPEAu1j5E+SuwP9DdOdcd2BRjueJYxONYn5GIiMje%0ApL4+n/p6ERGRvUiBQJEqxjn3NlDfzEaE28zs8GBaUCr+qnzjoP1AM2sZXizGJg9yzv0HP8WmGdAE%0Af+W8R7CNo4COweMDgB3OudnAdPwPhXj2+Rcg08x6B01/A/4Tschfgu2fAGwNRh+sDW8/ch+ijqU5%0AsMk5lxvkUwpf1f8ViDWVaTH+RwVmdjDQDvgqnuMQERHZG9TXFzgW9fUiIiJ7ka6QiVRN/w+4z8zG%0AAzvwJ9JXOOe+NbNDgKU+bRC/AhcCuRRRfc/M6gL/CKbnGHCfc+4XM3sJGBIk3f6Q/JPnw4HpZpYL%0A7AYuLWLfYlX5Gwo8YmYNge+AiyJe2xlML6oLXBy0xdqHyPd4Fng1mC70MZAG4JzbYmbvm9nnwHzg%0AoYh1HwIeDl7bAwwNcibFexwiIiJ7g/p6T329iIjIXmTOqX8UkYpjZu8AVznnPq3sfREREZHyp75e%0ARESk+tDUYBGpaLraICIiUrOprxcREakmNCJQRERERERERESkFtCIQBERERERERERkVpAgUARERER%0AEREREZFaQIFAkVrOzHLNbHrE86vMbGLweJKZjYt4LcnMNpnZbVHbeNfM1ka1vWJmvwaP25vZdjP7%0A1Mw+C+4vNLN/mNnIiHWONbPlZpZUQYcrIiJSK5jZvhF97gYz+yHieV0zOyc4Bzg4Yp32QYXfyO1E%0AnwvcZGZfm9kqM/u3maVEvPZr1LpDzeyBqLblZja7/I9YRERE4qFAoIjsAv5kZvvGsezpwNfAoKh2%0AB2SZ2fEAZtYcaEPB5OHfOOeOcs51D+7/AYwDrjGz/czMgAeAS51zOWU8JhERkVrNObcl3OcCDwN3%0AR/TB2cD5wGLgguhVY23TzEYDxwGHO+cOAW4H5plZ/WLWdRHrH4L//XGimTUs7bGJiIhI6SkQKCLZ%0AwKP4oFxJLgDuBb43s+OiXptD/o+JPwEvR71u0Rtzzm0Cpge3kcAK59zS+HddRERE4lCgDzaz/8/e%0AnUdHUaV9HP/esEuAoOyLuKEQRUEQDQqjjMoqODoI4ri/KrK4DagIgcSggiiiGImKCrihqCMi+wwK%0AKihrRCAIqGgIiygdMBBClvv+cStNEnbSnU7I73MOp7uerqp7e86Yqn7q3udWBi4H7ubgROCRPAr0%0As9ZmAFhr5wHfALccqp1DuBmYDMwFuh9HuyIiIhIgSgSKiAXigVuMMVUOt5MxpgLwd2A68D7Qu8A5%0A5uOe8IfhRhlMKXCKswtMDb7ci78KRAIDcT8wREREJLi6A7OttRuBP4wxLfJ8do53nV5hjFkJ3Afg%0A3SOcYq39tcC5lgPnH2O7PXH3B1PIfx8hIiIiRUSJQBHBWpsGTAIePMJuXYEvvFEA/wGu96bzghsB%0AkAV8jUsCVrTW/kb+kQEFpwZ/47VtccnAWdZaX0C/mIiIiBzKzRx4YPcB+ZNyudfri621LXDX6FxH%0AG/F3KBbAGNMS+MNauxn38LCFMSbiBM4nIiIihaBEoIjkehE3RajyYT6/GbjaGPMzsAw4FWhfYJ8P%0AgJe8VzhCnaECcrx/IiIiEkTGmOq46/cE75o+kINr/x7EWvsXkGaMOaPARy2BNd77vcaYsnk+OxX4%0Aw3vfGzjPa3MjUAW48QS/hoiIiJwgJQJFxAB4o/E+xCUD8+/gpgO1BRpaa8+y1p4J9KPAtB5r7VfA%0A0xwYZZB35MCJjCIQERGRwOoBTLbWnuld0xsBvxhjrvA+P9L1+jngJWNMRQBjzNW4WoO5qwAvAG71%0APqsE3ATM92YQ9AAuyHMfcT2aHiwiIlLklAgUkbyj9p4HTuPgkXz/AP7nrTKY6zOgqzGmXN79rbVj%0ArLU7D3HuswrUCOwfuK8gIiIix6gnrsRHXp9wYNGQw47mt9aOw80K+MEYkwQMAbrlLh4CPATc4NUW%0AXAR84JUCaQtsttZuz3O6hUBTY0ztwn4hEREROXbGlecSERERERERERGRk5lGBIqIiIiIiIiIiJQC%0ASgSKiIiIiIiIiIiUAkoEioiIiIiIiIiIlAJKBIqIiIiIiIiIiJQCZUPdgVAzxmi1FBERKXastSbU%0AfThZ6FovIiLFja7zIhIqpT4RCJCamhrqLoiIALBo0SLKdO3KtTk5/tjcsDByZswgKioqhD2TQFu2%0AbBmxsbF89dVX/liDBg1Yvnw5tWvXDmHPTk661ouIFK2xY8dyaUwMHfPEZgNLn3ySBx54IFTdKjKZ%0AmZlMmjSJZ599lt9//90ff+mll0rF9xeR4ktTg0VEipHIyEimlymTL/ZZmTI0bdo0RD2SQFu/fj23%0A3norV199tT8JGB4ezuDBg1m8eDEVKlQIcQ9FREQK77TTTmNhgdgC4NRTTw1Fd4pMTk4OH330Ea1b%0At2bgwIH+JOD555/Phx9+yK233hriHopIaacRgSIixcimTZtYl5nJI0AHYA6wLjOTTZs20bx58xD3%0ATgojJSWFUaNG8c4775DjjfgsX748d911FwMHDqRGjRoh7qGIiEjgWGv5DvLd03wP1LcnZ7UGay3z%0A588nNjaWVatW+eOnn346Q4YMoUePHoSFaRyOiISe/hKJiBQjkyZN4hJgKFAZiAYuASZPnhzSfsmJ%0A8/l8DBs2jJYtWzJ58mRycnIwxtCrVy+WLl3KyJEjlQQUEZGTzvLlyzkf6Aq8AVwPRHrxk82yZcu4%0A7rrruPHGG/1JwBo1ajBq1CiWLl1Kz549lQQUkWJDIwJFRIqRJk2acCFwKnCFF/sb8EOTJqHrlJyQ%0AvXv3kpCQwNixY9m9e7c/3rFjR6Kjozn//PND2DsREZHgWrp0KQ2Bz4C7gU+ADcDmpUtD2q9AWr9+%0APXFxcUyfPt0fCw8Pp3///vTr148qVaqEsHciIoemRKCISDFSqVIlZgA1gbeBO4DpQNNKlULZLTkO%0AmZmZvP322zz77LNs27bNH7/ssssYPny4Fn0REZFS4bfffuMaYBiwBhgOxADf/PprKLsVECkpKYwc%0AOZJ3331X5T5EpMRRIlBEpBjZsmULS4EyQCdgIrAcqJqSEspuyTHIyclh2rRpjBgxgp9++skfj4yM%0AZNiwYXTo0AFjTAh7KCIiUnTS0tIIB14CooAXgSpevKTy+Xy88MILvPbaa+zbtw8AYww9e/Zk8ODB%0ANGrUKMQ9FBE5OiUCRUSKkbS0NC4DxnrbHYAHKdk3zaXBF198QWxsLImJif5Yw4YNeeKJJ7jpppso%0AU2AlaBERkdJgFzDOe98B6B/CvhSGyn2IyMlEiUARkWJk2bJlxBSIdQZiT8LC2ieDlStXEhMTw4IF%0AC/yx0047jYEDB3LXXXdRoUKFEPZOREQktLoU2O4KxIeiIydI5T5E5GSkRKCISDHSrVs3Zn37LecA%0As3A30DOB6667LrQdk3w2btxIXFwc06ZN88fCw8Pp168f/fr1o2rVqiHsnYiISPEwB+iYZ3tWqDpy%0AnI5U7iM6OpqOHTuq3IeIlFhKBIqUYBERFwG/kpqaGuqunLR8Ph9JSUlERkYSERER9PZWr17Nj977%0ATrh6Ot8ATdasCXrbcnRbtmzh2Wef5e233yY7OxuAcuXKceeddzJo0CBq1qwZ4h6KiIgUH+HA40At%0AYAdQEh6TqdyHiJzslAgUKaEiIuoCvYFvQ92Vk9bU+HhSEhKISklhYv361O/Thx79+gW1zd27d3MF%0AB6+w90ueejRS9FJTUxk7diwJCQn5ioP36NGDJ554gjPOOCO0HRQRESmGkoALgPOBxcAPoe3OEa1Y%0AsYLY2FiV+xCRk54SgSIlVnNc+eUHiIiI0KjAAPP5fKQkJDA8ORmAa5OTiUlIwNe7N9WrVw9auz/9%0A9BPNcfVzLgNexj09zzstRYrO3r17ee2113jhhRfYtWuXP37ttdcybNgwLrjgghD2TkREpHirBf7a%0Axx2A+0PXlcPasGEDI0aMyFfuo3LlyvTr14/+/fur3IeInHSUCBQpgdwU1fuASsBIYHVoO3QSSkpK%0AIiolJV+sTUoK69atC2ph6IoVK5IGvOBtX4NbNbhixYpBa1MOlpWVxbvvvsvIkSPZunWrP966dWuG%0ADx/O5ZdfHsLeiYiIlAzdCmx3BxJC0ZFD2LJlC6NGjeKdd95RuQ8RKVWUCBQpkZoAuVNUTwNuISLi%0AfFJTVUcuUCIjI4mvWpVr84y0nFe1Kv2bNg1qu2lpaXQoEOsEzNmzJ6jtimOt5bPPPiMuLo6NGzf6%0A402aNGHYsGF06tRJxcFFRESO0UzyLxYyI1QdyUPlPkSktFMiUKREqgg8mWfbAsFfyKI0sdayFfe/%0AchSurs02Lx5MjRo14rMNG/LdNE/DFamW4FqwYAExMTGsXLnSH2vQoAGDBw+mV69eKg4uIiJynDaT%0A/14q5ci7B9WRyn1ER0fTrFmzEPZORKToKBEoUgKlpn4Z6i6c9JKSkrh1927OBmYDtwIbdu8O+tTg%0AypUrs4P8N807vLgER2JiIrGxsXzxxRf+2Kmnnsq///1v7r77bk3LFhEROUH3Aq2BtcAA4DvgP0Xc%0Ah6ysLN555x1GjRqlch8iIigRKCJySJGRkTyUk8PFuEU73gGW5+TwYpCnBi9cuJD3gUs4cNO8BOj9%0A1VdBbbc0+umnnxgxYgT/+c+BnySVK1emb9++9O/fn2rVqoWwdyIiIiXfQtzU4Cu87QVH2DfQjlTu%0AIzo6ms6dO6vch4iUSmHBPLkxpoIx5jtjzEpjzA/GmOFefLgxZrMxZoX3r2OeYwYbYzYYY5KMMdfm%0AiV9sjFlljFlvjBmbJ17eGDPFO2axMeb0PJ/d7u3/ozHmtmB+VxE5uXzzzTc0AKJxC3ZEAw28eDBV%0AqlSJz4FTcTfN1YHpaLGQQNq2bRuPPPIIl156qT8JWLZsWe655x5WrlzJkCFDlAQUEREppLp167IW%0AN8thnvea5MWDbcGCBbRv357bb7/dnwRs0KAB8fHxfPPNN3Tp0kVJQBEptYI6ItBam2GMucpau9cY%0AUwb4xhgzy/t4jLV2TN79jTFNgZuAprjf3P81xjS2rijXeOBua+1SY8xMY0wHa+0c4G5gp7W2sTGm%0AJ/As0MsYUx0YBlwMGGC5MWaatXYXIiJHMX78eIYCPwGzgC7AdcBTCQl06dIlaO1mZGSQTP6pwZuB%0A/fv3B63N0iI1NZWXXnqJ8ePHk56e7o/nFgc/88wzQ9g7ERGRk4u1FgP8CXwP7MwTDxaV+xARObqg%0ATw221u713lbw2sv9y3+oRzDdgSnW2ixgkzFmA9DaGPMrUMVau9TbbzJwPTDHO2a4F/8IGOe97wDM%0AzU38GWPm4kamfxCo7yYiJ68BAwYw+uuvOR2oBKwEfgX69+8f1HazsrLow8H1dBZkZQW13ZNZeno6%0AEyZM4Pnnnyc1zyrQV199NcOGDePCCy8MYe9EREROTllZWZTF/Qg0QHmgnBcPtEOV+zjllFPo27cv%0AAwYM0Eh/EZE8gjo1GMAYE2aMWYlbcHNenmRef2NMojFmgjEm9y9zfSA5z+EpXqw+blBMrs1eLN8x%0A1tpsYJcx5tQjnEtE5KjOPfdcwE3N7caBNZlz48GSk5PDQvJPDV7gxeX4ZGVlMXnyZFq1akV0dLQ/%0ACdiqVSumT5/ORx99pCRgAByhDEh1Y8xcrzzHnDzXepUBEREpBc455xzuBh4HLgUG46ZyNW7cOGBt%0AbNu2jYcffpjWrVsfstzH0KFDlQQUESkg6IlAa22OtbYFbqpva2NMJPAKcJa1tjkuQfh8AJtUsQcR%0AKbT333+fC3F/nDp4r82AKVOmBLXdMmXKsAR4GLda8cPAUi8uxya3OHibNm144IEHSElJAVwS9+23%0A32bevHm0bds2xL08eVhrM4CrvGt9c6CTMaY17rfff6215wHzcb8B8e4DcsuAdAJeMQcKNeWWATkX%0AONcY08GL+8uAAGNxZUDIUwbkEtzvzOF5E44iIhI66enph3y4mbc8x4lKTU3lySefpEWLFrz11ltk%0AZ2cD8M9//pOlS5cyevRoateuXeh2RERORkFPBOay1u4GvgQ6Wmt32APFIV7HzYIDN2qvYZ7DGnix%0Aw8XzHePVIaxqrd3pxU8/zDEiIkeUkZFBbgbC0AiDqy0Q7Fp9mZmZVMfVUOhEI8bibpwzMzOD2u7J%0AYuHChVx99dXcdtttrF+/HoD69eszbtw4Fi1axHXXXafi4EFwmDIg3YFJXnwSrqQHuEG2U6y1Wdba%0ATUBuGZA6HLoMCAXO9RHQ3nvvLwNirU0FcsuAiIhIiF1yySWsI/9iIT968ROVnp7OSy+9RPPmzRkz%0AZow/qXj11VezcOFCJkyYoJq/IiJHEexVg2vkPpk3xlTCLb65zrvZz3UDsNp7/xluoY/yxpgzgXOA%0AJdbabbgpv629UQO3AdPyHHO7974HbtQBuPqB1xhjqnkjBq7xYiIiR7Vnzx4+BwxlgauBpkwH0tLS%0Agtpu+fLlKQu8mKfdsl5cDu/777/nxhtvpFu3bixfvhyA6tWrExcXx7Jly7j11lspWzboZXFLrcOU%0AAaltrd0O4F3Ha3m7qwyIiEgpkJ6ejgH24n7speeJH6+85T6GDRumch8iIoUQ7F9FdYFJxpgwXNLx%0AA2vtTGPMZGNMcyAH2ATcB2CtXWuM+RBXIz8T6Jtn5GA/YCJQEZhprZ3txd8A3vYWFvkT6OWdy2eM%0AiQOW4UYmxHqjBUREjmrWrFlcCrgZh+OAB4gniQazZjF69Oigtbtv3z7v3YF2p5BEpQBMozkZ/fLL%0AL4wYMYKPP/7YHzvllFO4//77GTBgABEREUc4WgLFWpsDtDDGVAX+Y4w5nwOLg/l3C2CTGtYpIlLM%0ARUVFcfa77/oXQDsftwDaz1FRx3wOay3Tp09nxIgR/pH+4Mp9REdH07VrV430FxE5TkFNBFprfwAu%0APkT8sMW8rbXPAM8cIr4cV6KrYDwDV2voUOeaiEseiogcl7CwMD4B4ELcusEjgR8wZktQ283IyGDK%0AIdrNyFh6pMNKne3btzN69GgmTpzoX32wbNmy3H777QwaNIg6deoc5QwSDNba3caYL3HTc7cbY2pb%0Aa7d7MwF+93YrTBmQLXnLgBhjUoArCxzzRWC/lYiInIiuXbvy3MMP0zEzkyu82OflyjGoS5djOn7h%0AwoXExsb6R/qDK/fx+OOPc/PNN2ukv4jICSqyGoEiIiVJjRo1gHNxg5EBTgP+RXJycFfvdasDH9xu%0ATk7NoLZbUuzatYsRI0byx2d3AAAgAElEQVTQokULJkyY4E8C3njjjSxZsoTnn39eScAidpgyIEm4%0A0h13eLvdTv6SHioDIiJykouIiOCimBieqF2b2cbwRO3aNI+JOepofZX7EBEJLv0FFRE5BFe/phKu%0AtHWuHKAoFiQ9VLunFUG7xde+fft4/fXXGTNmDD6fzx//+9//TnR0NM2bNw9h70q9w5UB+Rb40Bhz%0AF/Ar3uh9lQERESk9evTrh693b9atW8d9TZseMQn4888/89RTT6nch4hIkJkD996lkzHG5habFRHJ%0Addddd3HPJ5/kW350NvDGP//JhAkTgtZuREQEHXBjAjsDM4H1uCFOpfFvVVZWFlOmTGHkyJFs3nxg%0AHYmWLVsyfPhw2rVrF8LeBU9ERATWWhU9ChBd60VEiq/SWO5D13kRCSWNCBQROYTy5cszF/IlAucA%0A5cqVC3rb4UBl3NzKcO9faWOtZcaMGcTFxfHjjz/6440bNyY6OprrrrtOxcFFRERKsF27djFu3Dhe%0AeeUV9u7d64/feOONDBkyhLPOOssfS0xM5IMPPqB37940a3ZQ2XgRETkOSgSKiBzC+vXr+RV4ADcy%0AbxawFNifZ8W6YChbtiznZmXxdJ7YYIomAVlcfP3118TGxrJ06YEFUurVq8fjjz9O7969VRdIRESk%0ABDtcuY/27dszbNiwg8p93BkVRaOkJLoDH48fz5imTXlr8eIi7rWIyMlDi4WIiBzC1q1baQnE4Ebk%0AxeCWQN+yJbirBltraQfsBL4CfMDfyF1E5OT2ww8/0KNHD7p27epPAkZERPDkk0+yfPlybrvtNiUB%0ARURESqisrCzeeecdWrVqRXR0tD8J2LJlS6ZNm8Ynn3xyUBIwMTGR05OSiAZOAYYBDZOSSExMLPL+%0Ai4icLPSLSkRCyufzkZSURGRkZLEqAv3HH3/QBfgF+AiXDOwKvP7nn0Ftt0KFCryxdy9LgcuAl4FV%0AQMWKFYPabiht2rSJp59+mqlTp5Jbt7ZSpUr06dOHBx98sFj9/0JERESOz5HKfQwdOpRu3bodttzH%0Aa6+9xlm4JdSygE+AqsDrr79OfHx8EfReROTko0SgiITM1Ph4kl95hTZbt/Jm3bo07NuXHv36hbpb%0AgEu8PZWZSSugEzAJtyxpsBNyNWrUoM5vvxHtbV8D9AdOO+3kWzX4999/9xcHz8zMBKBMmTLcdttt%0APProo9StWzfEPRQREZHCKGy5j3LlyrEYNxpwE3AmsAdoWIpKpoiIBJoSgSISEj6fj/WjR/Ost5Jn%0Ah5QUBo0eja93b6pXrx7i3rlafS2BF7ztDsCDwJoyZYLa7rZt2+hSINYVeH3btqC2W5R2797tLw6+%0AZ88ef/wf//gHQ4YM4Zxzzglh70RERKSwVq1aRVxcHPPmzfPHIiIieOSRR7jnnnuoVKnSMZ1n9+7d%0ApAIXAP1wNZu/Bqrt3h2EXouIlA5KBIpISCxZsoT2XhIw199TU1m6dCnXXnttiHp1QHp6Op0KxDoD%0Ar6WnB7XdrKwsZpN/teJZXryky8jIYMKECTz//PPs3LnTH7/qqqsYNmwYLVq0CGHvREREpLA2bdrE%0AU089xdSpU/2xwpT7WLBgAbcCY73t3Aez73z5ZYB6LCJS+igRKCIhsxBoDazBPeldgFuQozioVq0a%0As/bto0Oe2EwIer06ay3rgIdwU5JnAT968ZIqOzubDz74gKeffprNmzf74y1atCAmJoa//e1vIeyd%0AiIiIFFawyn3s3LnzkA9mX8rzQFFERI6PEoEiEhKXXnopE8qUYWh2NmcD7wMby5ShT+vWoe4aADVr%0A1mTp9u35EnLLvHgw1apVi8bbt3Mr8C5wBzABSKxVK6jtBoO1llmzZhEXF0dSUpI/fvbZZxMdHU33%0A7t0PWxxcREREir+iKPcxA/I9mP280GcUESndlAgUkZDw+XyEZ2dTCzca8C9ga3Y2Pp+vWKwSu3Pn%0ATkYDNTmQkOsI/F+Qn0CHh4dTbft2PsPd9P4HiPDiJcnixYuJjY3l22+/9cfq1KnD448/zi233EI5%0AFfkWEREpsfbt28cbb7xxULmPK6+8kuHDhwe03Mdm3KrBUcBiICVgZxYRKZ3CQt0BESmd3n//fc4A%0AYnAJrxjgDOCDDz4IWZ/yCgsLYy7QEhgDNAfmQNBHsNWuXZscXP2byrgpwtm4JFpJsGbNGnr27Emn%0ATp38ScBq1aoRExPDihUruOOOO5QEFBERKaGys7N59913adWqFUOGDPEnAZs3b86nn37Kp59+GvCa%0Av/cCtwDrgVu9bREROXEaESgiIbFr1y6uB3ZyoEZgB2BagQVEQuXPP/9kO/AIrl9zgN+9eDBlZGSw%0ADngWqIWbDvOjFy/ONm3axDPPPMOHH37or2dYsWJF7rvvPh5++OFiMcpTRERETkwoy31MAM7G3Rcl%0AAD8FpRURkdJDiUARCYmIiAgmAUuBy4CXgbXAmdWrh7RfudLT06kFDMX1Kxo3ajE9yKsG79y5k9OA%0ADCASl4Dc48WLox07dvDcc8/x5ptv5isO/q9//YvHHnuMevXqhbiHIiIiUhiLFi0iNjaW7777zh8r%0AynIfWUfZFhGR46NEoIiERNu2bUkbNYpob/saoB9w+eWXh7BXB5QpU4YO2dkA5K7X2wmIL1MmqO22%0AbduW+r/8wtPedkdgMFC3bdugtnu8/vrrL15++WXi4+NJS0vzx7t3787QoUNp3LhxCHsnIiIihbV6%0A9Wri4uKYM2eOP1a1alUefvhh7rvvPk455ZQi6Uc5IBy4EPjW2xYRkROnRKCIhMRXX31F1wKx64AF%0AX3/NFVdcEYou5WOM4Q3yj1j8Hlc7MJiysrJoVyD2N+CdrOLx/DsjI4O33nqL5557jj/++MMfb9eu%0AHTExMVx88cUh7J2IiIgU1qZNm3j66aeZOnXqQeU+HnroIaoX8eyNxriHxWuA/rjyKSIicuKUCBSR%0AkFi9ejUZuBFvuWYBP69eHaIe5ZeTk0NDyDdi8WFckexgOuecc5jDwf+7nHPOOUFt92iys7OZOnUq%0ATz/9NL/99ps/ftFFFxETE8OVV14Z9IVUREREJHiOVO7j0UcfpX79+iHpVxgwFmgDvAAEd26GiMjJ%0AT4lAEQmJ1atX0xx4EogCFgNVvHhxkJOTw7UFYh2AsTk5QW03LCyMysAQoC3wNe5/lzJBnpJ8ONZa%0A5syZw5NPPsnatWv98bPOOouhQ4dy/fXXB32UpIiISEnj8/lISkoiMjKy2C+YdbhyH926dWPo0KGc%0Ae+65x3yuYHxvHxDvve8I9A3IWUVESq+g/nozxlQwxnxnjFlpjPnBGDPci1c3xsw1xvxojJljjKmW%0A55jBxpgNxpgkY8y1eeIXG2NWGWPWG2PG5omXN8ZM8Y5ZbIw5Pc9nt3v7/2iMuS2Y31VEjs/pp59O%0AGm6KRyVgAPAX0LBhw5D2K6/pBbY/K4I227dvzxfAFuBz7/UL4MorryyC1vP79ttv6dy5M7169fIn%0AAWvXrs2YMWP47rvvuOGGG5QEFBERKWBqfDyT2rWjTNeuTGzblqnx8Uc/KAQyMjIYP348zZs3Z9So%0AUf4kYLt27Zg/fz6TJ08+riTg1Ph43rriCsK6duXNyy8P2Pe+rsB2t4CcVUSk9ArqLzhrbQZwlbW2%0ABdAc6GSMaQ08DvzXWnseMB9XCx9jTCRwE9AUV5f/FXNgrtl44G5r7bnAucaYDl78bmCntbYxbtT4%0As965qgPDgEuAS4HheROOIhJaUVFRhONq76UD43Aj39q0aRPSfuW1FRiOW7l3OLCtCNr8+uuvqQuc%0ABXQHzgTqAt98800RtO6sXbuWXr160bFjRxYvXgy44uDDhg1jxYoV3HXXXUFfIVBERKQk8vl8pCQk%0AMDw5mWtzchienMzmhAR8Pl+ou+aXnZ3NlClTuOSSSxg8eDB//vkn4Mp9/Oc//2HatGnHXfPX5/Ox%0AfvRoHkxJ4ZScHB5KSeHH0aMD8r1nFtieUegzioiUbkEfymGt3eu9rYCbimxxv28nefFJwPXe+27A%0AFGttlrV2E7ABaG2MqQNUsdYu9fabnOeYvOf6CGjvve8AzLXW7rLWpgJzyV92S0RCaPPmzewl/4jA%0APUBKSkpI+5XLGMO9wINAZeAh4F4vHkxz5szhXFxtwmu818ZePNh+++037r//fi6//HJmz54NQIUK%0AFRgwYACJiYk88sgjVK5cOej9EBERKamSkpKISklhOe7eIRFok5LCunXrQtwzV+5j9uzZtG3blj59%0A+vhr/p511lm8+eabfPHFF1x11VUndK+zZMkSyqem8iTwAa70S4XUVJYuXXqUI49uh3e+ed7rH0fe%0AXUREjiLoNQKNMWHAcuBsIN5au9QYU9taux3AWrvNGFPL270+rlRYrhQvlgVszhPf7MVzj0n2zpVt%0AjNlljDk1b7zAuUSkGKhfvz4/A7FANlAO9x/s2fXqhbRfuay1LARa455eACzw4sHUpEkT2i1YkC/2%0ANyC1SZOgtfnnn3/y3HPP8cYbb7B//37A1Sq85ZZbeOyxx2jQoEHQ2hYRETmZREZGcou1tMRNb3oL%0AWG4t7zZtGtJ+ffvtt8TGxvpH+oMr9/HYY49x6623Fnqk/7Zt2/gOuBD3vecC3wG1txVuPkWVKlW4%0A/a+/aA2sxT04/g6YUaVKoc4rIlKaFcWIwBxvanAD3Oi+8znwu9q/WwCb1LKVIiXAzz//TAUgEzf9%0ANQM3bPjnn38Oab9y1atXjyXAU8BeYASwBIK+Yl7fvn2ZViD2KXD//fcHvK20tDRGjRpF8+bNGT9+%0AvD8J2LVrVxYvXsy4ceOUBBQRETkOq1atorm1vIibivQicJG1rFq1KiT9KapyH2vWrKEZ8DxuWtbz%0AwAVevDDq1avHNOBU4AqgOu6+SPcnIiInrsiqvFtrdwNf4q6J240xtQG8ab+/e7ulAHlXCmjgxQ4X%0Az3eMMaYMUNVau9OLn36YY0QkxNLT08kAquGy9xG4ZOC+fftC2q9c+/fvpylu9d5TgKG44qUZGRlB%0AbbdRo0aU7dyZAWFhzAYGhIVRrnNnGjVqFLA29u/fz2uvvUaLFi145pln+OuvvwC44oor+O9//8s7%0A77zDeeedF7D2RERESovHHnuMrgVi1wGPP/54kfbjt99+o0+fPkVW7uO7776jQ4FYR9yU4cKoXLky%0AP+OmWc/2Xn8BTjnllEKdV0SkNAv2qsE1chfoMMZUwpW8SsItvnmHt9vt4B8A8xnQy1sJ+EzgHGCJ%0AtXYbsMsY09pbPOS2Asfc7r3vgVt8BFx9/2uMMdW8hUOu8WIiUgz8+OOPlMMl2Zrh6gSWg2JRQwcg%0AMzOTCOAl3IjAF3FPobOysoLe9oj33uPu5ctZPXo096xcyYj33gvIeXNycvjwww+55JJLePTRR9mx%0AYwcAzZo14+OPP2b69Om0atUqIG2JiIiURj///DMLC8QWAD/99FORtP/HH38wePBgWrVqxZQpU7DW%0AEhYWxq233sry5cuJi4vj1FNPDXi7q1atYjawE/gK8OEW+UhMTCzUeS+88EJa4laADMct3naxFxcR%0AkRMT7BqBdYFJXp3AMOADa+1MY8y3wIfGmLuAX3ErBWOtXWuM+RBXAiIT6GsPFOTqB0wEKgIzrbWz%0AvfgbwNvGmA3An0Av71w+Y0wcsAw39TjWWzRERIqB1NRUzsQthgEuUz8YmFdMVtWrV68eqbt2Mc7b%0A7oD7I1S3bt0iaf/MM8/knnvuCci5rLXMmzeP2NjYfFN0zjjjDIYOHcoNN9xAWFiRDRCXk4wxpgFu%0AEa/aQA7wmrV2nDFmOHAPB0b9P5F77TbGDAbuwtUAftBaO9eLX0z+a/1DXry810ZLXJ34ntba37zP%0AbscN3rXAU9bayUH/0iJSavl8PpKSkoiMjCQiIuKgz7Ozs1mPW9QiClf8fIMXD6a0tDTi4+N5+eWX%0A/SP9wZX7iI6ODvpIf2sti3DfuxOuBvS3FL62cpMmTbiIA1ODwdVOXhXE2skiIie7oCYCrbU/4B7a%0AFIzvBK4+zDHPAM8cIr4cN3CoYDwDL5F4iM8m4n5QiEgxs2fPHtrhVhJ6GzdE+G/Ai3v3HumwIpOW%0AlkaXArHrgOlpaaHozglbsmQJMTExLFq0yB+rVasWjz76KLfddhvly5cPYe/kJJEFPGKtTTTGhAPL%0AjTHzvM/GWGvH5N3ZGNMUd91uiivb8V9jTGPvwd944G5vYbGZxpgO1to5wN3ATmttY2NMT+BZ3AyC%0A6riBIhfjqgwsN8ZMs9buKoLvLSKlzNT4eNa//DK1t23jizp1OLd/f3r065dvn/Lly9MkK4u9wGog%0AHWgCzK5QISh92r9/PxMnTmT06NH+kf7gyn3ExMQU6Uj/1sBY730HoD+uvnJh7Nu3j7m4aca55gDV%0Ai0kpGRGRkkhDQEQkJOrXr08c8A7uyfEk3FPkYC/GcawyMzMPObWnKKYGB8K6devo3bs31157rT8J%0AWLVqVYYOHcqKFSv4v//7PyUBJSCstdustYne+zRcCZDc/5APtYBXd2CKtTbLWrsJN1imtVczuIq1%0Adqm332Tg+jzHTPLefwS09953AOZaa3d5o/4L/l4UEQkIn8/HvLg4qmzdyoXWUmXrVubFxeErMJNh%0A7969+HD1in4DeuKmy+7Zsyeg/TlSuY+PPvooJOU+upB/anDBWokn4h//+AfJxjAclwAcDmw2huuv%0Av/4oR4qIyOEoESgiIVG2bFkuAV7A/ZJ/AbgEKFOmTEj7leu0007zT+2Z571u8OLFWXJyMn379qVN%0AmzbMnDkTcMXB+/Xrx8qVKxk4cCDh4eEh7qWcrIwxZwDNge+8UH9jTKIxZkJuzWBckjA5z2EpXqw+%0AsDlPfDMHEor+Y6y12bi6wace4VwiIgE1f/58zt63j3642gX9gbP27eOLL744aN/vgddwf4zGA4Fc%0AL9hay9y5c2nbti333nsvv/76K+DKfUyYMIEFCxZw9dVX48qqF60J5K+tPCEA52zUqBF1OnViR1gY%0Aq4EdYWHU6dQpoIuoiYiUNkoEikhIbNy4kU7kf3Lc2YsXB6mpqaQBW3A38FuANDjoyX9xsXPnToYM%0AGUKrVq147733yMnJISwsjFtuuYVly5bx1FNPFfskppRs3rTgj3A1/9KAV4CzrLXNgW3A84FsLoDn%0AEhE5qlWrVhEGxAP7gJeBMl68oJq4mnZhwGlAjQD1YcmSJXTp0oWbbrrJX/O3Vq1aPPfccyxZsoRK%0AlSrRrVs35swJzfqItYEY3APeGKBWgM474r33uHf5cuzo0fQJ4CJqIiKlVbAXCxEROaTy5cvzeno6%0AS4DLcDfU33vx4iAtLY1I4BbgXaAPbl7idwGe2lNYe/bs4ZVXXmHcuHHs3r3bH+/SpQtDhw6ladOm%0AIeydlBbGmLK4JODb1tppANbaHXl2eR2Y7r1PARrm+ayBFztcPO8xW4wxZYCq1tqdxpgU4MoCxxw8%0APEdEpJBWrVpFM2CEt30N8ACw+vvvD9q3IrAV+AY4B6hUyLbXrVvHk08+6R/pD67cx4ABA7j//vsJ%0ADw+nc4MGnJ+WRnfgv19/zYvh4czcvPnwJw2C6wpsd8ONiAyEQC6iJiJS2mlEoIiEhLWWWrhVg6/x%0AXmtS+NXlAqVBgwZsxyUBO+CKlf0ONGzY8IjHFZX9+/czYcIEWrRowVNPPeVPArZp04a5c+fy7rvv%0AKgkoRelNYK219sXcgFfzL9cNuLr5AJ/hFvoob4w5E/c7eYm1dhtuym9r4+a03QZMy3PM7d77HsB8%0A7/0c4BpjTDVv4ZBrvJiISEAtWbKETgVinYGlS5cetO/PQARuOfOq3nYun8/HokWLSE1NPWqbhyr3%0AUb58eX+5j0GDBhEeHs6MGTOolZZGQ+Ai3FOTmmlpzJgx4wS+6YmbWWC7aFsXEZFjpUSgiIREZmYm%0A3QrEunvx4iAqKooawFCgMi5ReRpw2WWXhbRfOTk5fPTRR7Ru3ZqBAwfy+++/A3DBBRcwdepUZsyY%0AQevWrUPaRyldjDGX4wbPtjfGrDTGrDDGdASeNcasMsYk4hYFfxjAWrsW+BBYi/vd2NceeALQD3gD%0AWA9ssNbO9uJvADWMMRuAh4DHvXP5gDhgGa4uYay3aIiISEDl5OSwkPwlTRYA2dnZB+0bhVvO/BTc%0A4ha5dw5T4+OZ1K4dZbp2ZWLbtkyNjz9kW0cq97F8+fKDyn2MGjWKpuR/uNoUGD16dGC+/DHaQv7a%0AyluLtHURETlWmhosIiGRnZ3NbPIv7zmLQ99Qh8KaNWsYhqvxc4UX6wyMWLs2JP2x1vK///2P2NhY%0AfvjhB3+8UaNGDBkyhH/+85+EhenZjhQ9a+03uFJZBc0+RCz3mGeAZw4RXw40O0Q8A7jpMOeaCEw8%0Att6KiJyYdK+cyRDgbOA93CJi6enpB+1bBVdLMLf0SVUvnpKQwL+Sk5kF3JaczKSEBHy9e1O9enXg%0A8OU+OnfuTHR09GFH+leoUIF2uCTlGuAC3NOXLypUKPwXPw734BZ+WwsMAJYAHxdpD0RE5FgcNRFo%0AjKmJ+7t+Rt79rbV3Ba9bIlIaVME9MY4CFnPgRrk4qFmzJnM4OFFZo0agSn4fu2XLlhETE8PXX3/t%0Aj9WsWZNBgwZxxx13FJu6ilJy6VovInJ04UA93PTbdA4/4u0vYKz3/hrgQe/9+uRknsMlEkcDu5KT%0AWbduHS1btmTy5Mk8++yz/pH+4Mp9xMTEHHWk/5o1a5iAG6FYE3e/sh5YvXr1EY8LtFm4ciq5D1AL%0AThUWEZHi4VhGBE7DjYD/L1A8huqIyEnhL9zUmdwnxzEh7U1+gwYN4vHPPuMhoBPu5nY5MHLgwCLr%0Aw48//khcXByff/65P1alShX69+9Pv379CA8PL7K+yElP13oRkaOIxE27BZfgG8yBQqa5qlatSoc8%0Ao/nAPVRMKF+e9P3789UM3Au8+eab3H///WzatMm///nnn8/w4cO55pprcCVTj2zv3r0Y3FTkZsC3%0AuKXV9xThAmcVKlRgXUYGA4AuuCTgeqBixYpF1gcRETk2x5IIPMVa+1jQeyIipc4OXHGvDriRgX+E%0Atjv5NGvWjFpNm7ItKYlXgQpAraZNadbsoFmLAbd582ZGjRrFu+++S05ODuCKg9999938+9//Dsmo%0ARDnp6VovInIU7Qps/w0YWSB29tlnM2flynwLi8zGLfKVCjQCrsUtpf5fIG3qVP9+hSn30RjojXtw%0A+S/gteM6uvBq1qxJ9ubNZOOmJ2fhnirpnkVEpPg5lkTg58aYztZaje4WkYDaC5TH3TCWB4ruufWx%0AeWvxYhITE/nwww+5+eabg54E9Pl8jBkzhtdee42MjAwAjDH06tWLwYMHc/rppwe1fSnVdK0XkRLP%0A5/ORlJREZGQkERERAT//DPKXDPm8wOc+n4/du3ezCngE96BzDrDO+/wCoCduJOGXeY4LRLmPX4FX%0AcEnGl4FtJ3SWE3f66adz/ubN/inR4KZEpzdqVMQ9ERGRozmWROCDwBPGmP1A7nKe1lpbnMp5iUgJ%0AdCYwKs/2w6HqyBE0atSIrl270rBhw6C1sWfPHhISEnjxxRfzFQfv1KkT0dHRREZGBq1tEY+u9SJS%0Aok2NjyclIYGolBQm1q9P/T596NGvX0Db+B64FzgXN+11XZ7Pctsfl5zMV0Bt4Cdc6ZMfgbm4EiPj%0A8hxTCVdrcMWKFVSpUqVQfasJPO+978CBuoRFpWrVqvlGQYJbZG1DVV1GRESKm6OOObfWVrHWhllr%0AK3rvq+iHgYgEwrUFtjuEpBeHNzU+nknt2lGma1cmtm3L1Pj4gJ4/MzOTN998k4svvpi4uDh/EjAq%0AKorZs2fz/vvvKwkoRULXehEpyXw+HykJCQxITqZSTg4PJCezOSEBn88X0HbKA5VxI/vCve287f8r%0AOZmfcCsv7QJ64UZd/Nvbb5H3Wg63UFrufU9hk4Dg6hnvxBV79eGScEWpSZMmzCkQmw2cd955RdwT%0AERE5mmMqPmGM6WaMec771zXYnRKR0mF2ge1ZIenFoeXe1A9PTubanByGB/BHRU5ODp988gmXXnop%0AjzzyCNu3bwcgMjKSKVOmMHPmTC677LJCtyNyPHStF5GSKikpiczkZOKBfbipsVneiryBdCHwAm56%0A8Bjcwhy57a9PTma01/4oYBVwA272w9o85+gFvIubZlw/gH17HfJ9/9cDeO5jceedd/IDbkr0HO/1%0ABy8uIiLFy1ETgcaYkbjR5Wu9fw8aY54JdsdE5Mh8Ph+LFi0iNTU11F05IcYYwnGLhMzzXqt48eIg%0AKSmJqJSUfLE2KSmF+lFhrWX+/PlcddVV3HXXXfz8s1s3sGHDhiQkJPDVV1/RsWPHYvO/gZQeutaL%0ASKAkJiYyePBgfvjhhyJrMzU1lTSgH1AR6A/8BQEfEVhw5kJuvcDU1FT2AnVwi3ZswK0mvID8y7Df%0AA5wHVAVeBAJZxbAebkXja7zXugE897Fo1KgRTTp3JtUYpgO7jKFp5840Uo1AEZFi51hGBHYGrrHW%0AvmmtfRN3zesS3G6JyJFMjY/nlTZtWNulC/FRUQGfsloUypQpQxruZr0SrobOX168OIiMjGRx/fzP%0A6hfVr0/Tpk1P6HwrVqyge/fu3HDDDXz//feAW0lv5MiRLFu2jF69ehWb7y6lkq71IlJod0ZF8fGV%0AV9Jt/Hg+bNuWO6OiiqTdV199lXBgLG7hsRdwDxdffz2w4+IKzlyY4b3GxcVxOm668F3AfNyqueBG%0ADfbw3lcAYnAJxRggkI9yC04FDsUf8BHvvccDK1ZwxujRPJiYyIj33gtBL0RE5GiOdV36vA+sqgWj%0AIyJybHw+H/Pi4qiydSsXWkuVrVuZFxcX8KfewVaxYkXCcdNX0nHFs6sAlSpVCmm/ckVERFC/Tx9i%0AGjZkblgYMQ0b0qBPn+NehXDDhg3cfvvttG/fnoULFwIQHh7OY489xsqVK+nTpw8VKlQIxlcQOV66%0A1ovICUtMTKROUvnwNAEAACAASURBVBIv4Z4kvATUTkoiMTEx6G1nZGTgAx7C1fB7GFcvb9++fQFt%0A52vc0Ok53mtuzb+NGzfyNjDIaxfc4h1lgauALO8hYsHkXCBrMEwrsP1pAM99PM4880zuuecejQQU%0AESnGjiUR+Ayw0hgz0RgzCbfg1VPB7ZaIHM78+fM5e9++fNM/ztq3jy+++CLEPTs+ZcuWJYf8IwKz%0AvXhx0aNfP+5YuJCcGTO486uvjmv1wS1btvDggw9y2WWXMW2auz0vV64c9913HytXrmTw4MEBKQ4u%0AEiC61otIobz00kt0KxDrDrz88stBb9vn81Edl3zci5t2eyqBnxrcENgOPAbs4MBiIZmZmeS2VAt3%0Af9YQNyqwx1df8dbixQAsLHC+BQHqV6NGjdgGPIobtfgYsA0444wzAtSCiIicTI76i9ta+74x5kvg%0AEi/0mLV2W1B7JSKHlZycTLsCsb8BSzdvDkV3TlhOTg4bgGdxN80zgI1Adnb2EY8ratWrVyfqOKY2%0Apaam8sILL/Dqq6/6RyIYY7jpppsYPHiwbsqlWNK1XkQKa8uWLczA1cibhRv99jmQUqDebjD89NNP%0A7MZNt12DG603DDdSL5DuA1oDHwPvAIvzfFYJGAhUB64HngdWAM2aNfPv8wuuJnKUd+ymAPWrb9++%0AfPjYY9TAff+dwGYvLiIiUtBhRwQaY5p4rxfj6s1u9v7V82IiEgL/+Mc//DVpcn0OdO/ePRTdOWEZ%0AGRlsw61uF4mbHrwN2L9/f0j7daL27t3LCy+8wEUXXcSLL77oTwJ26NCBr776ildffVVJQCl2dK0X%0AKb0CvejYmjVr+AYYDWTgVs5dBKxevTog5z+SrKwsqpJ/1dxqXjyQ3gfu9f4VHN3XFVefMNJr/1Bj%0AETNxIxZX4+57MgPUr549e1LRGLYAb+Pupyp6DyFFREQKOtLU4Ee81+cP8e+5Yzm5MaaBMWa+MWaN%0AMeYHY8wALz7cGLPZGLPC+9cxzzGDjTEbjDFJxphr88QvNsasMsasN8aMzRMvb4yZ4h2z2Bhzep7P%0Abvf2/9EYc9ux9FmkuKtatSobK1bkQWA27qn3TxUrUrVq1RD37PiEhYXRElfYu6P3erEXL0kyMzOZ%0AOHEiLVu2JDY2ll27dgFw6aWXMnPmTD744AMuuOCCEPdS5LAKfa0XkZJnanw8k9q1o0zXrkxs2zYg%0Ai4799ddfnIWr92u917O8eFHYS/5Vg/cE8NxbtmwBXJLtYy9WhgNDqMGt2jsEOAUYCtQ4xHkqALuB%0AHGCXtx0IERER3DFiBHVr1uRsoE7NmtwxYsRx1zUWEZHS4bBTg62193pvO1lr81XaNcZUPMbzZwGP%0AWGsTjTHhwHJjzDzvszHW2jEFztsUuAloCjQA/muMaWyttcB44G5r7VJjzExjTAdr7RzgbmCntbax%0AMaYnbqZhL2NMddysgIsB47U9zVq76xj7LlIsJSUl0WrfPnYB03H/Ebfat49169Yd1xTWUKtTpw6d%0AfvklX6wz8HmdOqHp0HGy1jJt2jRGjBiRb+pR06ZNiY6OplOnThhjQthDkaML0LVeREoQn89HSkIC%0Aw5OTAbg2OZmYhAR8vXtTvXr1Qp3bAlWBi4BvcQmvonIKbkTgZbgReZUDcM685T7AfT8DXAuMBCYA%0Ay4zBWksVXI3CKFyNwoKPZ40xZFhLedyU4Aq4kZOBulfo0a8fV/fuzbp162jatKmSgCIicljHMvRm%0A0THGDmKt3WatTfTepwFJQH3v40Nd9boDU6y1WdbaTcAGoLUxpg5QxVq71NtvMq78Ru4xk7z3HwHt%0AvfcdgLnW2l3W2lRgLm7gkUiJVq9ePZJwq9Fdj3vinATUrVs3pP06Xrt27WJWgdhMYPfu3aHoznFZ%0AsGAB7du354477vAnARs0aMArr7zC119/TefOnZUElJLmhK/1IlKyJCUlEVWgbl+blBTWrVtX6HOf%0AR/5ReecV+ozHLg3yLaRWmHGIhyv3UQ/ojVudeBJu+m+lSpUASMXVKOzgvRacGlyjRg1q42ZAjANe%0AwNVIrlmzZiF6ml9uXWMlAUVE5EiOVCOwjjGmJVDJGNPCm5p7sTHmStxDt+NijDkDaA5854X6G2MS%0AjTETjDHVvFh9IDnPYSlerD6uZlGuzRxIKPqPsdZmA7uMMace4VwiJdqsWbM4l/w3u429eElSvXp1%0A1uDmJc7xXtdCsb55TUxM5Prrr6d79+6sXLkSgFNPPZWnn36aZcuW0bt3b8qUKRPiXoocu0Bf60Wk%0A+IuMjGRx/fy3xIvq16dp06aFPncY+ev0FeUVsSPwk9fuL0CnEzjHkcp9VKpUieuBWOBn4AFcHcKy%0AZd0Eqy4FztW1wHbDhg0Puary6aefjoiISFE60ojADrj6QA2AMRyoGfQI8MTxNOJNC/4IeNAbGfgK%0AcJa1tjmunu3zx9/1wzcXwHOJFDv/+9//Drlq8Pz580PRnRMWHh7Ov4FbcInA24B/e/HiZuPGjdx5%0A551ceeWVfPnllwBUrlyZQYMGkZiYSN++falYUbMopUQK2LVeREqGiIgI6vfpQ0zDhswNCyOmYUMa%0A9OkTkAdxewjcqLzj9RzuB0ZjXDJw9HEca63l008/JSoqioceeoitW7cCrtzHe++9x+zZs2nXrh3b%0AgTdxtQ/fAH4H2rRpAxy8eMiCAts9e/Y85EwILeghIiJF7Ug1AicBk4wxN1prPz7cfkdjjCmLSwK+%0Aba2d5p17R55dXseVOgM3aq9hns8aeLHDxfMes8UYUwaoaq3daYxJAa4scMwXJ/o9RIqLM888k1l4%0AowBxT6BnQolbkdYYwyTc6nqdcH8E1lK8FgvZunUrzz77LJMnTyY7OxuAcuXKcccddzBo0CBq1aoV%0A4h6KFE6grvUiUrL06NcPn1dP7s4A1pPrUGC7E65uXlG4ALdYxxrcYh0xwLE8Iv3yyy+JiYkhMTHR%0AH2vQoAFPPPEEPXv29I/0v+mmm5gwZw41vDb+ALYA99x0E7Nnz2YDMBxog6ursLFAOz179uSWxx/n%0AQWvpjLt3W24MjygRKCIiReywicBc1tqPjTFdgPNxJT9y408eYxtvAmuttS/mBowxday127zNG4DV%0A3vvPgHeNMS/gpvGeAyyx1lpjzC5jTGtgKW7w0Et5jrkdN+W4Bweu+XOAp7xpx2G4h5OPH2OfRY7I%0A5/ORlJREZGRkkU9lnT9/PufgnnZ3xP2HsB746YuSlef+/fffuQI3YsDQCPiVfsD27dtD2zFccfAX%0AX3yRhIQE0tPTAZe47NGjB0888USJS7qKHE0ArvUiUsLk1pMLpOnkL8j9WUDPfmRVyL9YSMHFOgpK%0ATEwkJibGP9IfXLmPgQMHctdddx000v/vf/87UytWZOe+fXwDlAOqVaxI+/auPHl5YAfuR80f3nZe%0AuSv7fjt2LK/u2MFpNWtyx0MPFeuSKCIicnI6aiLQGJOAqxN0FW5xrH8CS47l5MaYy3Ez/34wxqzE%0ALbb1BNDbGNMct5jYJuA+AGvtWmPMh7iBQZlAX2/FYHC1hyfifqDMtNbO9uJvAG8bYzYAfwK9vHP5%0AjDFxwDKv3Vhv0RCRQpkaH09KQgJRKSlMrF+f+n360KNfvyJrf/PmzVyHKzIN7un7g8CXycmHP6gY%0Aql+/Pl22bMFQFrgaWERXklhaP3SlPNPT03n99dcZM2YMqakH/lxcc801DBs2jGbNmoWsbyLBVJhr%0AvYhIruq4B3yXA98ApxZh23/hFuIA9/T/wcPst3HjRkaMGMGnn37qj1WuXJm+ffsyYMAAqlY9dAox%0AIiKCG6OjWTVuHDnbtlGmbl2u6d/fn8irmad9DtO+VvYVEZHiwBzIsx1mB2NWWWsvzPMaDsyy1rYt%0Ami4GlzHG5v3BL3IkPp+PSe3aMTxP0i2mYUPuWLiQ6tWrF0kfGjduzNs7duSbfjMHuK1WLdavX18k%0AfQiEXr160Xj2bMYRBfwPV3Z7Ap06deL9998v0r5kZWXx3nvvMXLkSLZs2eKPX3LJJQwfPpwrrrii%0ASPsjEhERgbW2yGre6lovIoUVERHB/cAI3BP983FP/xOAYP/3FxERwSzyj0acjZuanNt2oMp9+Hy+%0AfIk8n89HZGQkk9LT6VGg/Z5Vq/Lbb78F4BvKyaaor/MiInkdSzGudO91rzGmHm6kXt3gdUmk+EpK%0ASiIqJSXfqnRtUlJYt25dkfXhyiuv5PMCselevCQ544wzGAfAhUAlYCRwaZFOu7XWMm3aNKKionjg%0AgQf8ScDzzjuPd955h7lz5yoJKKWFrvUiUmjrcbX50nD18jYUYduzC2znLsyRmppKbGwsF198MW+9%0A9ZY/CdijRw+WLl3K6NGjj6vmb+6U6oiICKbGx/PSpZfyZHo684B38+w3ExgxYkQhvpGIiEhwHHVq%0AMPC5MSYCt/jWCtw02wlB7ZVIMRUZGUmf8uWJ3LePa3HJwLXly5PQtGmR9WHHjh1kA08CUcBiXLHq%0A1B07jnhccXPppZeSkDAfN+sf4DTgX4wfP5Jnnnkm6O0vWLCA2NhYVqxY4Y81aNCAxx9/nJtvvtlf%0AHFyklNC1XkQKpVy5cgzMzKQxbqbCw8CPwMJy5YLedsOGDVmWnMyD4F+IYwlQrVo1mjdvflC5j+jo%0AaC688MJCtenz+ZgZHU2tnBwWAbWBqUAF4Cvv3yPXXVeoNkRERILhqCMCrbVx1tpUbzXBRkATa210%0A8LsmUvz4fD7O27eP53G1+Z4Hzt23D5/PV2R9yMrK4h6gP24c3QDgXiAzM7PI+hAIV111Fe4bPIlb%0A56cHbmHv4NbLSUxM5IYbbqB79+7+JGD16tUZMWIEy5Yt41//+peSgFLqFOZab4xpYIyZb4xZY4z5%0AwRjzgBevboyZa4z50Rgzx1u8K/eYwcaY/2fvvsOjqtIHjn9PAoTOhA6hiIpCFAWUElhAVyU0Bf2J%0A60ZXbCgQlQUbKpjQLKCouJGIIsUFUSyLi0CQpSlFIr2EogYMoalMaCaBJOf3x7mTzAyZZJLMTBJ4%0AP88zz505c8uZIeTevPec992vlEpSSvV0am+vlNqulNqnlHrbqb2SUmq+tc16pVQzp/cGWevvVUo9%0A4IvvQwhRdNdddx0LgSuAYUAL4D9Wu6/Z7XbWrVuXG+C79957qYwp0jENU0FwC3Dy5MncdTp06MCi%0ARYtYsGCBT/o0f/58fsvJoTLmOiwEk6x8OKZycC8gMTGxxMcRQgghfM3jiECl1F0FvIfW+kv/dEmI%0Asmv+/Pn0An7GTDnpi8k/8+mnnzJqVGCKUh84cIBlmAtMx6TVBODgwYMBOb6v2Gw2nugTBku/pG9O%0ADt8EBUGvXkyYt9Yvx/vll1+YMGECX36Z96uratWqucnBa9WqVcDWQlycfHSuzwJGaq23WrkFNyml%0AlgEPAcu11pOUUs8DLwCjlFLhwD1Aa6AJsFwp1dIqDjYNeERrnaiUWqyUitRaJwCPACe01i2VUn8D%0AJgH3KqVCgZeB9oCyjr1Qa32ymF+JEKKY+vTpw9pNmxiJuVmagJka3LdvX58eJ7+ibZmZmaQDqcA2%0AwDkj4dVXX82YMWPo27cvSvkuJdu7777LXeQVCOmFuUn7K/A3oBZwxofHE0IIIXyloKnBBY1l14AE%0AAsUl58SJE7wBXA+5U4O3AVecOBGwPvTo0YNtc+e6XGhvB7p37x6wPviC3W7npxUraJGTwy4gJyeH%0AX1aswG63+7TwytGjR5k8eTKzZ88mKysLgAoVKuQmB2/QoIHPjiVEOVTic73W+ihw1Hp+RimVhAnw%0A9Qd6WKvNBlYBo4A7gPla6yzggFJqP9BRKXUQqKG1dgyhmQMMwPya649JOQbwOVgpRs2vwWWOwJ8V%0AgOwFfFpYv4UQvnXu3Dk6Ac9gioWMwUTsz50757Nj2O12UuPjc4u29UxJITY+nkMdOpAMHHFatybQ%0ArW9f5syZ45eR/ocPH8Y9xNkPeM96/j+bjSc6dPD5cYUQQoiS8hgI1Fo/FMiOCFEeHDlyhDaYKcFg%0A/gIdDiQfOeJ5Ix9bsWIFD3LhhfaclSsD1gdfWLFiBa0zMpji1DYiI4OVK1dy110eByl57eTJk0yd%0AOpVp06bx559/5rbffffdvPjii1x++eUlPoYQ5Z2vz/VKqcuAtsAGoIHW+ph1nKNKKUc2/jBMelOH%0AVKstCzjk1H7Iandsk2LtK1spdVIpVdu53W1fQogAa9WqFQ2B2uTNWOgBHL36ap8dw1G0zWEzsCgl%0AhU0peb8GagLPYn6BDHvlFb+m+3DceXBIwNxBeTksjKuHDcNm82+6EyGEEKI4Ci0WopR6Ob92rfU4%0A33dHiLJt165dPOHW1gcYtmtXwPqQlpZGdy680H4ngHkKfeHQoUNEurX1AjYeOpTf6l7LyMjggw8+%0AYMqUKS65G2+55RZefvllrr/++hLtX4iLkS/O9da04M+B4dbIQO2+uxJ08YLD+XBfQhSZ3W4nKSmJ%0A8PBwCfZYbr75Zt6qUoVe6em5bUuqVGHkzTf77Bjh4eHMCgvj8pQURuM69LdCcDDtcnJ4Xmu+Cw6m%0AYmQkzZs399mx8/MrrsXbfrXaH1m7Vn4uhBBClFmFFgsBzjo9sjEp0S7zY5+EKLNatmzJEre2xcCV%0AV14ZsD5orVnm1pYQsKP7zoABA1jqljtniVL079+/WPvLysri448/5oYbbmDMmDG5QcAbbriBr7/+%0Ami+++EKCgEJ4VqJzvVKqAiYI+LHWeqHVfEwp1cB6vyFw3GpPBZo6bd7EavPU7rKNUioYqKm1PmG1%0AN/OwjRB+sSAujtnduxPcrx+zunVjQVxcaXepTLDZbFw7ejSjGzViqVKMbtSINqNH+zQglpGRwapG%0AjbiavCBgcFAQjz76KLt272b65s0kT57Mw5s3M2HePJ8d15NHgfuAfcA/gMFWuwQBhRBClGWFjgjU%0AWr/p/Fop9QblM+4gRIllZ2eTBC75+fZg8tsFStOmTTmwfz9jgK7AWuCg1V6eNG/enKzevRmZkEBk%0AdjYJwcFkF+PuvdaaRYsWMWHCBPbu3Zvb3rJlS8aMGcPtt9/u0+TgQlyMfHCu/wjYrbV+x6nta+BB%0A4HVgELDQqX2uUuotzDTeK4GNWmttTfntCCQCDwBTnbYZhCkGOhBYYbUnABOtisRBwG2YPIRC+IWn%0AHHX2qCif5rctrwZGR2OPimLPnj0Mbt3aZwExT+k+evfuzcSJE13SfQwePDi/XfjFbKAlpkrwTExx%0AFCGEEKKsKzQQmI+qmDvuQlxysrKyeAZz0ZcAPAnsBV63ilAEQmpqKpdjkmItwgzf+RMz1ba8mTBv%0AHsnJySxfvpwHe/YschDw+++/Z+zYsSQmJua2NW7cmFGjRhEVFUWFCsX5FSeEoAjneqVUV8ygmB1K%0AqS2YKcAvYgKAnymlHsbcr7gHQGu9Wyn1GSbN6XlgmFUxGCAamAVUBhZrrZda7TOAj63CIn8A91r7%0AsiulxgM/Wscdq7V2LhgqhE+556gD6JKayp49e4iIiCilXpUtoaGhPvsuPKX7uDwkhBGZmRzbto1N%0AS5ZweXS0T45XVKGYqcFg0psMLZVeCCGEEEWj8q69Payg1A7y8voEA/WAcVrrf/m5bwGhlNJpafI3%0Ag/DO7NmzSRo+nGlObUOA8HfeYdCgQQHpQ+PGjen9559cD3TGZOTfBiypWpXDhw8HpA+lbfv27Ywb%0AN47ly5fnttlsNp5++mkeffRRqlSpUoq9E6LkbDYbWuuADWWVc70Q3klLS2NWt265IwIBYps25aHv%0AvpPpoD6UlZXFJ598wmuvvUaqU+D1+uuv54qkJL5wqkQ8vEoVRuzeHfARmTabjSW4FgtZismrIL9v%0ARGECfZ4XQghn3gyX6ef0PAs4prUO3PAnIcqQxYsXUx3XxNC/A0uXLg1YILBatWpc9eefjLFe3wa8%0AAHxXvXpAjl+akpOTmThxIp9//nluW5UqVRg6dChPPfWU/BEmRPHJuV74zcVUWMNmsxE2ZAix8fF0%0ASU1lXVgYTYYMKZefqyz+uxSW7uPcuXOEPfqoyza909NZuXIld911V6C7y2JcA4HfBLwHQgghRNF5%0AkyPwoFKqPaZAqQa+B7b4u2NClEXJycm8A3TEzGl7EpOw6p+//BKwPtSrV4/uv/3m0tYD+Lpu3YD1%0AIdCOHz/O5MmTmTlzJlnWNOzg4GAGDRrEc889R8OGDUu5h0KUb3KuF/6yIC6O1Ph4IlJTmRUWRtiQ%0AIQwspWmcvuKcB+8hH+bBC6Sy+O/iTbqP5557jqq4Bt+WAJk//FAqgcBDuN4clkpFQgghyoNCqwYr%0ApV7G5MKtA9QFZimlRvu7Y0KURQ0aNGApUBvz13Io5gK0fv36AevD77//nptx3+E/VvvF5tSpU0yY%0AMIF27drxwQcf5AYB77rrLjZu3MiUKVMkCCiED8i5XviDc2GNnjk5xKSkcCg+3iXXW3nlyIPnjyBg%0AcnIy06dP5+DBgz7fN5S9f5ft27dz9913069fv9wgoM1mY/z48WzatIkHHnggN+fvzz//TDVM8O1b%0Aa1nDavfEbrezbt06v0zXfQx4AqiCuTn8mM+PIIQQQvheoYFATALwDlrrGK11DCYt2T/82y0hyqbw%0A8PDcqcGK5ijMBeg111wTsD6cPXuW48BLmFw0o4Hj4FJFr7zLyMggLi6Otm3b8sYbb3D27FkAbr75%0AZlatWsVHH33EFVdcUcq9FOKiIud64XMFFdYQ+RsdFcX0G24g6LnniG/XjtFRUT4/Rln5d0lOTubR%0ARx+le/fuuTl/q1SpwsiRI9m6dStPPvnkBTl/9+/fz1mgL2Za7h3AaWDfvn35HmNBXBxTIiJY1KcP%0Ab0VEsCAuzqefYQ2uN4dX+3TvQgghhH94Ewg8jKne5xCCjHwXl6hrr72WHCCGCsCtQGuyrfZAycjI%0AoDXmwneRtQwH0tPTA9YHf8nOzmbu3LnceOONvPTSS5w4cQKA9u3bs3DhQr766ivatm1byr0U4qIk%0A53rhc+Hh4awPC3NpWxcWRuvWrUupR2VbcnIyR5csoVZODgqw5eRwdMkSkpOTC922KKPe8vt3WaIU%0Ae9euLW7Xi+TYsWM8++yzdOjQITfnb3BwMA8//DBbtmzh5Zdf9jjS8siRIyQBEzGlwicAe612d3a7%0AnS/Gjyf46FFuB4KOHOGL8eN9OvJxD66jE/cWvLoQQghRJngTCDwJ7FJKzVJKzQR2AmlKqalKqan+%0A7Z4QZYvWGjNppQPwLtCV16z2QKlQoQJJmJKe/TFz+HZb7eWV1ppvvvmGrl27Eh0dzaFDhwC48sor%0AmT17Nv/73//o0aNHKfdSiIuanOuFz+UW1mjalGVBQcQ2bVpuC2sEwsKFC6mgNeeAHOAcUEFrvv76%0A6wK3WxAXx+zu3Qnu149Z3boVOurNZrNRe9AgnlSKpcAzwNHsbH7817/8Oj345MmTTJgwgfbt2xc7%0A3cf58+exA80wMyKaAHar3d2KFStomZHB/ZgZFA8AV2ZksHLlSp98nooVK3IMc8dkm7U8ZrULIYQQ%0AZZk3kYOvrIfDKv90RYiyb//+/ZjJK9dhMsK8Buxg//79AevD+fPnuRouqBq8MJ+L4PJg3bp1jB07%0Alh9++CG3rVGjRowaNYr77ruvXAc4hShH5Fwv/OJiKKwRKHXq1CEDsAHXA+nAT0Dt2rU9buOc7w+g%0AZ0oKsfHx2KOiCA0N9bhdgzZtWKk1M4BaQEPgaFoaiYmJ9OzZ02efCcxMhg8//JApU6bkjvQHk+4j%0AJiamyCP9I4C3reeRwHBgYz7r/fDDDxwE/gVUBaZihj5nbdzok8IitWrVovLvv3MaWIe5Kgyx2oUQ%0AQoiyzJuqwbOVUpWAq6ymvVrr8hlxEKKEUlNTMf8VHJX16gD3M3Xqa4wbNy4gfdBa092trQfwegBH%0AJfrCzp07GT9+PAkJCblttWrVYsSIETz22GNUrVq1FHsnxKVFzvXCnxyFNS4mW7du5dNPPyUqKoo2%0Abdr4ZJ/btm2jNRfe6Nu+fbvHbQrK91fQd37s2DHOAtcCPYFlwAmr3Veys7OZP38+r776au5IfzDp%0APmJiYoo90r838DOmWFtfoA8myOcuKSmJSpgA3eXWNlnA7t27i3Vcd/Xr1+e533/nSiDB6tc+YGQA%0AC8gJIYQQxeFN1eCbgP1AHPAesE8p5R6HEOKSsG3bNswl5ThgoPVYibmfHhg1a9bkG7e2RVZ7eXDg%0AwAEee+wxunXrlhsErFy5Mv/85z/Ztm0b//znPyUIKESAybleCO89FBHBWzfdxI5p05jSrRsP+SjI%0A+dVXX+V7o++rr77Kb3Wg+HkY9+/fzzXAMMx//Ccw+YZ/+umnonfcjb/TfUzG/JJqiRntN9nDeocP%0AHyYUqAZoa2mz2n0hJiaGJcAVmO+xBaaASUxMjE/2L4QQQviLNzkC3wR6aq17aK27Y0bhv+XNzpVS%0ATZRSK5RSu5RSO5RST1ntoUqpZUqpvUqpBKVULadtXlBK7VdKJSmlejq1t1dKbVdK7VNKve3UXkkp%0ANd/aZr1SqpnTe4Os9fcqpR7wps9CFOTMmTMMYxt/8Dlr+JwTfM5QvqRhwxOFb+wjJ0+e5AQwFHjD%0AWtqt9rLst99+47nnnqNDhw589tlnaK0JDg7mwQcfZPPmzcTGxsqUMSFKT7HP9UJcSrZu3UpqUhKX%0AYXLUNQMOJSWxdevWEu87Ozub/7q1fQ25ufTyY7PZ+L1NG0YGB5MAjAwO5o82bS44n7oXE9m7dy/H%0AgElABibRyXEoceXgtWvXEhkZyX333Ze7r0aNGvHOO++wYcMG+vfvj1KqRMe4FvMLK9JaXuNhvaCg%0AIHKA88ABzGjAHKvdFzp27Mh3mKnJCdbye6tdCCGEKMu8ORNW1FrnFsHSWu8DvM2CmwWM1Fpfg0np%0AEa2UagWMApZrra8GVmBmPqCUCgfuAVpjRti/p/KuFqYBj2itrwKuUkpFWu2PACe01i0xKUMmWfsK%0ABV7GVHXodypUdwAAIABJREFUBMQ4BxyFKA673U4oZshMBuZOdG1wyXnjb44L23qYi+F6mAvb4ODg%0AgPWhKE6dOsUrr7xC27ZtmT59em5C7wEDBrBhwwbefvttGjduXMq9FOKSV5JzvRCXjOeffz43R12k%0AtewMjBo1qsT7DgoKYj2ugaX1FHx+t9vt1N2xg9HZ2VQDxmRnU2fHDpeiH/kVE9m4cSNnMdcwQZhE%0AJ2fBJV9vUezcuZN77rmHvn37snGjydhXq1YtYmNj2bRpE4MGDfJZzt/emGnM32FuhPbxsN7Ro0c5%0Agym60sJaniX/CsPFsXHjRnpgipAkAA8B3YHExESf7F8IIYTwF28CgT8qpT5USt1kPT4AfvRm51rr%0Ao1rrrdbzM0ASpsBXf2C2tdpsYID1/A5gvtY6S2t9ADNboaNSqiFQQ2vtOLPOcdrGeV+fA3+1nkcC%0Ay7TWJ7XWaZj0J7286bcQnpw7d44/Mfl7brOWZ632QKlcuTJ1gEGYJOIPYS7kQ0JCAtYHb2RmZjJt%0A2jTatWvHpEmTOHv2LAA9evRgxYoVzJo1i5YtW5ZyL4UQlmKf64W4lOzZs4febm19KflIOjA3FbsD%0AMZhprLGYwNIff/zhcRtHjsDawF+AUPJyBIJrMZGeOTnEpKRwKD6e9PR0qmCKaLTBJD2pginsURTO%0A6T6WLVsG+D/dxwe43pD9wMN6p0+fpiZQn7wbpzWtdl84e/YsPYEbgClAW8wfH47rHSGEEKKs8iYQ%0AOBTYDTxlPXZbbUWilLoMc47cADTQWh8DEyzEnKMBwoAUp81SrbYw4JBT+yGrzWUbrXU2cFIpVbuA%0AfQlRbJUqVcK9ll6k1R4o586dw45rfpw0yB1pV9qys7P55JNPuPHGG3nhhRdy/4C5/vrr+eqrr1i4%0AcCHt27cv5V4KIdz45FwvxMXOZrOxFNcRaYutdl/oDS5BPU+j3RwKyxHoqZhIZmYmLXC9sXkZ3gcC%0ASzPdR2O3fjcqYN2mmIBqpLVs4sN+VKtWjTVubautdiGEEKIs86ZqcKZS6l/A/zAzEPdqrYs0/Ekp%0AVR0zWm+41vqMUsq9vKkvy52WLPGIEAWoXbs2S48edRlausRqD5SsrCzqYfLigLm4HU7pBwK11iQk%0AJDBu3DiXinyXX345Y8aMoX///j7LyyOE8C1fnOuFuBQcPXqUJGA8ZprJOGAvvptuugRzXndYXMj6%0ANpuNsCFDiI2Pp0tqKuvCwmgyZEhuEC48PJxZYWHUSUnhY+BBTKCQlBTaAfOBXzGlz3pgcgUW5NSp%0AU/zrX/8iLi7OZeTbgAEDeOmllwIy0t89ONoXc1M0P/ndvH07vxWLoVOnTvzXZmNcWhoRmGnch2w2%0AhkiOQCGEEGVcoYFApVRfIB74GRNka6GUelxrvcSbAyilKmCCgB9rrRdazceUUg201sesab/HrfZU%0AzM07hyZWm6d2520OK6WCgZpa6xNKqVTgJrdtVnrTZyE8SU9Ppwbmwt9x0VeTok+lKSn3aUl9gKkB%0A7YGrDRs2EBsby4YNG3LbGjZsyPPPP8/9999PxYqSakyIsqyk53ohCmK320lKSiI8PLzcF4XKzMzk%0AavIq6URihtAmZGb6ZP/fY27u9cEEAdd6sc3A6GjsUVHs2bOHh1q3dvmObTYbazIzsWOuHWYBOzIz%0AqQesAm63jjEMk0PPk8zMTGbMmMGbb77pMlW5R48exMTEBGykf8OGDVnkdkP2v5iCJPlZChfcvPUV%0Am81Gj2efZX9cHDuOHOFs48b0GDas3P+Ml2U22/XAwdyiN0IIIYrH26rBN2utb9Ja9wBupmiVBD8C%0Admut33Fq+xpzUxJMqrOFTu33WpWAWwBXAhut6cMnlVIdreIhD7htM8h6PhBTfARM3t7blFK1rMIh%0At1ltQpSIHXgCk0vnScz0oEAKCQlhqVvbYkxOnkDbtWsX9957L7169coNAtasWZOYmBg2b97MQw89%0AJEFAIcqHkp7rhchXfoUqyrv8bsb5SndM8uuPgP8Durm971791yEtLY0dO3Zw8uRJl/atW7fS5vhx%0AXsbkA4wBrj1+nAhgJCbX8EhMqpEz+fTHOd3Hiy++WOrpPu6++272ACMwQb4RmBGZd999d77r/4b5%0AfAnW8ncf92dgdDRD164lfPFihq1dy8DoaB8fQTjYbI2AW/FcJ1oIIYS3vAkEntZa/+T0+hfAqyy7%0ASqmuwH3AX5VSW5RSm5VSvYDXMUG6vcAtWDMRtNa7gc8wuYkWA8O01o5pw9HADGAfsF9r7YiFzADq%0AKqX2A//EVCRGa23HzNz4EfgBGGsVDRGi2JRSHMZMQUkH3gWOWO2BEhISwg5cL2x3EthiIQcPHmTI%0AkCH85S9/YelS81+xcuXKPPXUU2zbto0RI0b4PDm4EMKvin2uF8ITT4UqnCvalkfuN+N8OcqsGubc%0A3hH4Bqju9J6noOroqCjm3Hgj1z33HLPat2d0VFTuNu+++y41MMUszlrLmsBWXHMN/wE4307UWrNk%0AyRK6devG0KFDSUkxabevuOIKZs6cycqVK7n55pt9+Mm9U69ePZ7F3JD9BTMa81mrPT/1gdGY73UM%0AUNcPfQoNDSUiIkJGAvpdW8yVt3zXQghRUoVODcZUElyMCdBpzKi7RKXUXQBa6y89bai1XgsEe3j7%0AVg/bvAq8mk/7JkxhM/f2TOAeD/uahZkFIYRP/PnnnzwOdMBEq58ENgLfBLBCXMOGDel86hRngEWY%0A/8QRQGrDhn4/9u+//84bb7zBRx99lFspOSgoiPvvv5/nn3+esDCpxyNEOVXsc70QnngqVLFnzx4i%0AIiJKqVcll1+KEF/ZBbQDrsNU19titTsHVQF6pqQQGx/P1q5dqZiQwJTsbAAis7MZmZBAcnIyLVq0%0A4ODBg9THBP3ATJMdCmRyYa5hx5339evXM3bs2DKZ7mPAgAHMjI3lLa0ZZrW9oxQP9++f7/qR5BVf%0AATOaszRTqYjiMYG/xzHzcV7D3AIXQghRXN6MCKwMHMPkEL4JM8q+CiatSD+/9UyIMqhSpUqmOAh5%0AFf0WE9iqwXXq1OFPTLLrdzFz984Cdev64z63cfr0aV577TXatm1LfHx8bhDw9ttvZ8OGDUydOlWC%0AgEKUb3KuFz7nqGjrXGHXuaJteZWGme6yD/gH5nP5SitcK+JebbU7gqqbMNNftmKCqp9++imRVhDQ%0AITI7m+XLlwOwf/9+7nA7Rn8uHO7bB5MgFKB3795lNt1H8+bNyerdm5HBwWZWRHAw2b1707x583zX%0AX+b2WnIElVetMJPDAOoA92GzyRRhIYQoLm+qBj8UiI4IUR40a9aM9bt3uyTy3gAeL0D94cSJE/lW%0AwVvqlLzbVzIzM5k1axaTJ0/m99/zMut069aN2NhYbrjhBp8fUwgReHKuF/5gs9n4vU0bJhw+TGR2%0ANuODgznfpk25n9a3CzPCridmWu1uH+67u9trRyXf8PBw7tOa9pjrj4+AzVrzWlQUX06f7hIMTAgO%0A5sGe5krh5MmTuVONdwHXYqYy/+l0jAOY4OIep7bKlSvz2GOPMWLECEJDQ334CUtuwrx5JCcns3z5%0Ach7s2bPAa7AUTF7ELsA64FCA+ih8rTJmHK6DBsr37xEhhChN3kwNFkJYTpw4QSQm38xuIBZzWfLp%0AicCVDDl58iTLcK2Cl2C1+0pOTg4LFixg4sSJ/Prrr7nt1113HbGxsdx8880BzYsohBCi/LHb7dTd%0AsYMYp2mrsTt2YLfby1xwqSg6A69YzyOBF4CVPthvlSpV+CY9/YKKuFWqVGH79u1cp3XutNZewFCt%0AsdvtnI+MZNjSpVyRk8PPQUEER0a6BMeOAxMxgcsJ5BXMGGw9/xrIcTrmAw88UObTfbRo0YLBgwcX%0AuE6FChXIzsoiHTORNB3IttpF+ZKWtqq0uyCEEBcVb6YGCyEsJ0+epCeuU4Mj4YLqff5Uq1YtfsHc%0A4U6wlsngkxEWWmsSEhLo1q0bjz/+eG4QsEWLFsyYMYNVq1bx17/+VYKAQgghClVQjsDyLL9Re77Q%0ApEmTfCviNm3alJdeeok7wGWadX9g9OjRAFTC1FKtlM/5uR4mH2CktXTkNPwE+A95QUBHybGLJd1H%0AaGgo4W5t4UDt2rVLoztCCCFEmSGBQCGKICsri8Vubd9Y7YFSv359KmASfe8GzmGG9nqqmOetH374%0AgT59+vC3v/2NXbt25R7rzTffZOPGjfzf//0fQUHyK0MIIYR3HDkCnV0MOQL9VTX4lltu4WlcK+I+%0AY7Xv3r2b94E4IAMzJTke2LlzJxUTEng7J4dewNvZ2VS0ioU4qjM7RhhmYnILf2K9dpQ5uxmTdzgY%0AuPpqR1bC8u/666/nLDAK6IQZuXkaM7tBCCGEuJR5HBuvlBpZ0IZa6ym+744QZdv58+c5jGu1wCNW%0Ae6BUr16dweRVLr4GU7l4avXqxdpfUlIS48aNY8mSvD9latasyfDhwxkyZAjVqlXzQa+FEGWRnOuF%0AP9lsNsKGDCE2Pp4uqamsCwujyZAh5T5HYA1McKk+pqpOcasG2+12kpKSCA8Px2azMXToUOLj43kP%0AciviTgKGDhnCtGnTaIIpIAKmmMgTmFQePTEjBR05AHtaxUIc1yarMVOAx2DyATq0w+QfvA2TIxCg%0AcePGxfw0ZU9MTAzPL1/OOEy14LHAj8DrMTGl2zEhhBCilBU0vKeG9bgRGAqEWY8hQHv/d02Ismkw%0A5uK7CvCk9TqQKleunDsaQVvLxZgcQkXx66+/MmzYMLp27ZobBAwJCeGJJ55g69atPP300xIEFOLi%0AV+JzvVJqhlLqmFJqu1NbjFLqkFJqs/Xo5fTeC0qp/UqpJKVUT6f29kqp7UqpfUqpt53aKyml5lvb%0ArFdKNXN6b5C1/l6l1AMl+B6EnwyMjubBNWvI+eYbHvruOwZGRxe+URm3B1O64BrMdNqkYuxjQVwc%0As7t3J7hfP2Z168aCuDiaN29OcJ8+PBUUxFLgqaAgKvTpk5vvz7189+3WcjquIwWnA506dWLevHmA%0AKWzyD/KCgI4zez/MdUQsJph5Hnj22WeL8WnKpjZt2tCgdWuOAO8DR4EGrVvTpk2bUu6ZEEIIUbo8%0AjgjUWo8FUEqtAdprrU9br2MxsyGFuOSEhISwJDOTDrgG4UJCQgrYyrdOnz5NEjAeM91nHCaHUM6p%0AU15t/8cff/Dmm2/y4Ycfcu7cOQCCgoKIiori+eefp2nTpn7quRCirPHRuX4mZsbhHLf2Ke4jCpVS%0ArYF7gNZAE2C5Uqql1loD04BHtNaJSqnFSqlIrXUC8AhwQmvdUin1N8wgqXuVUqHAy5iApQI2KaUW%0Aaq19VzlJ+ERoaCgRERGl3Q2fqFatGvXOniXWeh2JiaBXL8KofLvdTmp8PPenpLAEeCAlhdnx8dij%0Aolwq4j7qVhF3CWY2gGPknyNViftIwSeBpUuXsnu3qWfsuDqogRkFGASswgT+dlvL/dayS5cuXn+O%0A8mDm+vVs3bqVzz77jL///e8SBBRCCCHwrmpwA0waModzVpsQl5yKFSuyOTPTZZrJFqs9UAYPHsy6%0A5ct5y3odCQwHuj76aIHbnTlzhmnTpvHuu+9yyilo2LdvX8aMGUOrVq381mchRJlX7HO91vp7pVTz%0AfN7Kr6pQf2C+1joLOKCU2g90VEodBGporROt9eYAAzA1kfpj6iIBfI4JOoL59bfMEfhTSjkKqn/q%0ATb+FKI5atWpxx9mzLm39gf/WquX1PpKSktiXksKbwBXAG0BaSgp79uwhIiLCY0Xc9cCLQEtgLub6%0AA6Cb0zq7MNNfN7zySm5bCCZiPhwzGvAFTCDwVafthnjd+/Knbdu2tG3btrS7IYQQQpQZ3mT+nwNs%0AVErFWiMEfgBm+7VXQpRR58+fpw0mqXaktbyWwOYIrFGjRm7ib4femLx++Tl37hwffPAB7du3Z+LE%0AiblBwK5du/Ltt98yd+5cCQIKIfxxrn9CKbVVKfWhUsoRJQkDUpzWSSVvOvIhp/ZDVpvLNlrrbOCk%0AUqp2AfsSwm8iIiIuGCq7yGr31qFDh8gEGgHXAQ0xhTxSUlIK3K4x5gf8OmvZyGr/BHgHeMh6b4Pb%0AdnMwAUTHlOD8qhwPsJaOAiNC+JrNdn25zw8qhBAXi0IDgVrriZhrC7v1eEhr/UrBWwlxcTp37lxu%0ATh6HOwhsIDA8PJwVbhdS/7PZLqjCmJOTw4IFC+jYsSPPPvssx48fB+Daa69lwYIFLFq0iA4dOgSs%0A30KIsssP5/r3gMu11m0xqbneLHkvc+U30lCIgLjpppvYjxldt9Ra/mS1e+udd97hKsx03tusZUtg%0A6tSpBW7XGojCpAO533qNdfwRwCwgx2pzzhv8vdt+8pvzv9pa7tmzx7sPIUQR2GyNgFsxmTWFEEKU%0ANm9GBAJUBU5prd8BDimlWvixT0KUWTabjTVubasxU4UCRWvNjowMRmD+CBkB7MzIwKTYMu9/++23%0AdO/encGDB3PgwAEALrvsMj744APWrFnDbbfdhlLyt7QQwoXPzvVa69+045cSfAB0tJ6nAs6JSJtY%0AbZ7aXbZRSgUDNbXWJ6z2Zh62EWWI3W5n3bp1pKWllXZXSqx+/fq0Bx4AlmGi5+2sdm+dPXuW7sAm%0ATLXerZhRemfdphy7O4iJsLcEppCXI3AHeXmL+wLxmMJiDjvB5Zphl9U+DvjWWu632txvKoqSkVFw%0ADm0xWR0i5PsQQogyoNBAoFIqBngek1IEoCLwb392SoiyqlatWuzjwovnQF7UbNy4EVtGBpUxlQqr%0AALaMDBITE0lMTKRfv34MHDiQnTt3AlCvXj0mT57Mxo0bGThwIEFB3sb/hRCXCh+c6xVOI/WUUg2d%0A3rsLE4sA+BpT6KOSFWi8EtiotT6KmfLbUZm7FA8AC522GWQ9HwissJ4nALcppWpZhUNus9pEGbIg%0ALo5pXbuyu29fpnXtyoK4uNLuUol06tSJFJuNbzBpOb4GDtlsdOzYsZAt86SlpTEO8x+sN2YO/jgK%0An5ZbD5PX7ydgAbDd6b2mQCVMqOUA0KRJE8BMB26AGSnoGAnYAJMkPAkTWNwDHLHekyCN78goOMP8%0ATF2HuWJ9Dehcuh0SQgjhVbGQOzE3OzcDaK0PK6Vq+LVXQpRRdevWJe3AAY5iLsCPAmlAnTp1AtaH%0As2fP0gJ4hrzKgc8Br776Klu2bMldr0aNGjz55JMMGzasSNUMhRCXpGKf65VS84CbgDpKqV8xhT1u%0AVkq1xcQfDgCPW/vdrZT6jLxipcOcRg5GY2Y3VgYWa62XWu0zgI+twiJ/APda+7IrpcZjaiNoYKzW%0AuvwPOfMzm+164GBARufZ7XZWT57MVWlpJnddaiqrJ0/m1qgoQkND/X58f7DZbPR49ln2x8Wx48gR%0AzjZuTI9hw4oUQEtLS6MjZkrwLkwhj1hgfSH/JpUx04F/cWt3jAzsgympvRMIDg4G4HJMFL0j5j/d%0ANZgEoD9iAoK9MdWIT3jde+E9xyi4p7DZbBfFiNjiaYX59Q5QB7gPm+0a0tJ2FbCNEEIIf/ImEHhO%0Aa62VUhpAKVWtsA2EuFilp6czATOEJQF4FtgHPJOREbA+VK9enSAgDnOB/09M5UBtBQErVarEo48+%0AytNPPx3QAKUQolwr9rleax2VT/PMAtZ/FdeCpY72TUCbfNozgXs87GsWJngovGBGKEVxYTkJ/9i4%0AcSNN09IYY72+DXghLY3ExER69uwZkD74w8DoaOxRUezZs4f/a926WKPoqgMjMUG9KzGFQPKjtWb5%0A8uUAvO7UfjlminACZtTffKu9MfAbcNgqDFYNM4W5F/AXa50EIBxT8AxM8bPhyHBaXzI/E4+TNwpu%0AZ8EbXNQqY8a8OmhARp4KIURp8iYQ+JlS6n3AppQaDDyMyfcjxCUnPT2dBKAD5q9VGybnTkYAA4FX%0AXXUV/8P8EfEIptIgQFBQEPfeey+jRo2iWbNmnncghBAXknP9JSGwI5SUUnR3a+sBnLlIctTmDWYt%0Aum8x1xIvYKbsfpvPOomJicTGxrJ27drctiqYvIQKM7JPAV8C6633x1j7XPbbb4AZf+UYptsFWGe9%0AvtPtWH2AgkuViKKRUXAOaWmrSrsLQggh3HhTNfgN4HPgC+Bq4GWt9bv+7pgQZVHTpk3ZiLmveRYY%0ACySSl4vH386ePctbb73Fx5gSnI4gYGfgvffe47333pMgoBCiyORcf/ErjTxdHTt2zLfKfXmvWL8g%0ALo7Z3bsT3K8fs7p1K1LeQ0cewGuAf2Gm5v4LMy/fYe/evdx3333cdtttuUFApRSdgHcwQb9uQCdM%0A3sC3wSXg2gNzg7JSpUrchJlOnImZGnwOE6Jyrxy8GOFbjlFwA63HKmQUnBBCiLLCmxGBaK2/Jf+b%0AlUJcUurUqUND8qbT9AKGAcf9PAX3/PnzzJkzh0mTJnHs2LHc9m6YP+eWNW1Kr169/NoHIcTFTc71%0AF7vAj1Cy2Wykd+nCyIQEIrOzSQgO5nyXLuW6IIXdbic1Pp6YlBQAeqakEBsfj92LvIcL4uLY/u67%0ADMVMjpwL3Ge9NwB4H3jiiSeYN28eOTk5QF66j2+//Zbb9u/nEGZe/TogFHDUKnaM6EsG/oO5bqhf%0Avz57jx+nGaZasCNH4NPWNiMx04ITgN9L9rUINzIKTgghRFnmcUSgUuq0UupUPo/TSqlTgeykEGXF%0AoUOHuN2t7Q6r3R9ycnL44osv6NixI08//XRuEDCsQQP+XrcuLynFsqZNaTJkSLn+w0oIUTrkXH8p%0ACfwIJbvdTt0dO4jOzuYn4MnsbOrs2FFoddyyLCkpic5u5/yIQ4fYs2dPgdvZ7Xa+GD+erKNHuQJz%0AAT4XU6TjD+Ala71///vf5OTkEBQURFRUFD/++COvvPIKtWrV4jQml181TH7gU5g0IZA3om8qedno%0A2rRpQwNMLuPJwBnMT8AiTH7BaOBn4ElA5hIEls12vVy3CSGEKDUeA4Fa6xpa65r5PGporWt6s3Ol%0A1Ayl1DGl1Hanthil1CGl1Gbr0cvpvReUUvuVUklKqZ5O7e2VUtuVUvuUUm87tVdSSs23tlmvlGrm%0A9N4ga/29SqkHivKlCOFJ9erVWebWlmC1+5LWmhUrVnDTTTfxyCOPkJycDECzZs14//332b57N68k%0AJqIXL+ah775jYHR0IXsUQogL+eJcL8o+u91ObNM/0Hye+4hpupHk5EV+PW5SUhJZKSnMBq7AVJDJ%0ATkkpNGhWljVu3JiEINfL54SgIBo1alTgditWrKB6RgY5wFpMOe0QTK6+MKxy3ZbevXuzdu1al3Qf%0A58+f5zdgAiY1yXjMKL4/MEHBvda2b2FyDwLExsZix0wn7oYZhXgKU0xkHyYQ2RL4GNhftK9BlIAp%0A2nMrZnymEEIIEXgFjQisXdDDy/3PxMw6cDdFa93eeiy1jtcaUxWwNSZlyntK5WaTngY8orW+CrhK%0AKeXY5yPACa11S8xszUnWvkKBlzHXQp2AGKVULS/7LIRHzZo1IwVzR/1ba5mCyR3oK5s2beKOO+7g%0ArrvuYvt2E0OvW7cur7/+OomJifztb38jODiY0NBQIiIi5I6yEKLYfHSuF2VcUlISnVJSOAF8B9iB%0AzgEIyDVu3Bg75lzZy1qegEKDZmXZ4cOHqZad7XIdUC07myNHjhS43aeffspRzLjMRzCBu2+ANeTl%0A+wVISEjgk08+oXXr1i7bv/jii9TDdRRfXcxF84OYxJ4Ojjvsbdq04Ujr1sRgLvgXA3Zrv2eAw8B2%0Aa3nG+69AlJijaI9cwwkhhCgdBRUL2QT8aC3dHz96s3Ot9feY6013+ZWL6w/M11pnaa0PYG5OdlRK%0ANQRqaK0TrfXmYFKpOLaZbT3/HPir9TwSWKa1Pqm1TgOWkXddJESxNWrUiEeAJzDp1p8EHsU3f9Ts%0A27ePBx54gFtuuYXvvvsOMCMNR40axZYtW3j88ccJCQkp8XGEEMJJic/1ouyrVq0a7wNxQAamOEU8%0AULVqVb8ed9OmTfQDlwDk7cDmzZsL3M5f7HY769atK1G15PDwcCo0bepyHRDctOkFgTt3//vf/2gP%0AXAs8DqwEzlvv1QUigJCQEDp16pTv9pGRkSRWr85UzOjKtzF5Ap8AvgZqOK3rXAhk5vr13L1qFf8d%0ANoy/ffcdM9evp1q1alwODAZSgSFAC8zPifCv0ijaI4QQQrgraGpwC6315dbS/XF5CY/7hFJqq1Lq%0AQ6eRemGYwVUOqVZbGOCcjOWQ1eayjdY6GzhpjWDwtC8hSqR3794sBWoDf8Ek6l5itRdXamoqTz31%0AFBEREXz99dcAVKxYkSFDhrB161ZGjRpFjRo1CtmLEEIUnZ/P9aKMmDRpEo2BMcBt1rIxMHnyZL8e%0Ad9u2bczANQA5A3JHu5dUUQJ7C+LimBIRwaI+fXgrIqLQSr+e9m2z2QgbMoSpTZvyZ1AQ73iRp1dr%0ATXZ2Np+RF3wDcFwAD8CMCqxevXqBn2XxoUN0mjuXXsABTGoSRzDyrLXOCPKmCTu0bduWV155hTZt%0A2pjj1qpFHeBLoCfmTnpdkNFpAZF/0R4hhBAikAoaEQiAMu5XSo2xXjdTSnUswTHfAy7XWrcFjgJv%0AlmBf7vIbaSiEz+zfv5/fMBfaCdbyd+Cnn34q8r7sdjsvv/wyN9xwA3PmzCE7OxulFPfeey8//vgj%0Ar732GnXr1vXtBxBCiHz44VwvypA1a9bkW+hqzZo1fj92U1wDkE0wgbGSWhAXx+zu3Qnu149Z3boV%0AGNhzLtRxOXD+yBG+GD/eY9GSBXFxzOjSBdW3Lx926XLBvgdGR/PgmjXkfPNNoXl6Hek+wFz0AtTD%0AFPX4u/W6KdAdGPXHH0zr2rXAz9K3b1+qV69OECb331nM6MBk6/1bMdcmBbn11ls5DTyMmWb8CCZ3%0A4K233lrIlsIT74t/BL5ojxBCCOGu0EAgJnAXAURZr09jbu4Wi9b6N513BfgB4PhDIxVzLeTQxGrz%0A1O5a6sRXAAAgAElEQVSyjVIqGKiptT5htTfzsI0QxZaSkkJzzFScn4GnMD9oKSkpBW7n7M8//+St%0At96ibdu2TJ06lYyMDAB69erF999/T3x8PM2bN/dD74UQwiOfnutF2XL69GmX6aJgKseeOuXfwtCN%0AGzemp1tbpNVeEna7ndT4eGJSUuiZk0NMSgqH4uM9BvYchToqYQJmlYDqGRmsXLky333vnDCB8UeO%0A0Etrxh8+zI4JEy7Yd2F5evNL91EFk7i6C2YUX39r3Z+AXZiJottSU1k9eXKBlZXvuOMOrsEEAXdY%0Ay2sxQcDlmEIiBTl+/DjfY7LUXYkJKK4Fjh07VsiWIj9FKf6RlraKtLQPnR4zSEtb6/c+CiGEEM68%0ACQR20lpHY2Z1oLW2Y66hvKVwGqln5fxzuAvYaT3/GrjXqgTcAnNtslFrfRQz5bejVTzkAWCh0zaD%0ArOcDgRXW8wTgNqVULatwyG1WmxAlcuedd7JfKZdKez8pxYABAwrZ0lT8mzlzJu3bt2fs2LGcPHkS%0AgM6dO7NkyRLmz5/PNdfI9BAhRKko6blelHG/41ro6o8AHDMjI4Nlbm0JVntJJCUlEZHqen+3S2qq%0Ax+In27dv5xRwDpML7xxmBFx+U5RXrFhBr/R0fsZMZU4GeqenXxA09DR12JHuo3PnzrnpPoIwF7y3%0AYqraNcYk4VxtbbMDCMdU8b0a2JmWRmJiIp48//zz/AG8iMkw9xLm33c6pmrwjR63NI4dO0YnzEjC%0ASGvZERMgFMUhxT/ceT9CUgghRGnwJhB43hptpwGUUvWAHG92rpSah8llfJVS6lel1EPAJKXUdqXU%0AVqAH1gwGrfVu4DNgN6aw2TCnkYPRmLQy+4D9jkrDVltdpdR+4J/AKGtfdswN0R+BH4CxVtEQIUqk%0AefPmNOzdm6NBQWwHjgYF0bB37wJH8OXk5PDVV1/RuXNnRowYwdGjZnJQeHg4n3zyCUuWLCEiIiJA%0An0AIIfJV7HO9KB8G4VroalDBq/vEnXfeSYpSjAGWYqYGH/Ly5llBwsPDWR/mmvp5XViYx4Idv/76%0AKzWBRpgyDQ2Bmla7u48//pg3MXlrMoE3rOcff/xx7jr5TUt2T/eRk5ODUoomTZpwA2b6SjQmL99O%0A4B+YkYBgLoZfBqoCMZhpwgsWLPD4+Zs3b06FPn2ICQriDOZ7rYoJcgL08bilUaNGjXyniks+Yu85%0AAl1S/ONCRRkhKYQQonRU8GKdqcBXQH2l1ETgbmC0NzvXWkfl0zyzgPVfBV7Np30T0Caf9kzgHg/7%0AmgXM8qafQhTFhHnzSE5OZvny5Qzp2bPAIOCqVauIjY1l69atuW1NmzblxRdf5J577iE4ODgQXRZC%0AiMIU+1wvyofFmFFfjjus7lOF/aF58+Zkt2rF70lJ7MKMWstu1arE6S8cBTti4+PpkprKurCwAgt2%0ArF69mscxATMw00ReAD5YvfqCdb/77jsGACGY7yoEU9TjP1Y+RedpyQB/SUnh9kmTGPnaa5w+fTp3%0AP7169WLMmDHceeeddMEE+nZhAn2xmNF77ax1qwOTMbkDl2AqAH+0ZEmB34HjWqRdu3Y8iBm96LAY%0AMJNo8lexYkWWAb2c2hKsdlE4E+iKAjYA2eRf/CO1RNWpyzfHCMmnsNlsl/D3IIQQZVehgUCt9Vyl%0A1CbgFswU3wFa6yS/90yIMqxFixYMHjzY4/tbtmwhNjaW1U5/ZNSpU4dnnnmGhx9+mJCQkEB0Uwgh%0AvCLn+ovfWsyU4N7AWMx0DX+z2+1cf+YMT2KCYA8D75w5g91uJzQ0tET7HhgdjT0qij179vBQ69YF%0ATkM8ceIE3YETVj+uxYzCe+2PCydI5+TkkIWZF6+AikAWeQVOHNOSzwMfYb7LI1aqDzDpPmJiYnJH%0A+h8/fpwamISbnTEBu5qYOfh1rG32WMdZbPUtE5NOpDAtWrQgODiY3dnZDMeMBFyMCU8VdKNRa01V%0AzM9DBLAeqFbo0USevEAXJGK+SYccTPGPS3NarPl/+Dh5IyR3FryBEEKIUuFxarBSqrbjARwHPgHm%0AAcesNiGEm59++okHH3yQm2++OTcIWK1aNZ577jm2bNnC0KFDJQgohCgz5Fx/6eiCa064QCSkSEpK%0AIislhanAn5iiFNkpKR5z+RVVYQU7nE3HBOMyMMG46R7W01pTERPGuNZaVsQECAFatWrFB6GhXAMM%0AAY5Y21199dUe032cxrVysqNES01reQCoC7yOCQ4eADIzMwv9TI7+dAButrbvickR2KpVK4/bVKpU%0ACTtwHybnzj8wQdIKFbyZKHRpu3AqcBWX4h/mJyKRSzdfYCvyHyEphBCiLCnojL8JMytCYQqj2q3n%0ANuBX8lKRCHHJO3LkCK+//joff/wx2dnZgJli89BDD/Hss89Sr169Uu6hEELkS871l4i+bq/74f+y%0A0I0bN+akUky1RtNFAk8qRaNGjfx85Atdhhkx9zHwICbw5UlTzPRdMH0eYT3PTffhNJKwVnAwd915%0AJ2+8/77HUXi93F73xszFd0wk7ogZX+ZYdyjmP6Y3QkNDsQPfAc8Dy4A0q92Thg0bkoaZjnwlJoB4%0AGkrl36X8yT/QlZa2S0bDAVAZ1xGSmkt1dKQQQpRlHgOBWusWAEqpD4CvtNaLrde9gZJleRbiIpGW%0Alsbbb7/N+++/T3p6OmDy8gwcOJAXX3yRyy67rHQ7KIQQBZBz/aVjDa4BqQuz4/ne3r176aO1y5Tc%0Avlqzb9++gJ8fdwP/xgThZgMFzXvv6fbaEQ13LnJSu3ZtBg4cyMiRI2nQoEGBx/4G1+9+kbV0BATv%0AwHXacn8gvsA95klMTOQGTEETMIHL4cCXBVQdrlmzJr9iQlrXA+mYwGP9WrW8POqlrKBAl+cg4aUi%0ALW1VaXdBCCGEF7yZA9BZa52bDE1rvUQpNcmPfRKizEtPT2f69OlMmTKFk065gXr27MmYMWNo0+aC%0A2jZCCFGWybn+Ircb15xwgUgAeebMGb7C5KyLwEwN3gv0PHMmAEd31Qp4y3ruCJYleFh3DWaU3lLg%0AM2Ch03vVqlUjOjqaJ554gpo1a+a7vbtNmGnELYH9wHar3VEOZDYXfkfeys7OprdbWx/gvawsj9vY%0AbDaqcWHxlBAJBBaq4ECXjIYTQghRPngTCDyslBqNuZEKJqXIYf91SYiyKysri7lz5/Laa69x5MiR%0A3PaOHTsSExND165dS7F3QghRbHKuv8hVAw4B26xlIIpDJCUlURvXabbDrPZAyy9YNtXDumsxo/Z2%0AYUo/ODz22GPFSvcRhqkErK1lmNX+u7XM7zvyVu/evVny3/8S6dT2DdCnTx+P2/z000/8w62tBzD3%0A55+LcGThTkbDCSGEKC88Fgtx8negHvCV9ahvtQlxydBas3DhQjp37szw4cNzg4CtWrVi7ty5JCQk%0ASBBQCFGeybn+Ila5cmWaY3LIVcWM/mpmtfvT0qVLud2t7Q6rvSDJyclMnz6dgwcP+qwvn2CKhCRb%0Arxfns05aWhpgKirvwAQBFXCV9f6kSZOKnfO3JmYarvMYQsf4u/y+I2/94x//YDN5IxyHA1utdk/C%0AwsL4xq1tESano/COzXb9JVoMRAghxMWg0BGBWusTwHClVA3zUgd+PocQpWj16tWMHTuWzZs357Y1%0AadKEF154gXvvvddjcnAhhCgv5Fx/cVNKkQzMxUw//RhTmTYoyJv7wcXXtGlT1uzceUFuwiZNmnjc%0AZnRUFBUTEojMzmbWCy9wPjKSCfPmlagfLTBBt5aYUYA7cR3p55zuA8AxqbYP8AqmDqz7iMKiaMmF%0A03ABjrZuDUlJJcrf2KBBA9oDL2Omf8daj/r163vcJjU1lRZADKaa9DrMBNYDqalFOPKly2ZrBERh%0AJnQLIYQQ5U+hV4BKqTZKqS2Y66ZdSqlNSqlr/d81IUrX1q1bufPOO+nfv39uELB27dpMnDiRH3/8%0Akfvuu0+CgEKIi4Kc6y9uAwcOJB34E/MPnG49Bg4c6NfjRkZGkgSMAqZgAmBJVnt+kpOTqZiQwJTs%0AbCKBKdnZVExIIDk5Od/1vZGcnMztmNx7kZg8geHA/db7s2fPpn379sTExOTm/G2ECcZ9gxnFt+SC%0AvRZNd7fXPazlzPXrAfOdjAO+tZZFmTi9ePFiemOmF/8FCMUEMJcs8dzrLl268Cdm9GA14J/AWSAi%0AIqIIR76UtcXUeY6QUYFCCCHKJW9uBb8PjNRaN9daNweeBqb7t1tClJ6ff/6Zhx9+mJtuuomVK1cC%0AULVqVZ555hm2bNlCdHS036dTCSFEgMm5/iI2btw4DmJy0mVby4PA2LFj/Xrcf//736QAdswIvBOY%0A/ITzPIzw+/bbb4nMznZpi8zOZvny5fmu780U4lmzZtEb+A9wE3kVfMcBlSpVuiDdB0Ab4AvyptoW%0ApXhHfvKbhuuglELjGqR1tHsrAfPdfof5rgueeA39+vXj1woVeAcTAHwbSKlQgX79+nl9zEuVCfxd%0AB1QBXgM6l26HhBBCiGLwJhBYTWu90vFCa72KwOSYFiKgjh49ysiRI+nUqRNffvklABUqVGDw4MFs%0A2bKF0aNHU0sq6gkhLk5yrr+I2Ww2oidOZH/16owHfq5Rg+iJE/0+munw4cM0AZpgRtY5nqd6mIIa%0AGRnJUqVcglpLlKJnz54XrDs6KopZN9xAm+ee46N27RgdFZXvPhctWsRoTHDsdiAeuBszNfrcuXOA%0AmaocFxfH2rVrAWgNPAX8jBktd3VxPrylUqVKbLP2t9RabrfaAWrUqMEQ4Dmgg7UcYrV7Iyoqio3A%0AeEwwcRyQCPz9755TfNpsNnqNHcupevXYAZyqV49eY8fK6DavtAKired1gPuw2a4pxf4IIYQQRedN%0AIPAXpdQYpdRl1mM08Iu/OyZEoKSlpTFu3DjatWvHRx99RFaWyQ509913k5iYyOTJk2nQoEEp91II%0AIfyq2Od6pdQMpdQxpdR2p7ZQpdQypdRepVSCUqqW03svKKX2K6WSlFI9ndrbK6W2K6X2KaXedmqv%0ApJSab22zXinVzOm9Qdb6e5VSD5T4W7iIDYyOZvaOHXy6ZAkzd+xgYHR04RuV0Llz5wjH5Me7zVq2%0ABjIzM/Ndv2bNmqzHTCX+AVPcZIPV7iw5OZmcxYt5OSeHakBMTg7ZixfnO4X4559/5jJM0Y95mNF4%0Af1rvVa9e/YJ0H7Vr16YXcAWmem8LTH7A2rVrF+s7uPLKK6mLGQn5BCbfYB3gqquuyl1nKa5Te4sy%0AFblmzZrcWKUKb5E39fmGKlUu+M7yk5qVxRzgSFZWoeuWJ/4t5FEZE24daD1WYTIsCiGEEOWHN4HA%0AhzGVBL+0HvWsNiHKtfT0dN59913atm3LlClTSE83E3JuvfVW1qxZw4cffkiLFi1KuZdCCBEQJTnX%0Az8TEIJyNApZrra8GVmDVR1BKhQP3YOJBvYH3VN4cyGnAI1rrq4CrlFKOfT4CnNBat8TMYpxk7SsU%0AUyOhA9AJiHEOOIoLhYaGEhERuLxmISEh+ebH85ReY8WKFTTUmjqYC9S6QEOtc9N0OLz33nuEAnFA%0ABqYacG0gPj4+3/3uxowEdJT8qmgt161bd0G6j2uvvZY1btuvBtq0aeP5gxbglltu4RRwmdXfpsAp%0A4K9//Stg8vXVwDVHYE2ga9euXu0/KSmJPm6B1b6ZmezZs8fjNna7nQ9eeonGdjuTgYbWa7vdXrQP%0AVwaZQh63Ate4tfsmOJiWtoq0tA+dHjNIS1tb4v0KIYQQgVRoIFBrbddaP6W1bm89hmuty/+Vgrhk%0AZWVlMWfOHG688UbGjBlDWloaADfeeCP//e9/+fzzz7nuuutKuZdCCBE4JTnXa62/x8zidNYfmG09%0Anw0MsJ7fAczXWmdprQ8A+4GOSqmGQA2tdaK13hynbZz39TnwV+t5JLBMa31Sa50GLMO1+KooZTab%0AjWVubQngMSCzevVqqri1VbHana1du5YzuI40PA18//33ues40n1AXvGNYEx2t/bW62bNcgeX5mrX%0Arh37cA3M7bPai2PLli20wRRLibSW12IKkoEp2HIaM1qwCvAkJlDobSGX8PBwFoeEuLR9ExJC69at%0APW4zY8YMIjBR9f9n787jo6ru/4+/PgmIIMQJKAqBAi4oURRRUFxwhbBVtC2iaFVUFEVRqShWMKBY%0A6lJXUGqtFRf0q7aKCLK5gBUUBEGERGkbEcKiP01AViE5vz/OnckkTFay5/18POYxM2fuvXNOBnJv%0APnPO55MS3J8GPP/886UYWXW1byGPwoKDIiIidVWhgUAze6eoW2V2UqQ8OOd45513OP300xk+fHgk%0AR1H79u156aWXmDt3LmeddVYV91JEpPJU4Lm+uXNuM4BzbhPQPGhPAtZFbZcZtCXhV0+GrQ/a8u3j%0AnMsBtphZ0yKOJdVEs2bN+A5IxQcAU/EfWLNmzWJuHw6ONcCHbA4I2lesWJFvu02bNu0T8e0NbNy4%0AcZ90H2GX4Yt+rABOKaLP11xzDdn4JbxfBvfZwODBg4sZbWzffvvtPn3tA5FlzOeffz5fH3gg9+ML%0Ad9wHfHPggZEZg8XJyspi3c6d+QKX63buLHJ239y5c+kdo0+FFWUpi4pdnlvYexZWyENVfkVERKLV%0AK+K1bvjrtVfxqVpKXr5MpJr5+OOPGTduHJ9//nmkLSkpiVGjRnHZZZdRr15R/xVERGqtyjrXu3I8%0Alq5HaohGjRqxDl915kdgG0EgsFGjfbbNyMhg8+bNnA+MDdpSgNuBFQWWvubk5DAD6Aqsws+wexvY%0AsWMHnTp1isz0D5tIXnkHgH74ZbqxtGnThoQOHdiZlkYGfunxwR060KZNm5IOO58jjjiC2evX51s7%0APws48sgjAR+8+u2YMXz51FNM37SJ+BYt+O3NN5c4YDVt2jSG4H8Wq/EzCj8Dpk+fzvDhw2PuM2LE%0ACN4bODBfn2YCt912W2mHF5OfgTcIn+GxMsUq5HEMfnJxODj4VSX3SUREpPopKvpxOH7FxWX4s/kM%0A4FXn3KrK6JhIeVixYgX33Xcf77//fqQtFArxhz/8geuuu46GDQsuQhIRqVMq6ly/2cwOc85tDpb9%0Afh+0Z+LTpIW1CtoKa4/eZ4OZxQMJzrmfzCwTOKfAPvmTyUmVOvzwwwnh/5E1x/8j2A0cWKAA1+hB%0Ag6g/ezZdc3IoWB84BdgRzNafMWMGzzzzDLm5uXwDjMbn3rsXWATs3rWLXbt2AT7dR2pqKr/+9a/5%0AT4FjFlWMIysrixO3bSM1qm3stm1kZWWRmJhY4rGHnXPOOXyyYAEjgrHMBlYCZ599dmSbAcOGccGg%0AQaSnp9OhQ4dSzVr71a9+xQL8mvgzg7b5wDGtWxe6T0pKCk80bsyt27bRBx8E/LxxY+5LKZjqs6zC%0AM/CGEwqF9gnMVpxwIY8whw8I7lvlNztbf86IiEjdVWggMFh+MwuYZWYN8H8kfGRm45xzEyurgyJl%0AkZGRwQMPPMCbb74ZaWvYsCE33XQTt9xyi5aGiIhQrud6I/9MvXeAq4EHgauAaVHtr5jZY/hlvEcB%0Ai51zzsy2mFlXYAlwJfBk1D5X4Sc6DcAXHwEfU3kgKBAShw9ojipFn6WCOecngjbGL9iMNT8sIyOD%0A+rNnMzonh3PwH3b0UtppwJdffkmfVq04cds2/ohfxpqIT0z5LvnXh7dv354xY8bQr18/wnVoGuOX%0AJZ8OLMQX4yhMWloa3TIz87WdnplJeno63bp1K9nAo8TFxXEaPofhu/gL79OA+Pj4fNuFC7mU1nnn%0AncesAw/k1l27yMEXQtlw4IEMPffcIvebuX49M2bM4IHJk7n55pvLLQjor69uoCpm4GVnfxSjP+ew%0Ab3BQ14AiIlK3FbkeMvijoC/+D4O2+Ivytyq+WyJls3nzZh5++GFeeOEF9u7dC0C9evW46qqrGDly%0AJIcffngV91BEpHrZ33O9mU3Fz8xrZmbhlHB/Bt4ws2uAtfhKwTjnVpvZ6/hVjHuAm1w4WuSn7byA%0An9Yz0zk3K2j/O/CSma3BrzC9NDhWlpndD3yO/+t+XFA0RKqJ//3vf5yJn2r6HnAF8CywKMiPBz5f%0AXaOcHB4G/gu0x4dtuuFn+f2An91/1c6djMcvBQb4GNgQ9V5N8MG2hQsX7pPuYyX+H/Z0fKAsg8Il%0AJyfzQlISPdflhRcXJiUxuIjiG0W5+OKLeW7cOMY6x2p87sN7zRjSv3+ZjldQKBRiT7t2WFoav8b/%0AnPe0a1eiLzz79u1L3759y6UfeWItz626GXixgoMiIiJ1XaGBQDN7EZ92ZSb+4lpJNaTa2rJlC089%0A9RRPP/00O3bsiLT/5je/YfTo0RxxxBFV2DsRkeqpPM71zrlBhbx0QSHbTwAmxGhfCnSM0b6bIJAY%0A47UX8MFDqYY2bNjAWuAB/PywL/A599avz6sLk5yczLvAM8BDwBCgC3n57hYD/9y5k2b4pcDhstLh%0AIGAT4CT88uPXIWbO34KV8QqtlIcPrCUNHcrYyZM5PTOThUlJtBo6tMwrCdq0aYPr3Zv7Z88mJSeH%0A++LjISWlzDkHC8rIyKBNejqPBc9TgNvS08nIyKBdu3bl8h6lE2t5rmbgiYiIVCdFzQi8Al/A7FZg%0AeHh5BX7pj3POFbWywm9o9nd8TubNzrkTgrZE4P+ANsC3wCXOuS3Ba3cD1wB7gVudc3OC9s7knyVw%0AW9B+APAicDLw/4CBzrnvgteuAu7BX4E84Jx7sfgfh9Q0u3bt4rnnnuPRRx/lp59+irSfd9553Hvv%0AvXTq1KkKeyciUu3t97lepDD16tVjM3Ai0BOYg6/aGx2su+uuu3gkeJyLn9GWQl6+u5nB/Zv4qr+R%0AYwN3AiPxYaZbi+jHdiAeX1l4TvC8KAOGDSMryNk3uJQ5+2IZP3UqGRkZzJs3j8E9e5ZbEBB8sZBe%0ALn8tnt7OFVkspCJpBp6IiEj1V+iXos65OOdck+CWEHVrUoo/DP4BFEw6MgqY55w7Bp/n524AM0vG%0Af+PfAX+t9rTl/UXyDHCtc6490N7Mwse8FvjJOXc08Dj+y+RwsPFe/JfKpwKpQQ4hqSVycnJ4+eWX%0AOeWUUxg9enQkCNi5c2emTZvGv/71LwUBRUSKUU7nepGY9uzZwwn4b2Ub4Wf0dQzaw1atWsUC/LJg%0AgKXAUOAv+ESRbwTt4SBgOIQ4BT/TMByi61NEP44LjpcS3CeXoO/hnH3llVO4Xbt2DBkypFyDgACt%0AW7dmdoG2WUCrVq2K3TcrK4uFCxdWYjEPERERqQ6KWh2x35xz/8bnco7WH3/9RnB/UfD4QuA159xe%0A59y3wBqga1BtsIlzLrwa5MWofaKP9SZwXvA4BZjjnNsS5AuaQ/7c01JDOeeYMWMGZ5xxBjfffHNk%0AedHRRx/NlClTeP/99/NV4hMREZGqsWnTJg4CJuGXBE/EF+7YvHlzvu0+xteYBTg72GYp8BqwMWq7%0AS4G04PES8ptJ4Qp+I12bLgjPP/98voqPZwS+es4IYFV8POedd16R+70xaRJTuncnvl8/2rY9W0XU%0ARERE6pAii4VUkObOuc0AzrlNZtY8aE/C54UOywza9gLro9rXB+3hfdYFx8oJKg42jW4vcCypwT75%0A5BPGjRvH4sWLI20tW7Zk1KhRDBo0KGZeIBEREakaO3bs4Gf8kg3wZZ1vBbZvz784t1OwzRPAAnx+%0AwB8LHOta4BB8VWHwtWhH4IN8s4N9ChNebhxWVNCwpnHOcViTJuRkZ0eqEh/WpEmkYnMsWVlZZE6e%0ATOq6dRj18Ok8F5KVlUViYmIl9VxERESqSoXOCCyhwq9USs+K30RqmpUrVzJgwAD69u0bCQIefPDB%0AjBs3jqVLl3LllVcqCCgiIlINFZx917uQbf4RPP6YvCBgV/KqymzBJ4o+LngeB2TjKwFvoegL2nR8%0AAHJ2cP91EdvWNGlpafx+61ZSgYH4vDi/37qV9PT0IvfplpkZPOuCn495RhUVFym7UOhEzWQUEREp%0Ag6oIBG42s8MAgmW/3wftmUDrqO1aBW2Ftefbx8zigQTn3E9B+68K2UdqiG+//Zbrr7+e7t27M3fu%0AXAAaNmzI7bffzooVK7j11ltp2LBhFfdSRERECjOrwPP3oh6HZ61dja8UF3YEfgbgq+QtCWkOjCVv%0AZl9ugeMWfB5Wv359kvH5BmcDg/HJqOvXr1/CEVRvycnJLEpKoim+wEoisDApiQ4dOhS7j//2/AR8%0ATec/A6dVfIfLSSjUAj+T8bjiNhUREZECKiMQaOSfqfcO/poP4CpgWlT7pWZ2gJm1A44CFjvnNgFb%0AzKxrUDzkygL7XBU8HoAvPgL+Wq+HmR0cFA7pEbRJDfD9998zcuRIunTpwuuvv45zjvj4eAYPHsyy%0AZctITU3VN8AiIiLV1PLly7n77rsBaALcB8wN7hMAM+OTTz4hJcWH9f5f1L5H4MM7HYCHgWVB+68L%0AvMexwCP4vIGPAMcU0pe4uDi+Bd7GVy7+J7AWiI+PL/P4qpNQKETS0KGMbd2aOXFxjG3dmlZDhxZ5%0AnRTeB9oDw4LWZsDlhEI1JbDWCT+TsfwKuoiIiNQVFbqe0symAucAzczsOyAV/5XjG2Z2Df5a7BIA%0A59xqM3sdn+ZlD3CTy0twMgx4Ab8qZKZzLvwF89+Bl8xsDX4lyaXBsbLM7H7gc/zS43FB0RCpxrZu%0A3crEiROZNGlSvvxBF198Mffccw9HHXVUFfZOREREijO4WzcapaWRAFwOfIj/1nY1cAv+gs45R9++%0AfSP7HIifi/YR0Bm/jOMEYAd5QcJZ5F9m3Bcis+AA+uGLkhR05JFH0nD1an4EVuEvFhsG7bXFgGHD%0AyBo0iPT0dAZ36FCKwFhDfHg2zJFXh7n68uO7gbyZjF9VbYdERERqmAoNBDrnBhXy0gWFbD+BvHQw%0A0e1LgY4x2ncTBBJjvPYCPngo1dzu3bv5+9//zl/+8hd+/DEvPfg555xDamoqJ510UhX2TkRERDok%0AHKUAACAASURBVEpi+fLlZKel0Ya8Ih4b8AHAHsAQfL6+sIYNG7Jz506uAB7Ez0k7GhgTvN4DuDt4%0A3BgfsuoWPJ+FzyG4Cjgev+TYLxzJr1mzZhwGPBrVdjtwyCGH7NdYK1oodCKwluzskn2PnZiYSLdu%0A3YrfkLxiIY51wAoAxrZuzdULFtSQYiHHEmsmY3b2qirsk4iISM1RHYqFSB2Vk5PD1KlTOfnkk/nj%0AH/8YCQJ26tSJt99+m7fffltBQBERkRpiyJAhHAc8hp+99xjQBngXuI78QcBwug+AbcDEoL17gWOe%0AHdxvAW7GzwEz4AdgPH7W4P3kX14cLS4ujp4F2lKIHTSsLio6/13+YiHe6ZmZRRYYqV4OxIeFBwS3%0Aj6gJMxkri4qoiIhIcVRqVSqdc4733nuP+++/n7S0tEj7kUceyZgxY+jfv3+1vkAXERGpzrKyskhL%0ASyM5OblSAwJr1qzhyeDxVnzuvteAXVHbNAV+Ah577LFI21X42X2pwEzyLwGeEdwfDDwBnI5fwNqU%0AvFl+KfggYVzcvt9v33jjjcyYPz/fMd8Fhg4dWurxVZ5w/rvhhEKhEs8KLKnk5GReSEqi57p1kbaF%0ASUkMLqLASHWSnf1RVXeh2vJB5EHAp1XdFRERqcY0I1Aq1aJFi+jduzeDBg2KBAEPP/xwHn/8cT79%0A9FMuuugiBQFFRETK6I1Jk5jSvTvx/frxwlln8cakWJnzKs5M4HHgSPxMvXAQMIQv+HEW0Lhx43z7%0ATMMH9gA24pcGzwruNwXtW4BbgYOC533Jrx9+pUFBZsZiYHhwzOHAEmIHDasDH7gtupJv9Iyv8OOs%0ArCwWLlxYoqBhWQqMSE2hIioiIlK86nkVJLXOqlWrGDhwIL179+bTT/23lAkJCaSmprJs2TKuvvpq%0A6tevX8W9FBERqbnCud9S162jZ24uqevWsX7yZLKyskp1nIyMDJ599lnWrl1b4n3CQbi/43PwhZfq%0AhgN8rwNd8OGtvXv3RvZr3rw5m/CzAQ8I2nbjc//tjjr+p8BY/DJigAUF3n8+0KBBg336ZWaMAy4C%0A/gH8DhhHdV4aHDv/XVj0suHox8UFfwsuFx0wbBjnvvQSb99wAxdMncqAYcP22UdqlpIEkUVERECB%0AQKlga9eu5YYbbuDMM89k9uzZABx44IHceuutrFixgttvv51GjRpVcS9FRERqvnDut5+Aj4EsSp/7%0AbfSgQbx4yimccOedvNC5M6MHFVb3zXPOMXPmTM4809fv3RG0H4rP+3d58LwHfoZfW6BevbzMNEcf%0AfTRD8bP9GhbxPm3N2ANMB+oDGfjg4ezg/lv89UVBXbt25YNQiPOA/8PnIHw/FKJLly5FjqvqFJf/%0ALm/GF+yMPB5bRPA3Vs7B0YMGMe388+n/zDP865xziv2cpSYoOogsIiISphyBUiF++OEHHnnkEZ5/%0A/nn27NkDQHx8PFdccQV33nknSUlJVdxDERGR2iU5OZnRCQl8lp3NafhA3DcJCYwvYe63jIwM6r33%0AHo86B0BKTg63vfceGRkZtGvXbp/tFy1axLhx4yIz/cFX9z0PGAp8DiQE7R/jq/ueDbxx2GGR7S+8%0A8EJmffIJKcAR+Px/0cLPWzsXyQn4Mb5YSCLwFX724Q9A69at9+ljKBSi/ciR3Pv005yxcSOftGjB%0AMTfdVG2XTRaV/873+QbyZnx9FfV4JfAZkBf8zasinD/n4BdffEH92bN5NJjFmZKTw4jZswv9nKWm%0ACAeRwxwqoiIiIrEoECjl6ueff2bixIlMmjSJbdu2RdovvPBCRo8eTfv27auwdyIiIrWXc44W+Jl3%0A4GfhjQzaS2LatGn0co7/Au/h8/D1do7p06czfPjwyHarVq3ivvvui8z0B5/uY+vWrVyJzw24Cl/A%0AY2zw+i58YPIL4NBDD43sN3DgQC4fNYrbnCMJnxOwGXAYPi/gRqBRo0b03LEjss/FwPfA01F9Hwqc%0A3KdPzHENGDaMrEGDSE9P59oOHapVEDAUOhFYW8KCIPvO+IJWwHrgCoxvcWzOV/gjVvBw7ty5pBTI%0Ap5iSk8O8efMYMmRIeQxLqoCKqIiISElpabCUi927dzN58mROOukkHnzwwUgQsHv37nzwwQe8+OKL%0ACgKKiIhUoLS0NC7YujVfW4+tW0u8NLh169Y8gq/OexTwGL7yb6tWrYDi032An6U3ibzAX5NwP/AB%0AysPw1wZhoVCIq8ePZ9uhh/IZfununfiw1ajgeZs2bfggKnhnQP8Cfb+IoguAJCYm0q1b9SqgEGvJ%0AbtEKWzY8APgQaMaI+Hh+7Ngxapz7Bg/vvPMJZsfH5zvy7Ph4evbsuR+jERERkZpCMwJlv+Tk5PDG%0AG2/wpz/9ie+++y7SfsIJJzB27FjOPffcapyQW0REpPZITk5mUkICPaNml81NSODmEi4NPuqoozgK%0AeDJ43gs/065p06bcddddMdN93HXXXbRs2TJyjG3A+OBxD3zuv2j9gQUFglADhg3jgkGD+OK3v6X7%0AsmUcCdwUvHY28HlSEu2vuCKyvHfRQQfx488/0yvqGO8Cv0pMLNE4q4/8S3aLmxUYa8ZXVlYWU7p3%0A55Z161gNHJcDT6xcSVZWFomJiRS2XHRPyomMmD2blJwcZsfHsyclhTZt2pTXwERERKQaUyBQysQ5%0Ax5w5cxg3bhyrV6+OtB9xxBGMHj2aiy66qMhv5kVERKR8OefYiA/7dAMW4ZfalnRp8OOPP871wE/4%0Apb1t8IG93/3ud/kq/fbv35/Ro0dz9NFH73OMXgWe9yYvsAh+yfHRUYHDsMTERLp37847y5blO8Y0%0A4Pjjj8+3vPfkBQtYNmECtwJ9gJnAf4DDdu/e57jVUXg58L75/kovXCCmKXBm0BadIzA6eFhwGXJG%0ARgbz5s3j6p49FQQUERGpQxSpkVL77LPP6NOnDwMHDowEAQ877DAeffRRPvvsM37zm98oCCgiIrIf%0AZsyYQb9+/fLl4StOWloav9+6lZvx4aVbgN+XYmnwwoULmQI8CkwFOgCvQCQIGE73MWXKlJhBwI4d%0AOzKnQNtsoGlwfys+R+Dhhx8e8/0HDx7M98DdwCzgj/giIIMHDwbylvf27t2bo/HVgg/C5yE8Cjjn%0AnHNKNM6qlLccuAPlUeE1OTmZRQUKsC1MSqJDgVmgsZYht2vXjiFDhigIKCIiUscoWiMltnr1ai67%0A7DJSUlJYtGgR4JODjxkzhmXLlnHNNddQv379Ku6liIhIzdanVSsWX345o//9bxYOHEifIEcf+Flc%0Azz77LGvXrt1nv+igUHgOYKygUGESEhL4Hh/8mwyEy3M0aNCAt956i2nTptG5c+dC97/99ttZDozA%0AB/5GACuAh8kL2J0EkeXFBbVp04YWffqQHRfHKiArLo4WffrsE6jauHEjfSEyCy4R6Ads2rSp2DGG%0AQidWcZ7A8HLgM4AT2DffX+mEQiGShg5lbOvWzImLY2zr1rQaOjTGGMPvW73yJIqIiEjl09JgKdZ3%0A333HhAkTeO211yLLixo0aMD111/P7bffTtOmTau4hyIiIrXDjBkz6LJtG/fil+emAmO3bWPGjBks%0AeuUV9s6axZG5uTwzahT1evVi/NSpkX1DoRArGjfmPvyS3HHAd40bFxv4Caf7yMjIYE1UexvgMuCF%0AxETOPffcYvt+3nnnMevAA9m6axfvAL/g57pdjA/WEfTr2TfeoE8hFX7HT50aWbJ6YxFLVheQfxny%0AfKDwEKXnZ8UNAj4tdiwVIVYF3+zs5/b7uNHLpgfHqIoc631FRESk7tKMQCnUjz/+yN13380pp5zC%0Aq6++inOOuLg4rrjiCpYuXcr999+vIKCIiEg5evTRR2kCPAgsxodtEoAJEyaQOXMmjXNzAWicm0vm%0AzJlkZGRE9s3IyKBVejq3AGvwS3GT0tPzbVNQdLqP8BLgA4BDgGOAZcDuEubeC4VC9BgzhsQWLTjC%0AjPoJCTjygoDgcwR26dKlyOO0a9eOkSMncuKJJ8Z8/dRTT2VdKMSdwF/wVYbXh0J07dq1mB5W9ay4%0AfSv4lmU5cCzZ2dmsXLmSLVu2VOr7ioiISM2jQKDsY9u2bTz00EN06tSJZ555hl9++QWAfv36sWjR%0AIiZOnEirqGVKIiIiUj5atGjBKqA+PpvbAfiZgTt37sRibP/CCy9EHk+bNo0fnWM8sBpfvfcn55g+%0Affo++8VK9wHQErgCGAW0A/4fsHXr1hL3f8CwYQxbuJDjZs5kVadOdMAXL5kb3CcAH374YZHHiJXP%0ALv/rIba3aMEvwRa/ANtbtCgyuOdfO4G8WXGnFTuW8l9GHK7gG3s5cFnfb/SgQbx4yimccOedvNC5%0AM6MHDSrV+4qIiEjdokCgRPzyyy88++yznHTSSfzpT3/i559/BuDMM89k3rx5vPzyyxxzzDFV3EsR%0AEakpzOxbM1thZl+Y2eKgLdHM5pjZ12Y228wOjtr+bjNbY2ZpZtYzqr2zmX1pZt+Y2eNR7QeY2WvB%0APovM7FeVO8Ly9+OPP9ICn1/voOD+cPLy39XDX7yFM/IuXrw4su/27dvZhA+2XQg0xlcN3rZtW2Sb%0A7777jhtvvJEzzjiD9957D/DpPm655RbAVxtuDhg+B187ICcnp1RjCBf1SE5OZjtwOfAN8Ht8FeIj%0AjzyymCMUPXMvIyODtt98w+P45cGPA22/+abImY+lnRVXXDCyLLKzPyI7+7mo29/Jzv5kv94vIyOD%0A+rNn82hODinAozk51J89O9/Poqj3FRERkbpHgUAhNzeX119/nS5dunDnnXfyww8/AL7635tvvsn0%0A6dM55ZRTqriXIiJSA+UC5zjnTnLOhddtjgLmOeeOAT7AF4nFzJKBS/DlVHsDT5tZeBLcM8C1zrn2%0AQHszSwnarwV+cs4djY8HPVQZg6pIa9asIRGYBOwCJuIDctu3b+eAAts2AFauXBl5Pnv2bI4BnsAH%0AyJ4A2gfthaX7+P3vfx9J9wE+wNgI6IifO7c/JcBuvPFGPgvGcBTwJH6584033ljoPiWZuTd37lxS%0ACgQnU3JymDdvXhG9ORD4NT7EWZJZceW/jLjoGX9le7+y/SxERESkLlMgsA5zzjF37ly6d+/O9ddf%0AH6lA2LZtW5577jnmz5/PBRdcQN7fYSIiIqVi7Hut0R+YEjyeAlwUPL4QeM05t9c59y0+zV1XMzsc%0AaOKcWxJs92LUPtHHehM4v9xHUMl+/vlndgBjgB7B/fao1+sDyeRVeys42+/CAsfrCXz99deFpvt4%0A6qmn8qX7aFfgvdvux1gSEhLoXL8+jwEpwGPASfXrk5CQUMRexc/cO+2005hVYK/38LkDC/c14Rl3%0Axc2KK8sy4uIUNeNvf94vJSWF2fHx+dpmx8fTs2fPQvYQERGRuk6BwDpqyZIl9O3blwEDBvDVV756%0AXPPmzXnkkUdYvHgxv/vd74iL0z8PERHZLw6Ya2ZLzOy6oO0w59xmAOfcJvxKVIAkYF3UvplBWxKw%0APqp9fdCWbx/nXA6QbWY1uorV7t27KRjCCU9/PBS4Db9k+HZ8QY9oW7duZU7w+Bf8TLwrgF27dpU4%0A3Uf3As/PLutA8MuW++7Zk6+t3549LFmypJA9oCT57LZt20Ya/mcxO7hPx8+aLFwnYB6wqgQz7iqi%0AuEZRM/7K/n5t2rRhT0oKI+LjmQ2MiI9nT0pKodWWRUREROoVv4nUJunp6dx///3MmDEj0takSROG%0ADx/OjTfeSOPGjauwdyIiUsuc4ZzbaGaHAnPM7Gt8cDBawef7o1ZMYZ+FX9obNjO4T8AvGT4NH+Q7%0AuMB+ubm5bMIHDr/E5wcM69ixI6mpqZx//vlFzvR/t8B771tmpOS2bdvG8gLHmw+0j5rFWFB29kfF%0AHrdly5Ykx8czOieH1UAqcH98PC1atIi5vQ+8NQQGAZ8CTYp5h3AwMsyxP8U1/PvfQN6Mv6/K9f3G%0AT51KRkYG8+bN4+qePRUEFBERkSJVWSDQzL4FtuDzB+1xznU1s0Tg/4A2wLfAJc65LcH2dwPXAHuB%0AW51zc4L2zsAL+Kuomc6524L2A/DLh07GF70b6Jz7rrLGV92sX7+eCRMm8Oqrr5KbmwvAAQccwJAh%0AQxgxYgTNmjWr4h6KiEht45zbGNz/YGZvA12BzWZ2mHNuc7Ds9/tg80ygddTurYK2wtqj99lgZvFA%0AgnPupwobUCVpjA8LdQMW4QOAADvwxUNWATdTIHTkfDx1Or4gR1hDYCcwf/78Es30/wK4FZ+k8b3g%0AeVk1btyYDPKP5Vug835+6bhhwwZScnNpCpwZtKXk5rJx40batm0bY49jgUT8jLzhwHOEQseRnb0q%0A5vFLEowsndgz/sLvXx7v165dO4YMGbLfxxEREZHaryrXfiqBeCX46aefGD16NCeffDKvvPIKubm5%0AxMXFMWjQIJYuXcoDDzygIKCIiJQ7M2tkZo2Dxwfh09WtBN4Brg42uwqYFjx+B7g0qATcDl9fYnGw%0AfHiLmXUNzv1XFtjnquDxAPy1Q423g/yVdsMLXhvhC27swBcCOShoD6f7gLwgYCLQD3/RBJQ43cep%0A+FDZ//BLbovKulfssU49lXqhEDvwc+B2AvVCIbp27VrMnkVLTk7m06i8hgCLWrWiQ4cOheyRzr45%0A+MqnAEjJFL/cWURERKSyVOXS4MISiIfT0UzBXymNIiqBOPCtmYUTiK8ldgLx2cGxUoP2N/GraOqM%0A7du388wzz/Dkk0+ydevWSHufPn0YM2ZMERfLIiIi5eIw4C0zc/jrjVecc3PM7HPgdTO7BliL/6IP%0A59xqM3sdWA3sAW5y4WlufjrVC+TN/g/Xivg78FJwXfAjcGnlDK1ifQLk4IN4j+MXs4JfRvFU8DgF%0AuCx43KNHj8i+DYDR+CBeY4JvVEuhJz6I2BEfqkoJ+lAWoVCIs0eO5OuJE8ndtIm9hx/O2TffvN9V%0AeEOhEElDhzJ28mROz8xkYVISrYYOLeK4+87I8wHBylH+MwxFREREyq4qA4HhBOI5wF+dc89RIIG4%0AmUUnEF8UtW84gfheSphA3MyyzaxpbVgyVJQ9e/YwZcoUHnroIb7//vtIe7du3Rg7dmwxFfVERETK%0Ah3MuA18hoWD7T/jyqbH2mQBMiNG+FB+bKti+myCQWJucgp/xBz6/3k3AYqBv0LYO/03n61H7HHDA%0AAfzyyy9MAQZGtZ9N6UJeU/CBx25BH74ude+9UOhEYC1/e+ABdjtHhnPletE5YNgwsgYNIj09ncEd%0AOhQTXCzfnH8iIiIiNVlVBgKVQLwc5ebm8q9//YsHHniAjIyMSPtxxx1HamoqPXr0KDI5uIiIiFQP%0Avy7w/EJ8HpRZ+Lq3E4HdUa9ffvnljBo1io4dO7KA/IHAd0r53k2BscHjFHwQsrRCoRaEC3PMf/hh%0A2mdncxrw6caNzH/4YS4YNIjExMQyHDm/xMREunXrVux2mpEnIiIikqfKcgRGJxAH8iUQByjHBOLU%0ApgTiBTnneP/99znnnHO47rrrIkHANm3a8Oyzz/Lxxx/Ts2dPBQFFRERqiAUFns8N7icBfyEvCBiu%0AkTtp0iRat/aXQ/8FbsEHDcO5/koqPj4+ZhAyPj6+FEcBPxH0KaAbL2dnMwboAYwBWmVns2TJkiL3%0ALkoodOJ+Ly0uL9WpL1D6/mRlZbFw4UKys7MrsFciIiJS3VRJIFAJxMvH559/zq9//Wt++9vf8uWX%0AXwJw6KGH8tBDD7FkyRIuueSSEicHFxERkerhG/xC1vfwBT8mBe17g/sjgIuBc4GGDRvm2/doYBw+%0AP+A4/AVTScXFxe0ThJxPyQuNAEEgKrowR/6UJGfj8xiXhZ9peAFwXJn2L0/VqS9Q+v68MWkSU7p3%0AJ75fP1446yzemDSp+J1ERESkVqiqpcFKIL4fvvnmG+677z7efffdSFuTJk24+eabuemmm2jSpEkV%0A9k5ERETKql69eqzbu5ef8BWCf4x67RD8suCWwPH4JbyHH354vv374pf3nhk8jw4kFicuLo41+CBk%0AN3xy5v9QukDgvoU5rsD4FsdmwAc3O7myZn4JzzQcTigUquKZbNWpL6XrT1ZWFpmTJ5O6bh1GG1i3%0AltTJk8kqpyXbIiIiUr1VSSBQCcTLJjMzkz//+c+88sor5ObmAj45+LXXXssf/vAHDjnkkCruoYiI%0AiJSVc47GjRuTlp3Nz1HtDYFdZkxxjj5R7b2Bjwp8+TcHX2AkbHYp3j8+Pp5jgB3AV8BO4BhgZqmW%0ABhcszJELNGMum1kENIEyfWHpZxreQN5Mw69KfYzyUp36Upb+pKWl0S0zE6Me/rJ7Iadnfk16enqJ%0Aci6KiIhIzaZ1ozVAVlYWY8aMoXPnzrz00kvk5uZiZlx22WUsWbKECRMmKAgoIiJSg4XTfWRHBQGb%0A4+d4XQN06NCBOQX2eQ+45557Is8bNGjAt/gw3Nzgfm3QXhLOObYCdwJdgvstpRxHdvZHZGc/R3b2%0AcyxfPprb7C1+ZDUN8bkLt5lx9NFHl/KosO9Mw8sJhapqWW516kvp+5OcnMyipCT8p/wUcAYpubl0%0A6NChwnsqIiIiVa8qqwZLMbZv385f//pXHn/8cbZu3Rpp79WrF/feey/JyclV2DsRERHZX7HSfTQC%0A7gJux8+gmw0ckJLCJ//5D7f+8gt9gJnApwccwH0pKZH9Tj31VK5fsICu+FwqtwCfAT+ddlqJ+tKs%0AWTN+WL+ex4AzgEeB/wc0bdq0TGPbsGEDjZ1jHJAD1AeaOMfGjRtp27ZtKY9WcKahA6qqUEd16guU%0Atj+hUIix69YBfYieRVidCp+IiIhIxVEgsBras2cPL730Eg8++CCbN2+OtHfr1o3U1FROK+EFvYiI%0AiFRPhaX76N+/P6E33uDeqG1nAj3PP5+D33yTE9et40HgD0DiYYeRlZUVyeuWkJAQWRoczhE4m5Iv%0Axe3evTvbp05lD5CGL06yM2gvi5YtW/IpPn9Ln6AvnwK/a9GiyP1iyc7+aJ+2cNXb5OTkSg1ixepL%0AVSpbf2LPIszOXlVu/RIREZHqSUuDq5Hc3Fz+9a9/ceqppzJixIhIEDA5OZnXXnuNmTNnKggoIiJS%0AgxWV7uPzzz9n8ODBbAdG4ANnI/Cz8sJ53S4CPsAXBTk9M5P09PTIsZcvX04j/Nwwow0GHASsWLGi%0ARH3r2LHjPt8Q1wNOOOGEMo116dKlHI+fWdiLNjwGJAPLli0rdt9Q6MQig3uqeru/wrMIBwS3j6ja%0AWY0iIiJSWTQjsJr48MMPGTt2bL6L9datW3PPPfcwYMAA4kuVqFtERESqk8LSffTu3ZsxY8ZE0n0k%0AJCTQvnVrrli3jtn45b1TWremZ8+evPXkk/QMV3plLalJSQyOyuvWvHlztq5fz1NRRSC2kEbz5s1L%0A1MdffvmFIfjMcauB44DFwOJffinTmNevX08vyFeUog9pLF6/vsj9QqEWwCD8/MF9RVe9Bei5bh1j%0AVfW2VKrbrEYRERGpPJoRWMWWLVtG//79ufjiiyNBwGbNmjFhwgQ+//xzLr30UgUBRUREaqg9e/bw%0A/PPP07lzZ+67775IELBbt27MmjWLV199NV/O31AoRNLQobzUujVHxcUxpXVrWg0dSps2bUgaOhSj%0AIT6o1oFWQ4fmmzU3fvx4vgOii0BMBO6///4S9fWiiy7iPaApfmlxIn5Zcv/+/cs09osuuojnCvSn%0AV4mO1ynYvlvMWYHh2ZHRCs6OFBEREZHYFAisImvWrOGqq67ivPPOY/78+QA0btyYu+66i+XLl3Pj%0AjTeWuMqfiIiIVC/7k+5jwLBhXL1gAbkzZjD4448ZMGxYpD0vSHYGQ6IqBgO0aNGCaQCcQF4RiFNp%0AUcKcfFlZWXwO3IZflnwbsDRoL4uEhATejNGfhISEQvfxgb/o7ff9GeVVvc2zMClJVW9FRERESkCB%0AwEq2YcMGbr31Vk477TSmTfOX6/Xr1+eGG27giy++4O677y5xUm8RERGpfj788EPOPfdcrrnmGv73%0Av/8BPt3H5MmT+fjjj+nVqxdmVuQxEhMT6d17aL7qusUFyebOnQu0J38RiCs46aR+Jer3lClT6A7c%0Ai88tmAqcBbz44osl2r+gtLS0mP1p1+7MwncqpIhFtPCsybGtWzMnLo6xwaxJVb0VERERKZ5yBFaS%0A7OxsHnvsMf7617+ya9cuAMyMSy65hLvvvjvfhb6IiIjUPMuWLWPcuHGRmf4AhxxyCHfccQeDBw8u%0A1Uz/2Hnyiq706mcYvoIvAhGWS0mLQBx77LGcQN7SYICzgZXHHlvifkdr2bIlPmhZsv6EQicCawts%0A72JuP2DYMLIGDSI9PZ3BHTooCCgiIiJSQgoEVrAdO3bw7LPP8thjj7Fly5ZIe0pKCmPGjOH444+v%0Awt6JiIjI/lqzZg3jx4+PzPQHn+5j2LBh3HzzzWWc6R9eAjycUChEdnY2eZVew/IHyTZu3MjdrOBP%0A5BUeuxvo/PrrJXrHtm3bMh3oFdX2DnBuGb+s3LBhA6NZQX1W0A1YBOwBznjvvX22jQ58Zmc/V6Lj%0AJyYm0q1btzL1TURERKSuUiCwguzdu5eXX36ZBx98kI0bN0baTz31VFJTUzn99NOrsHciIiKyvzZs%0A2MCDDz7Iyy+/TE5ODuDTfVxzzTXccccdHHrooWU6rp/ddgN5S4C/Aoqv9GpmdC/QdjawrZhlyGGn%0Annoq00Mh7snO5izg38DPoRBdu3YtTfcjkpOT+TAU4vbsbFbjKyD/KRQqJJdfrMCniIiIiJQ35Qgs%0AZ845pk2bxmmnncZtt90WCQJ26NCBqVOnMmvWLAUBRUREarDs7GxSU1Pp3LkzU6ZMIScnBzNj4MCB%0ALFmyhAcffLDMQUCv+Dx5sXTt2pUPCiyRfT8UokuXLiV611AoxNkjR7K3ZUtWm7EnKYmzR44s87Jb%0A5xwbgYnATnyYb1PQXvB9iysQUnifT9SyYBEREZFS0IzAcjR//nzGjh3LF198EWlr1aoV1U/VbAAA%0AIABJREFUf/zjHxk4cCDx8fFV2DsRERHZH5WX7qPoJcCFCYVCtB85knuffpozNm7kkxYtOOamm0oV%0AKAvn3mvX7hzIXEv2sGHF7lOYtLQ0rtiyhS4QmRG4eMsW0tPTCyzpLTr3YWFi51EUERERkaIoEFgO%0Ali9fzrhx4/jwww8jbU2bNuUPf/gD1157LQceeGAV9k5ERET2R2Wn+yhuCXBRootoXFvGIhrt2iVT%0AHgG2li1bMiUujpScnEjxkdlxcVzVokWBLcsW+NRyYhEREZHSUyBwP/z3v/9l/PjxvPXWW5G2gw46%0AiJtuuolbbrmFhISEKuydiIiI7A/nHO+88w73338///nPfyLtHTp0YMyYMfTu3RsrYf69yrT/RTTK%0AJ8C2YcMGDsrJ4T6IFAs5KCeHjRs30jaqAElZAp+F5VEUERERkaIpEFgGGzdu5KGHHuLFF1/Mlxz8%0A6quvZuTIkTRv3ryKeygiIiL7o66m+yjPAFtycjKLW7fm5nXrIkuDn2jdupBiIaVVtuXEIiIiInWd%0AAoGlkJ2dzRNPPMHkyZPZuXNnpH3AgAHcc889+b7dFhERkZqnsHQfd9xxB9dcc00dSPdRfgG2UChE%0A0tChPDl5MqdnZvJEUhKthg4tp+IeZV1OLCIiIlK3WcHKbXWNmbnilrzs3LmTv/3tbzz66KP5lsf0%0A6NGDMWPGcMIJJ1R0N0VEpA4JhUI456rfmtMaqiTn+tqU7iMrK4u0tDSSk5NLHXQLhc4BjopqcUA6%0A2dmf7Fd/0tPT6VDGnIUiIrWNzvMiUpUUCCzij4O9e/cydepU/vznP7Nhw4ZIe5cuXUhNTeXMM8+M%0AuZ+IiMj+0B8I5auoc31tS/fxxqRJrJ04kTM2beKTFi1oM2wYA/aj8q+IiJQ/nedFpCopEBjjjwPn%0AHNOnT2f8+PF88803kfZjjjmGMWPG0Ldv32qZHFxERGoH/YFQvmKd62tjuo+srCweT07m8ajx3Nqw%0AIbevXk1iYmIV9qxi7M/MRxGRqqTzvIhUpbiq7kBFM7NeZpZuZt+Y2V3Fbb9gwQIuuOACrrzyykgQ%0AsFWrVkycOJFPPvmEfv36KQgoIiJSTZT2PL9z506efPJJOnXqxGOPPRYJAvbo0YMFCxbwt7/9rUYG%0AAQE++OADekUFAQF679yZL99hVcjKymLhwoVlrj4cyxuTJjGle3fi+/XjhbPO4o1Jk8rt2CIiIiK1%0AWa0uFmJmccBE4HxgA7DEzKY559ILbrtixQruu+8+3n///UhbYmIiI0aMYMiQIXUgObiIiEjNUprz%0AfF1I9/HNN9/wH6BXVNt8wNasqaIe+YBd5uTJdMvM5IWkJJKGDt3vpcpZWVlkTp5M6rp1APRct46x%0AkyeTNWhQrZz5KCIiIlKeanUgEOgKrHHOrQUws9eA/kC+PxCuvfZa/vnPf0aeN2rUKJIc/OCDD67M%0A/oqIiEjJleg8D3D66afX+nQf7du35z18Ld1uwCJgDdD36KOrpD8VFbBLS0ujW2ZmvrbTMzNJT0+n%0AW7du+9VnERERkdquti8NTgLWRT1fH7TlEw4C1qtXj2uvvZZly5YxevRoBQFFRESqtxKd54F90n0s%0AXLiw1qX7OPnkk8kGNgFfBvdbgM6dO1dJf4oK2O2P5ORkFiXl/5gXJiXRoUOH/TquiIiISF1Qq4uF%0AmNlvgRTn3PXB8yuArs654VHb1N4fgIiI1FhKIl68kpzng3ad60VEpFrReV5EqkptXxqcCfwq6nmr%0AoC1Cv4BFRERqrGLP86BzvYiIiIhIWG1fGrwEOMrM2pjZAcClwDtV3CcREREpHzrPi4iIiIiUQq2e%0AEeicyzGzm4E5+KDn351zaVXcLRERESkHOs+LiIiIiJROrc4RKCIiIiIiIiIiIl5tXxpcJDPrZWbp%0AZvaNmd1V1f2Jxcy+NbMVZvaFmS0O2hLNbI6ZfW1ms83s4Kjt7zazNWaWZmY9o9o7m9mXwVgfj2o/%0AwMxeC/ZZZGa/ogKY2d/NbLOZfRnVVinjMLOrgu2/NrMrK2FcqWa23syWBbdeNWlcZtbKzD4ws1Vm%0AttLMhgftNfrzijGuW4L2mv55NTCzz4LfESvNLDVor+mfV2HjqtGfl1Q+qwHn+uJYLbkWKI7V0muF%0A4hQy7lr/u85q6fVGGcZdK65HSjDuWnm9IiJSIznn6uQNHwT9D9AGqA8sB46t6n7F6Of/gMQCbQ8C%0AdwaP7wL+HDxOBr7AL/luG4wvPOvzM6BL8HgmvsoiwI3A08HjgcBrFTSOM4FOwJeVOQ4gEfgvcDAQ%0ACj+u4HGlAiNibNuhJowLOBzoFDxuDHwNHFvTP68ixlWjP6/g+I2C+3jgU6BrTf+8ihhXjf+8dKu8%0AGzXkXF+CcdSKa4ESjLNWXiuUcdy1/ncdtfR6Yz/GXRc+81p5vaKbbrrpVtNudXlGYFdgjXNurXNu%0AD/Aa0L+K+xSLse/Mzf7AlODxFOCi4PGF+BPeXufct8AaoKuZHQ40cc4tCbZ7MWqf6GO9CZxf7iMA%0AnHP/BrIKNFfkOM4LHqcAc5xzW5xz2fg8UpFvWCtoXOA/t4L6UwPG5Zzb5JxbHjzeBqThK3HW6M+r%0AkHElBS/X2M8rGM+O4GED/AWzo4Z/XkWMC2r45yWVqqac64tTK64FilNbrxWKUxuvJUqitl5vFKc2%0AX48Up7Zer4iI1DR1ORCYBKyLer6evJNwdeKAuWa2xMyuC9oOc85tBn8xATQP2guOKTNoS8KPLyx6%0ArJF9nHM5QLaZNa2IgcTQvALHsSUYR2HHqmg3m9lyM3suaolDjRuXmbXFz1L4lIr9d1dV4/osaKrR%0An5eZxZnZF8AmYG5wcVzjP69CxgU1/POSSlVTzvXFqc3XAsWpzdcKxakzv+tq6/VGcWrb9Uhxauv1%0AiohITVOXA4E1xRnOuc5AH2CYmZ1F3qyYsILP90esbyIrS20Zx9PAEc65TvgLnb+U47ErbVxm1hj/%0AbeqtwTfWteLfXYxx1fjPyzmX65w7CT+ToquZHUct+LxijCuZWvB5iZRBXboWKE5dGWed+V1XW683%0AilMbr0eKU1uvV0REapq6HAjMBKKTYbcK2qoV59zG4P4H4G38MqfNZnYYQDA9/vtg80ygddTu4TEV%0A1p5vHzOLBxKccz9VyGD2VRnjqPTP2Tn3g3MufBHzN/xnlq+PBfpS7cZlZvXwF6cvOeemBc01/vOK%0ANa7a8HmFOee2Ah/hl7vU+M8rLHpctenzkkpRKz7LWn4tUJxa87usNOrK77raer1RnNp+PVKc2nq9%0AIiJSU9TlQOAS4Cgza2NmBwCXAu9UcZ/yMbNGwbeFmNlBQE9gJb6fVwebXQWEL5zeAS4NKma1A44C%0AFgfT7LeYWVczM+DKAvtcFTweAHxQkUMi/zdzlTGO2UAPMzvYzBKBHkFbhY0ruIgJ+w3wVQ0c1/PA%0AaufcE1FtteHz2mdcNf3zMrNDwsuHzKxhcOw0avjnVci40mv65yWVrtqf64tTC68FilNbrxWKUxuv%0AJUqitl5vFKfWXY8Up7Zer4iI1EiuGlQsqaob/luor/HJZ0dVdX9i9K8dvsLhF/iL/lFBe1NgXtD3%0AOUAoap+78VW10oCeUe0nB8dYAzwR1d4AeD1o/xRoW0FjmQpsAHYD3wGD8RW8Knwc+IuLNcA3wJWV%0AMK4XgS+Dz+5tfO6TGjMu4AwgJ+rf3rLg/0ql/LurgnHV9M+rYzCW5cE47gnaa/rnVdi4avTnpVvl%0A36jm5/oS9L/WXAuUYKy18lqhjOOu9b/rqKXXG/sx7lr9mVNLr1d000033WriLVyCXURERERERERE%0ARGqxurw0WEREREREREREpM5QIFBERERERERERKQOUCBQRERERERERESkDlAgUEREREREREREpA5Q%0AIFBERERERERERKQOUCBQRERERERERESkDlAgUKQaMrPDzOxVM1tjZkvM7F0zO6qq+wVgZv8ws/+Z%0A2TIz+9zMTq2A9/i5mNcPNrMbo563MLPXy7sfIiIiFUXnep3rRUREqoICgSLV01vAB865o51zXYC7%0AgcOquE/R7nDOdcb369kKOL4r5vVE4KbIxs5tdM5dUgH9EBERqSg61xdN53oREZEKoECgSDVjZucC%0Avzjn/hZuc86tdM59Erx+h5ktNrPlZpYatLUxs9Vm9qyZfWVms8ysQfDacDNbFWw/NWhLNbMRUe+5%0A0sx+ZWaNghkJX5jZl2Y2oJjuLgCODI7RycwWBe/zTzM7OGj/0MwejzrmKUX1ocDP4iAzmxfMRlhh%0AZr8OXpoAHBHMVHgwGP/KYJ8GZvZ88F5LzeycoP2qoF/vmdnXZvZg6T4ZERGR8qFzfb6fhc71IiIi%0AlaheVXdARPZxPLA01gtm1gM42jnX1cwMeMfMzgTWAUcBA51z15vZ/wG/BaYCdwFtnXN7zCyhkPcM%0AfyvfC8h0zvUL3q9JMX29EFgZPJ4CDHPO/dvMxgGpQPjiv6Fz7iQzOwv4B9CxmOOG7QIucs5tM7Nm%0AwKfAdGAUcFwwUwEzaxM1hmFArnPuBDM7BphjZkcHr50IdAL2AF+b2ZPOucwS9kVERKS86FyfR+d6%0AERGRSqQZgSI1S0+gh5ktA5YBxwDhC98M51z4Qn0p0DZ4vAKYamaXAzmFHNeC+5XB8SeY2ZnOucLy%0A9zwS9OE64Jrgj46DnXP/Dl6fAnSP2v5VAOfcx0CTIv5IidWvCWa2ApgHtDSz5sXscybwcvB+XwPf%0AAu2D1953zm1zzu0GVgNtStgPERGRyqJzvc71IiIiFUaBQJHqZxVwSiGvGTDBOdfZOXeSc669c+4f%0AwWu7o7bLIW/Gb19gItAZWGJmccBe8v//PxDAObcm2G4lMN7MRhfSjzuCPqQ459JKMKaCeYBcYX0o%0A4HLgEOAk59xJwPeFbFcUi3pc2M9IRESkMulcn0fnehERkUqkQKBINeOc+wA4wMyuC7eZWcdgWdBs%0A/LfyBwXtLc3s0PBmhRzyV865+fglNglAY/w35ycHx+gMtAsetwB2OuemAg/j/1AoSZ+3AllmdkbQ%0A9HtgftQmA4PjnwlsCWYffBs+fnQfCozlYOB751xukE8p/K3+z0BhS5k+xv9RgZm1B1oDX5dkHCIi%0AIpVB5/p8Y9G5XkREpBLpGzKR6uli4AkzGwXsxF9I3+ac+6+ZHQss8mmD+Bm4AsglRvU9M6sHvBws%0AzzHgCefcVjP7J3BlkHT7M/IunjsCD5tZLvALcGOMvhVW5e8q4K9m1hD4HzA46rVdwfKiesA1QVth%0AfYh+j1eA6cFyoc+BNADn3E9m9omZfQm8Bzwdte/TwDPBa3uAq4KcSSUdh4iISGXQud7TuV5ERKQS%0AmXM6P4pIxTGzD4E/OOeWVXVfREREpPzpXC8iIlJzaGmwiFQ0fdsgIiJSu+lcLyIiUkNoRqCIiIiI%0AiIiIiEgdoBmBIiIiIiIiIiIidYACgSIiIiIiIiIiInWAAoEidYSZNTWzL8xsmZltNLP1weMvzGx7%0AsE2boLJfwX3/YWa/KeS4t5nZTjNrEtV2tpllB8dfYWZzzOyQ4LWrzOz7qPdeZmbHBu+9I3j+lZm9%0AYGbxUcebXjE/GRERkdrNzC6KOueGz785ZjY0fN4PzrW5ZtY3ar/pZtY9ePyRmaWb2XIzW21mT5rZ%0AwVHb5hQ4t98ZY7/PzOyEyh6/iIiI5FEgUKSOcM795Jw7yTnXGXgGeNQ519k5dxKQE71pKQ99KbAY%0AKBgoXBAc/0Tgc2BY1Guvhd87uE8P2v8T9O8EoDVwyX70S0RERADn3NtR59zOwNPAfGAW+c+v64F7%0ACjsMcJlzrhP+PP0LMC3q9e0Fzu0PxdjvGeCR8huZiIiIlJYCgSJ1k5XLQcyOAA4CRgODYr2HmRnQ%0ABMgq6fs753LxwcWk8uiniIiIeGbWHrgX+D37fsm2AthiZucXtjuAc24vcCfwKzPrGP1aUfsBi4CW%0AZem3iIiIlA8FAkVkf1wKvAr8G2hvZodGvXaWmS0D1gLnA89HvTawwPKhBkF7OHh4IHAqfqaCiIiI%0AlAMzqwe8AtzunMuMsYkDHgDGFHes4Eu7FcCxQVPDAuf2ATF26wW8Xbbei4iISHmoV9UdEJEa7TLg%0AIuecM7N/AQPwy43ALw2+EMDMRgIPAzcGr73mnBsefSA/cZAjg+DhEcC7zrmvKmEMIiIidcV44Cvn%0A3JuFbeCc+7eZOTM7owTHi54FuCNYdhzLK8GXfgcBnUreXRERESlvmhEoImViZscDRwNzzex/wEB8%0AYDCW6cBZJThsOEfgkcApZtavXDorIiJSx5nZOcDF5M/ZW5g/4dN+FJqf18zigI7A6hIcb5Bz7ghg%0ACjCxBNuLiIhIBVEgUEQg/zf6heX4Kdh+GZDqnDsiuLUCWppZ6xjbnwX8t6Tv4Zz7ERgF/LEknRcR%0AEZHCmVkiPkXHlc65HcVt75ybCyTii4LkO1RwvHrAn4HvnHOrol8rrAvB/b3AqUGeQhEREakCWhos%0AIpD/G//2ZvYd/qLdAbcH7ZPN7LHg8XqgOdCnwHHeIq+K8JnBMt84IBu4Lmq7S4IlR+H3uAnYGN0P%0A59zbZpZawqVJIiIiUrgbgEOBZ4JUHOHz72tF7PMA++bze9nMdgMNgHlA/6jXDgzO++Fjz3LO/ZH8%0A5/ZdZvYXYCQwZL9GJCIiImVizhU6419ERERERERERERqCS0NFhERERERERERqQMUCBQRERERERER%0AEakDFAgUERERERERERGpA+p8sRAzU5JEERGpdpxzRVXglFLQuV5ERKobnedFpKrU+UAgQHZ2dlV3%0AQaqBhQsXEt+vHz1zcyNtc+LiyJ0xg27dulVhz0SkNnLO8eGHHzJu3DhWrFgBQMuWLVm6dCktWrSo%0A4t7VPjrXi4hIZdu+fTuTJ0/miSeeYOvWrTRo0IClS5dy/PHHV3XXRKQO09JgkUBycjKLkpLytS38%0A/+zdeZzN9f7A8dd7RvZlRrQZW4VMhBHRorQYRhdXl2q6hdQvWRJSsszCyBZpGbSTklLd6DYMXYm0%0AGFuWZizd4TKGxBmyjJj5/P74fOc4M2YYzJljZt7Px8PjnPM+3+V93K7vOe/v5/P+1KhBw4YNfZSR%0AUqq4WrNmDZ06daJr167uImC1atV45pln8Pf393F2SimllLoYJ0+e5N133yUkJIQxY8Zw+PBhAEJC%0AQjh69KiPs1NKlXRaCFTKERAQQI0+fYiqWZPFfn5E1axJUJ8+BAQE+Do1pVQxsW3bNh577DHuuece%0AVqxYAUDFihUZNmwY69ato0+fPpQuXdrHWZ4fESkjIj+LyDoR2SgikU48UEQWi8gWEYkXkSoe+7wo%0AIttEJFFE2nnEQ0Rkg4hsFZGpHvHSIjLX2edHEanl8V4PZ/stIvJYYX1upZRSKqfMzEy++OILbrnl%0AFoYMGcK+ffsAuPHGG/n000+Ji4ujQYMGPs5SKVXSiTElu22OiBidLqQ8uVwukpKSaNiwoRYBlVIF%0AYs+ePYwfP56PPvqIjIwMAC677DJ69+7NkCFDqF69erbtAwICilTvIBEpb4w5JiL+wErgGeAB4IAx%0AZqKIvAAEGmOGiUgw8BHQAggCvgHqGWOMiPwM9DfGJIhIHPCqMSZeRJ4GGhtj+orIg8DfjTEPiUgg%0AsBoIAQRYA4QYYw7lyE+v9Uoppbwmt3YfALVq1WLEiBF069YNP7/TY3CK2nVeKVW8aI9ApXIIDAzU%0AnoBKqQLhcrmYOnUqb775Junp6QCICN27d2f48OHUrl3bxxkWDGPMMedpGex3CwN0Bu504rOAZcAw%0AoBMw1xhzCtghItuAliKyE6hkjElw9vkA6ALEO8eKdOKfAa87z0OBxVmFPxFZDLQHPvHCx1RKKaXO%0AsHbtWqKioli+fLk7Vq1aNYYOHUqvXr2K3Eh/pVTxp4VApZRSqoAdO3aMN998k6lTp3Lo0OnBaaGh%0AoURERHDjjTf6MLuCJyJ+2NF41wGxzoi+K40x+wCMMXtF5Apn8xrAjx67pzixU8Buj/huJ561zy7n%0AWBkickhEqnrGcxxLKaWU8qpt27YxZswYFixY4I5VrFiRAQMG0LdvXypVquTD7JRSKm+F0iNQRPxE%0AZK2ILHBea98gpZRSxc7Jkyd5//33CQkJITo62l0EvOWWW1i4cCGffPJJsSsCAhhjMo0xzbBTfVuK%0AyI3YUYHZNivAU+p0KqWUUj6xZ88eBg4cSKtWrdxFwNKlS9OnTx/Wr1/PCy+8oEVApdQlrbAWCxkI%0A/OrxehjwjTGmAbAUeBHA6RvUHWgIdACmiUjWl/3pQG9jTH2gvoiEOvHewEFjTD1gKjDROVYgEIHt%0AQXQLEOlZcFRKKaUKijGGL7/8klatWjFo0CD27t0LQMOGDfn4449ZtGhRiWg5YIw5jJ0C3B7YJyJX%0AAojIVcDvzmYpQE2P3YKcWF7xbPs4fQgrG2MOOvFaeeyjlFJKFZi0tDQiIyMJCQlh1qxZZGRkICI8%0A9NBDJCQkMH78eKpVq+brNJVS6py8XggUkSAgDHjHI9wZ2y8I57GL89zdN8gYswPI6ht0Fbn3Dcp5%0ArM+Au53n7r5Bxpg0IKtvkFJKKVVgli1bRtu2benZsye//fYbAEFBQUybNo3vv/+eDh06cPqeVvEj%0AItWybrSJSDngPiARWAD0dDbrAcx3ni8AHnJG9NcFrgdWGWP2AodEpKVzE/CxHPv0cJ53w95EBNs/%0A8D4RqeLcALzPiSmllFIF4tixY7zyyis0adKEV1991d3zt3379nz//ffMmDGj2PT8VUqVDIXRI/AV%0AYCjgORpP+wYppZQq0tatW0d0dDTLli1zxy6//HKGDBlC7969KVOmjO+SK1xXA7OcPoF+wCfGmDgR%0A+Qn4VEQeB3ZiR/xjjPlVRD7FzhQ4CfQ1xmRNG+4HzATKAnHGmEVO/F1gtrOwyAHgIedYLhEZg105%0A2ADRzs0/pZRS6qKcPHmSjz76iAkTJpCamuqOt2rVisjIyBIx0l8pVTx5tRAoIh2BfcaY9SJy11k2%0A1b5BSimlioTt27cTExPDl19+6Y5VqFCBfv360b9/fypXruzD7AqfMWYjEJJL/CBwbx77jAPG5RJf%0AAzTOJX4Cp5CYy3szscVDpZRS6qIZY5g/fz4xMTFs377dHQ8ODiYiIoLQ0NBiPdJfKVX8eXtE4G1A%0AJxEJA8oBlURkNrA3azXBAuwbtMezb5CIpAB35djn2wL9dEoppUqM1NRUJkyYwOzZs8nIyADgsssu%0Ao1evXjz33HNcccUV5ziCUkoppS5ly5YtIyoqivXr17tjNWvWZPjw4XTv3h1/f38fZqeUUgXDqz0C%0AjTHDjTG1jDHXYqfxLDXGPAp8hfYNUkopVQSkpaURHR1NSEgIM2fOdDcH7969OwkJCUycOFGLgEop%0ApVQRtn79erp06UKXLl3cRcDLL7+ccePGsXr1ah5++GEtAiqlio3C6BGYm/Fo3yCllFKXsOPHj/PW%0AW2/xyiuvkJZ2+vLRrl07Ro0aRePGZ8xgVUoppVQRklu7j4oVK9KvXz/69etX4tp9KKVKBjldZyuZ%0ARMR4/sBTSilVsp06dYo5c+Ywfvx49uzZ4463aNGCqKgobrvtNq/nEBAQgDFGGxAVEL3WK6WU8pSa%0AmsrEiRP54IMPzmj3MXToUKpXr+7V8+t1XinlS74aEaiUUkpdUowxLFiwgJiYGLZt2+aO33DDDYwa%0ANYqwsDBtDq6UUkoVYWlpabz66qvMmDGD48ePAyAidOvWjeHDh1OnTh3fJqiUUoVAC4FKKaVKvO++%0A+47o6GjWrl3rjgUFBTFs2DDtC6SUUkoVcWdr9xEREUGjRo18mJ1SShUuLQQqpZQqsdavX8/o0aNZ%0AunSpOxYYGMiQIUN44oknKFu2rA+zU0oppdTFyKvdR8uWLYmMjCyUdh+eXC4XiYmJhXpOpZTKSQuB%0ASimlSpz//ve/xMTE8MUXX7hj5cuXp2/fvgwYMIAqVar4MDullFJKXYyztfuIiIigQ4cOhd7uY15s%0ALCkzZtA6JaVQz6uUUjlpIVAppVSJsXfvXndz8FOnTgFQqlQpevbsydChQ7nyyit9nKFSSilVdCUn%0AJ7NkyRJCQ0OpXbu2T3LIq93Hiy++yEMPPeSTdh8ul4uUGTOI3LWr0M+tlFI5aSFQKaVUsXfo0CFe%0Ae+01pk+fzrFjx9zxf/zjH4wYMYK6dev6MDullFKq6BsZHk6p+HhCMzJ4/8UXORUaSsycOYV2/tza%0AfVStWpUhQ4bQu3dvn7b7SExM1JGASqlLhhYClVJKFVvp6em8/fbbTJkyBZfL5Y7fe++9jBo1iiZN%0AmvgwO6WUUqp4SE5ORhYuZJQxbAYiMjKIWLiQ5ORkr99sy63dR4UKFejbty/9+/e/JNp9BAcH87K/%0AP+0yM32dilJKaSFQKaVU8XPq1Ck+/vhjxo8fT4rHHfjmzZsTFRXFHXfc4cPslFJKqeJl/vz5VDaG%0A14DWwKtAFWP46quveOaZZ7xyzrzaffTq1YuhQ4dyxRVXeOW8F2LHjh3sPnmSUUDhLk+ilFJn0kKg%0AUkqpYsMYw7///W9iYmLYsmWLO16/fn1GjRrF/fffX+jNwZVSSqnirmzZshwAXnNehwIDgJplyhT4%0AufJq99GtWzeGDx9+Sbb7mDx5MpWAA8BmXyejlCrxtBColFKqWFixYgXR0dGsXr3aHbvmmmsYNmwY%0A4eHhlCqllzyllFLKG/bs2UNYjlhHYNGePdliLpeLxMREgoODCQgIOK9znK3dR0REBDfddNMFZu99%0Aq1evpju2OLrQ18kopUo8/VWklFKqSNuwYQOjR4/mm2++cccCAgIYMmQITzzxBOXKlfNhdkoppVTx%0Al5SUhD/Q3iMWj10kI8u82FhSZsygdUoKM2vUoEafPnTr1++cx86r3cfNN99MZGRkkWj38ccff7Af%0AmAxc5+tklFIlnhYClVJKFUnJycmMHTuWzz77zB0rV64cTz/9NM8888x5jzRQSimJ8lVlAAAgAElE%0AQVSl1IVZt24dLYDR2B6BPwIVnDjYkYApM2Zwx65dTAcG7NrF0hkzcIWHExgYmOsx82r30aBBA0aN%0AGkXHjh2LTLuPgIAATuzfTxWgaGSslCrOtBColFKqSNm3bx8vv/wy77//vrs5uL+/Pz169OD555/n%0Aqquu8nGGSimlVMly7NgxjgARwK/YKbBRwPHjxwE7MvA/u3bhAp4AvgDW7tpFq6QkWrdufcbxcmv3%0AUaNGDYYNG8bDDz9c5Np9HDhwgMuA8kBjXyejlCrxita/oEoppUqsQ4cO8frrrzN9+nSOHj3qjnft%0A2pURI0Zw3XU62UYppZTyhaNHj1IRmAhcAXwNVAKOHDkCQFpaGiHAVGf7UGAgZOv1B7m3+wgMDGTw%0A4ME8+eSTlC1b1tsfxSsyMzOpC/RDFwtRSvmeFgKVUkpd0tLT03nnnXeYMmUKBw8edMfvvvtuIiIi%0AaNq0qQ+zU0oppRTAFqAhEAz8gB0ZmOWTTz6hD3AQWwhrBHQA3po3j7CwsFzbfZQvX56+ffsyYMAA%0AqlSpUmifw1v8gFigla8TUUqVeFoIVEopdUnKyMhg7ty5jBs3jt27d7vjISEhREZGcuedd/owO6WU%0AUkp5uhp4FlvoG4SdJpzl7rvvZsb8+fyE7SH4KrAeuDkkhKFDh2Zr91GqVCl69OjB0KFDi1W7jz+B%0AweiIQKWU72khUCml1CXFGENcXBxjxowhKSnJHb/++usZNWoUnTp1KjLNwZVSSqmSojLwGqcLfZ5j%0A+KZPn87d2L6BYEfF3QMsiIjAGOPe7oEHHmDEiBFce+21hZJzYaqEjghUSl0atBColFLqkrFy5Uqi%0Ao6NZtWqVO3b11VczbNgwHnnkkSLXHFwppZQqKQ5jC4FgewAO8HgvKSmJV4B0YBrwEnAAwCkC3nPP%0APYwaNapYt/s4AsT4OgmllMK2KvAaESkjIj+LyDoR2SgikU48UkR2i8ha5097j31eFJFtIpIoIu08%0A4iEiskFEtorIVI94aRGZ6+zzo4jU8nivh7P9FhF5zJufVSml1IXbtGkT3bt3p2PHju4iYJUqVYiO%0Ajmbt2rX06NFDi4BKKaXUJSwsx+uOOV5PBhoAQ3CKgI4FCxbw+eefF+siIED7c2+ilFKFwqu/qowx%0AJ0SkrTHmmIj4AytFZKHz9hRjzBTP7UWkIdAd22c2CPhGROoZO158OtDbGJMgInEiEmqMiQd6AweN%0AMfVE5EHsYlUPiUggtjVFCCDAGhGZb4w55M3PrIo+l8tFYmIiwcHBBAQE+DodpYq1HTt28NJLLzFv%0A3jz31KBy5crRp08fBg4cqP8fVEoppYqIRWQvdmX96Pv6668B+MbjvWrYouBKoE2bNoWRns8tR4uB%0ASqlLg1dHBAIYY445T8tgC49ZTSBya/DUGZhrjDlljNkBbANaishVQCVjTIKz3QdAF499ZjnPPwPu%0Adp6HAouNMYeMMWnAYvTfXnUO82Jjef/22/G7/37eu+025sXG+jolpYql/fv38/zzz9OiRQs+/fRT%0AjDH4+/vTs2dP1q5dS2RkpBYBlVJKqSKkIjAaWOI8upz4I4884t7mauB57IrCIws5P19LwC4WEu/r%0ARJRSJZ7XC4Ei4ici64C9wBKPYl5/EVkvIu+ISFYv2RrALo/dU5xYDWC3R3y3E8u2jzEmAzgkIlXP%0AciylcuVyudg6aRLRKSmEZmYSnZLClkmTcLlc595ZKZUvhw8f5qWXXqJp06a89dZbnDx5EoAuXbrw%0A888/M3XqVK6++mofZ6mUUkqp83UM6I/90fU9MDvH+62A34AJQHXgy0LNzvcaY4ufFXydiFKqxCuM%0AEYGZxphm2Km+LUUkGNsj9lpjTFNsgXByAZ5Sl5JUF2TVqlXcnZaWLXZPWhoJCQl57KGUyq8TJ04w%0Abdo0mjVrxsSJEzl69CgAd955J99++y0zZ87k+uuv93GWSimllLpQfwFtgcexowKzDBo0CLAjMiZx%0AesTgH4Wcn6+1A6oCt/s6EaVUief1QmAWY8xhYBnQ3hiz35xeJ/5toKXzPAWo6bFbkBPLK55tH6cP%0AYWVjzEEnXiuPfZTK1eIcr3XovlIXJyMjg48//pibb76Z4cOHc+CAbQ/etGlTvvzyS+bPn0+zZs18%0AnKW6GCISJCJLRWSzszDYACeuC4MppVQJsH//fsA2dN+A7QPlD9zovB8ZGQnAk9gRg+WwKwo/Wch5%0A+pKInPE7QymlfMXbqwZXy5r2KyLlgPuAJKfnX5auwCbn+QLsQh+lRaQucD2wyhizFzvlt6WICPAY%0AMN9jnx7O827AUud5PHCfiFRxFg65D63rqLNo0KABu0Sy9TbZLUL9+vV9nJlSRY8xhoULF3LHHXfw%0A9NNPs2uX7dRw3XXXMXPmTJYuXcpdd93l2yRVQTkFDDbG3Ai0xrb+uMF5b4oxJsT5swjOWBisAzDN%0AubbD6YXB6gP1RSTUibsXBgOmYhcGw2NhsBbALUCkR7sRpZRSXuTZ7gMg04k3wf4ouwooU6aMe/uF%0AnB4RFwjEFWayPlauXDn+B0SiP0iVUr7n1VWDsf1gZ4mIH7bo+IkxJk5EPhCRptjrxQ7gKQBjzK8i%0A8im2f+xJoK/HyMF+wEygLBCX9YMCeBeYLSLbsCvRP+QcyyUiY4DV2BtT0c6iIUrlas+ePfQ2hnrY%0AVc8eBbYYQ2pqKnXq1PFtckoVIT/++CPR0dH89NNP7thVV13FCy+8wD//+U8uu+wyH2anCppzs26v%0A8/yIiCRyuifvWRcGA3Y41++WIrKT3BcGi3f2iXTinwGvO8/dC4MBiEjWwmCfFOBHVEop5eHEiRO8%0A++67TJ482T3SHyAAO/LiceBrbLN2z76/a4GBQBi2CLiuEHP2tYCAAA4dO8bvnB4Bo5RSvuLVQqAx%0AZiMQkks8z6k7xphxwLhc4muwPVZzxk9gRxbkdqyZ2OKhUud0zTXXECPCTcbQCvgQ2CDCSF24QKl8%0A2bx5M6NHjyY+/vS97sqVKzNo0CCeeuopypcv78PsVGEQkTpAU+Bn7KCP/iLyKPam3BCnYFcD+NFj%0At6zFvE6Rz4XBREQXBlNKqUKWkZHBp59+yksvveQe6Q/QrFkz9u/fT6fdu4l1Yu2BvsAfHiMCm2Dv%0A6ryJHeGRAaworOR97Prrr8fs2cMJINnXySilSrxC6xGo1KVuy5Yt1DSGUdi7maOAIGPYunWrjzNT%0A6tK2c+dO+vTpw+233+4uApYtW5aBAwfyyy+/MGjQIC0ClgAiUhE7Wm+gMeYIujCYUkoVC/lp99Gy%0AZUv+lmO/TkCjRo3cr//Arib8BLZx/AFKjmuvvZZSnJ4+rZRSvuTtqcFKFRkiQrscsVDgiOjvTaVy%0A88cff/Dyyy/z3nvv8ddffwHg5+fHP//5T1544QVq1NCBWSWFiJTCFgFnG2PmAxhj9nts8jbwlfP8%0AYhYG2+O5MJiIpAB35djn24L4TEoppfJu9zFs2DAeeeQRd7uP+vXrsxw7EjDLd04coEqVKvQ4dIiW%0A2B5QA7BDxxcFBBTOB/Gx48ePcwP2c2uPQKWUr+mIQKUc9evXJz5H0W+RCPXq1fNRRkpdmv7880/G%0Ajx9P06ZNmTFjhrsI2KlTJ3766Sdee+01LQKWPO8BvxpjXs0K6MJgSinlO8nJybz11lvs3Lnzgvbf%0AvHkzDz74IB06dHAXAatUqUJUVBRr166lZ8+e2Xr+hoWFsRWyLbq3DejQoQMAXbt2ZQHZFwuZ78RL%0AApfLRXvgOuyUaaWU8iUdEaiUY8+ePVQ0htHYZS9/BCrpYiFKuZ04cYKZM2cyadIk/vjjD3f8jjvu%0AICoqiubNm/swO+UrInIb8AiwUUTWYRfoGg6E68JgSilV+EaGh3N04ULKGcOrL7xA+Q4diJkzJ1/7%0A7ty5k5deeolPP/2UrH+ay5Yty1NPPcWgQYMIyGME35EjRyiD7QOxwXksAxw9ehSAXr16Mfn993mW%0A08O9U4EhPXtezEctMp599lkWLV6cbcSkUkr5ihYClXIEBwfzbUAAg9LS3FMWXgoIoGHDhr5OTSmf%0AyszMZN68eYwdO5b//e9/7vhNN91EVFQUbdu2RXQKfYlljFkJ+Ofy1qJcYln76MJgSil1npKTk1my%0AZAmhoaHUrl07z22S4uJojG1xE28MG+PiSE5Opm7dunkeO7d2H/7+/u52H9dcc81ZcwsODqZ+zZr8%0Ac9cu4oGhwKyaNd3fo7dt28ZxbIPXRthC4HFg+/bt3HTTTef3F1EE3Xrrrbx8xRUM/P13wnydjFKq%0AxNOpwUo5jDGkAq8AR4Ap2LuZpweqKFWyGGOIj4/njjvu4KmnnnIXAevWrcu7777LsmXLuPvuu7UI%0AqJRSSnnZyPBwPrj5Zm56/nlmhoQwMjw81+2mT5/OjdjvsaHOYzAwd+7cXLfPq91H586d+emnn3j1%0A1VfPWQQECAgIoEafPsyuWZPr/fyYVbMmQX36uEcQbtmyhebY79ntnccQKFGL8n2xdSv3LljAm3//%0Au69TUUqVcDoiUClHYmIimWlpHAA2AweBzLQ0kpKSaN26tY+zU6pw/fzzz0RFRfHjjz+6Y1deeSXP%0AP/88jz32WLa+QEoppZTynuTkZEotXMgU5+Z0i4wMnoqL45dffqFJkybu7UaGh/NzXBwTcuwfBnx5%0A6FC22IkTJ3j//fd5+eWXs7X7aNOmDVFRUYSEhJx3nt369cMVHk5SUhK9GjbMNo24YcOGXJVj+zuB%0AvQ0anPd5irI2bdrQpk0b/vWvf/k6FaVUCaYjApVyVKhQgSuAGKCl81gdKF++vE/zUqowJSYm8vDD%0ADxMaGuouAlauXJlRo0axdu1aevfurUVApZRSqhDNnz+fUKcI+BEQCzwBzO/UiXmxscDpYmET7IpJ%0Aa4BngfXYPg1ly5YFbLuPTz75hBYtWjBs2DB3EbBJkyb861//Yv78+RdUBMwSGBhI69atz+gl2LZt%0AWxaVK5cttrBcOdq2bXvB51JKKXVhdESgUo6ff/6ZitgvV62AN4BKwKpVq7LdbVWqOPrf//7HuHHj%0AmDt3rns6fJkyZXjyyScZPHgwVatW9XGGSimlVMmUmZnJIqAedpWlsU489NAhombMwBUezvz580k0%0AhsPARuwqTR2wDVSXA/dXqkR8fDyjR49m8+bN7mNfe+21jBw5ki5duuDn570xIgEBATQaOZKRb7zB%0A7Xv38v1VV9G4f/88Fx9RSinlPVLS+5+JiElL0wUGFWzYsIHP27QhAjs1uBEQBfxj+fIS0cRYlUwH%0ADhxg8uTJvPPOO+6+QH5+foSHhzNs2DCCgoJ8nGHJFBAQgDFGmy8WEL3WK6Vyys/CG5eKe++9l/qr%0AV3MU6IOduZL1XTXBz4/Mr79m5cqV/BkTw9dAR8j2ffYp4KuyZUlPT3cf88orr+SFF17g0UcfLdSR%0A/i6Xi6SkJBrmmDpc0uh1XinlSzoiUClHampqriMC9+7dq4VAVewcOXKEadOm8frrr/Pnn3+64/ff%0Afz8jR47khhtu8GF2SimllPeMDA9nZ1wcO4Dvn3+eWmFhxMyZ4+u08rRp0yZqAg2AWUAC9rvqRGBt%0A+fJMuuYakpKSeAJ4Ffv9dQpQEzuFeCuAUwSsXLkyzz77LE899RQVKlQo9M+SNXVYKaWU72ghUCnH%0A3r17OYrtDQhwHzDQiStVXPz111/MmjWLSZMm8fvvv7vjt912G1FRUbRo0cKH2SmllFLelZyczI9x%0AcdwO9AMWAt/HxZGcnEzdunV9nF3u0tPTqQO8AEzA5h0LXAYMOnKEeR06kFqhAgud7XcA/sBLgOfc%0ArwEDBjBo0CBt96GUUiWcFgKVcqSlpRGaI9YBSNDpZKoYyMzM5PPPP2fs2LHs2LHDHW/UqBFRUVHc%0Ac889iOgMFaWUUsXbuHHjuB2Y6rwOxd74nTBhAjNmzPBdYufQDjvVtzQwGlvge9V5r/2ePfyfCN84%0Ar+cCp5znftib24tFGDNmTCFmrJRS6lKlqwYr5ejSpQuLchRCForQuXNnH2Wk1MUzxrBkyRLatGnD%0Ak08+6S4C1qlTh7fffpvly5dz7733ahFQKaVUibBs2TI65IiFAUuXLvVFOvm2HNgJJAJ/YG9W/4Zt%0AZbMJSDeGJGfbrCJgY6A3EAiU9L7wSimlTtMRgUo5KleuzJYyZRicnk4oEA9sLVOGypUr+zo1pS5I%0AQkICUVFRrFy50h2rXr06zz//PD169KB06dI+zE4ppZQqfIcOHWIhZJsFEufEL2X/AZYBdwFNgFeA%0AhsBJ7JThYx7bVgM6A92AH4ENhZinUkqpS58WApVyJCYmMuivv7gOWwQcAGz76y+SkpK0qbEqUrZs%0A2cLo0aP5+uuv3bFKlSrxzDPP8PTTT1OxYkUfZqeUUkr5zokTJ9gE9AWuw46q2+LEL2XNgRSgDXZU%0AoABfAf/12KYicAT4J7ZQCLbgOajw0lRKKVUEaCFQKUdwcDCxlStzc1oajYEAYEnlyvRv2NDXqSmV%0AL7t372bcuHF8/PHHZGZmAlC6dGmeeOIJhgwZwuWXX+7jDJVSSinfa+U83gikAa2BS3tiMHQCugD7%0AsVOB//R471rs6L/9wHtwRs/rUE73RFRKKaW82iNQRMqIyM8isk5ENopIpBMPFJHFIrJFROJFpIrH%0APi+KyDYRSRSRdh7xEBHZICJbRWSqR7y0iMx19vlRRGp5vNfD2X6LiDzmzc+qij5jDBvT0xmLnV4R%0AA2xKT9eeKuqSd/DgQUaOHEnz5s356KOPyMzMxM/Pj/DwcNasWcNLL72kRUCllFLKcRj7Pa89MAa4%0AtCcFWx8DmdipvllFwCuxqwcnAsc5/TmW59j3u8JIUCmlVJHh1UKgMeYE0NYY0wxoCnQQkZbAMOAb%0AY0wD7A24FwFEJBjojm150QGYJqc72E8Hehtj6gP1RSTrZldv4KAxph72ZtdE51iBQATQArgFiPQs%0AOCqV06pVq2iWns4IoDwwEmiank5CQoKPM1Mqd0ePHuXll1+madOmvPHGG+5pTWFhYaxcuZJp06ZR%0As2ZNH2eplFJKXVrCcrzu6JMs8mfLli0AfIDtBwhwGXAT8DdsAfBZ7AIivzjvJ2NXFl7iPO4otGyV%0AUkoVBV5fNdgYk9W7tgx2KrLB9q+d5cRnYUe6gx31PtcYc8oYswPYBrQUkauASsaYrIrMBx77eB7r%0AM+Bu53kosNgYc8gYkwYsxt74UypXIoIf9s5qOnYVNn8nrtSl5OTJk7z77ruEhIQQExPD4cOHAWjd%0AujXx8fHMmTOHhjqlXSmllMrVVzleL/BJFme3e/du+vXrd0af6prYImA97I+r37DfV08AVzvbpGNn%0At2zCFgqPF1LOSimligav9wgUET9gDbYfb6wxJkFErjTG7AMwxuwVkSuczWtgR7xnSXFip4DdHvHd%0ATjxrn13OsTJE5JCIVPWM5ziWUrmqX78+P4gQ40wFvg94VoR69er5NjGlHJmZmfzrX/8iJiaG5ORk%0Ad/zGG28kMjKS++67TwvXSimliiWXy0ViYiLBwcEEBARc1LH2AaOA24CVwO8FkF9BOXjwIFOmTOHt%0At9/OtoDJFdg8uwKfYntZ18KOfIgHXMBaZ1v/HMfUpvBKKaU8nfO6ICLVgSeBOp7bG2Mez88JjDGZ%0AQDMRqQz8S0RuxI4KzLZZfhPOB/0VrC7Inj17zhgy2gFITU2lTp06PshIKcsYw9KlS4mOjmbDhg3u%0AeK1atRgxYgTdunXDz8/rA7xVMXax13qllPKmebGxbIuN5YrUVL675hqu79uXbv36XfDxygAHgM3A%0AQee1rx09epTp06fz2muvuUf6g2338e2333L38ePMBSoBe4EHgSnONqHAQGy/JX/gCaAl8Ct2QZSf%0AgYXlyxfaZ1FKKXVpy88vx/lAFeAb4GuPP+fFGHMYWIadnrtPRK4EcKb9Zt2IS8GOeM8S5MTyimfb%0AR0T8gcrGmINOvFYe+yh1huDgYH4KCsoW+zEoSKdYKp9as2YNnTp14oEHHnAXAatVq8aECRNYvXo1%0ADz74oBYBVUEokGu9UkoVNJfLxXeTJlFxzx5uMoYKKSl8N2kSLpfrgo9ZHZgGDMG2hKlWQLleiLza%0Afdx6660sXryYOXPmUKtWLdKd7f/EFvvaY4uYK7CjAbP6HpbC9kOC0yMt4oGMjIxC+DRKKaWKgvyM%0AFC9vjHnhQg4uItWAk8aYQyJSDjvbcjy2FUdPYALQA/sDBCf+kYi8gp3Gez2wyhhjnCm/LYEE4DHg%0ANY99emBvdnXD3gwDe80b6ywQ4uece9iFfA5VMgQEBPBH48Y8vns35YwhXYTyjRtf9PQTpS7E1q1b%0AiYmJYcGC052LKlasyIABA+jbty+VKlXyYXaqGLrga71SSnnTqlWrqJmWRjiwEPgn8FZaGgkJCbRr%0A1+6Cjtkhx+swTv+wKCzn0+6jbt26HHMWDWkPzADeAVYBrbB9rTdgC4SNsVOfxwLtsKsj/4694a2U%0AUkpB/gqB/xaRMGNM3AUc/2pgltMn0A/4xBgTJyI/AZ+KyOPATuxKwRhjfhWRT7Ej2U8CfY0xWTez%0A+gEzgbJAnDFmkRN/F5gtItuwo/wfco7lEpExwGrsDbFoZ9EQpXLlcrnYvnQpDY2x/VaMIXHpUlwu%0AF4GBgb5OT5UQKSkpTJgwgQ8//JDMzEwASpcuzeOPP85zzz1HtWq+HLegirGLudYrpZTX7Nu3j53Y%0AkXuhwOvYQleNffsu+JjxzrGyLMprQy/Iq91H7dq1GTFiBP/4xz/OGOnfsmVLNi6yWcZjFwa5Atvn%0AEOxoh75ABnZF4erAZOe9rGnDpUuX9tpnUkopVbTkpxA4EBguIn9xetV6Y4ypfK4djTEbgZBc4geB%0Ae/PYZxwwLpf4GuxNrpzxEziFxFzem4ktHip1TkuXLqVBenr2fivp6Xz77bd07drVl6mpEsDlcvHK%0AK6/w1ltvkZ5uJwCJCA8++CAvvvgitWvX9nGGqpi74Gu9Ukp506ZNm6gOjMT29BsFRAGbN2++4GNu%0ABgZzeqGNXy86y/xZvXo10dHRrFixwh2rXr06Q4cOpWfPnnkW6/z9/SnnPK/oPP4txzadgOnAHsi1%0A5/X2yy+/2PSVUkoVE+dsLGWMqWSM8TPGlHWeV9IfBqo42rBhQ65fnDzv1ipV0I4dO8aUKVNo0qQJ%0Ar732mrsI2L59e77//ntmzJihRUDldXqtV0pdqlJTU6kITML2B5qEXTAjNTX1go5XqlQpKmBHz/0b%0AO22oghP3lq1bt/Loo49y7733uouAlSpV4sUXX2Tt2rX83//931lH7LVt25bqzvMjzmN8jm0WOo9X%0AAl/leG8B0KFDzgnRSimlSqp8XfFEpBPQxnm5zBjzb++lpJRvGGNYRPa7qAsBMQW5qLVS1smTJ/nw%0Aww+ZMGECe/fudcdbtWpFZGQkrVu39mF2qiTSa71S6lJkjCEJu6DHFmyhaz+422ecr5YtW5L8ww9U%0AA+oDW4Fk4JZbbimYhD3k1e6jd+/eDBkyJN/tPo4cOcJ+5/km5/F3so9q/MOJLwK6AAOAjkAcsMnf%0Anxf+lnMMoVJKqZLqnIVAERkPtAA+ckIDReQ2Y8yLXs1MqUJWr1499gKjgdbAj9g7zlfXq+fTvFTx%0AkpmZyfz584mJieG3335zx4ODg4mIiCA0NNTdHFypwqLXeqXUpWrTpk0EYVcR/D/sTdp9QMqmTWfd%0ALy+dO3fmph9+YBPwKjAU6Aps7Ny5YBIm73YfDz30EMOGDTvvkf7BwcHUr1kTdu1yx6pjG6gvwhb9%0ApjrxQOzf03LgLaB8pUo8NmyYLn6nlFLKLT8jAsOApsaYTAARmQWsA/THgSpWjDFkAv2xvWIGABOd%0AuFIFYdmyZURFRbF+/Xp3rGbNmgwfPpzu3bvj7++fbXuXy0ViYiLBwcH6BV55m17rlVKXpP3793M/%0AtmgHduZGf2Dd779f0PHq1KnDYmAK8JwTGwTcWqfOxSWKbfcxY8YMpk6dyuHDh93x9u3bExERccEr%0A9wYEBFCjTx8YMYKsng0VgTnYVYM/xN68zvIItr3N035+9ImLo3HjM9qsK6WUKsHO2SPQ4fkLtIo3%0AElHK1w4ePEgy8AZwHLsq3Q4nrtTFWLduHZ07d6ZLly7uIuDll1/OuHHjWL16NQ8//PAZRcB5sbFM%0Aad2af4eF8Urr1syLjfVF6qpk0Wu9UuqSc/ToUTrmiN3vxC/ELbfcwv6AACKxU2ojgT8CAmjZsuV5%0AHcflcvHDDz+QlpbGyZMnee+99wgJCWH06NHuImDr1q1ZtGgRc+fOveAiYJZu/fpRtmxZnnReH8Eu%0AnHKf8/inEx/s7088EOPvzxXt22sRUCml1BnyMyJwHLBORL4FBNs/aJhXs1LKB26++WY2AinADOAK%0A7NKZzZs392lequjavn07MTExfPnll+5YxYoV6devH/369aNy5dzXYnC5XHw+ZgzB6el0BBanpvL5%0AmDHcGx5OYGBgIWWvShi91iulLlm59XC+UAEBAdw5dCjbYmPZnJpK+jXXcGffvuc18n5ebCxb33iD%0A6qmpTA8I4Gd/f34/cMD9vrfafVSoUIHlWYuK5XivA/Aa8Njq1XzzzTf0bNdOFxtTSimVq3MWAo0x%0AH4vIMmzvIIAXjDF7z7KLUkXSihUr+B0I4nQPmt+B77//nttvv92nuamiJTU1lQkTJjB79mwyMjIA%0AuOyyy+jVqxdDhw6levXqZ91/6dKlNExPZ7LzOhQYlJ7Ot99+S9euXb2bvCqRLuZaLyJBwAfYHv6Z%0AwNvGmNdEJBD4BKiNHWDd3RhzyNnnReBx4BQw0Biz2ImHADOBskCcMeZZJ17aOUdzbE/8B40x/3Pe%0A6wGMwC7+OdYY88GF/00opS5F+8l9YYwL1a1fP1zh4SQlJfFAw4bnVQR0uVwsGTOGsunpfAlsS0tz%0Av1ezZk1GjBhBt27dzhjpXxBuvfVWEr+yawIvJ3sx8DvAz8+PunXr8uSTT2bOgW0AACAASURBVOa2%0Au1JKKQWcZWqwiNzgPIYAVwO7nT/XODGlipW9e/cSgm22HOo8NnPi6vx4TpcpSdLS0oiKiiIkJISZ%0AM2eSkZGBiNC9e3cSEhKYOHHiOYuAAMuXLycU+A07VT0Z+2V/+fLl3v0AqsQpoGv9KWCwMeZG7FpL%0A/ZzjDgO+McY0AJbi9BsUkWCgO9AQO4hlmpweMjMd6G2MqQ/UF5FQJ94bOGiMqYf953mic6xAIAJb%0AwLwFiBQRndasVDFTFRgJVMBOgy2IsfGBgYG0bt36vHvwvvfee6xKT+cDYJsTKwc8/PDDrF69moce%0AesgrRUCArl27ctx5vgpbHI13HhOAUqXyM9lLKaVUSXe2q8Vg7MCoybm8Z4C7vZKRUj6SkZFBhxyx%0AMODDU6d8kU6RNS82li2TJ3P3wYPEXn459QcPplu/fr5Oy6uOHz/OW2+9xZQpUzh06JA73q5dOyIi%0AImjUqNF5HS8hIYEUIBhbJZkKbAZSV60qwKyVAgrgWu+MHNzrPD8iIonYwdWdgTudzWYBy7DFwU7A%0AXGPMKWCHiGwDWorITqCSMSbB2ecDoAv2d25nbCsvgM+wbVzB3rdZ7DHScDG2bv5Jfj68Uqpo6Igt%0ABmbNz7gfKOzOudu3b2fMmDHMnz/fHasIDAFuAlZceSVlypTxag7NmjVjDbYIWB9bHP0VWxwdDmzU%0AhcWUUkrlQ56FQGPM/zlPOxhj0j3fE5GyXs1KKR94+OGHWfjhh7TAFl0aAXFOXOWPy+VizYgRPIed%0AWv30gQNMGDGi2Pa2O3XqFB999BHjx48nNTXVHW/ZsiWRkZHcdtttF3Tc33//nTuxVY/NQBT2C/4v%0AF7hColJ5KehrvYjUAZoCPwFXGmP2OefZKyJXOJvVAH702C3FiZ3CjkbMstuJZ+2zyzlWhogcEpGq%0AnvEcx1JKeYkvVrTPbRpsYdmzZw8TJ07M1u7DD7ty8QhsT+m+gKsQZpCsWbOGP4Ay2DsqnsXRzsBP%0A11zj9RyUUkoVfflZNfiHfMaUKtJEhCRgDHAMGA1swfZbUfkTGxvLYex01uuxTav/BKZNm+bTvAqa%0AMYb58+fTqlUrBg4c6C4C3nDDDcyZM4f4+PgLLgICHD58mKrY0Q7p2L/Py4E///zzrPspdREu+lov%0AIhWxo/UGGmOOYEcUesr5+mIUXPd9pVS+zYuNZVabNvjffz8z77ij0Fa0X0P2abBrC+GcebX7qFix%0AImFAZSePUYALWFUIo/Z37dpFD6Ad8FWO9xZgRwwqpZRS53K2HoFXiUhzoJyINBOREOfPXUD5QstQ%0AqUKSkZHBDcAr2LlmrwANsKO+VP7Mnj2bQOzfXXvnMcCJFxffffcd99xzDz169GD79u0ABAUFERsb%0Ay8qVKwkLC7voFQL/+usvjmJ/XNznPP4JnDhx4iKzVyq7grrWi0gpbBFwtjEma97cPhG5Mus82PWX%0AwI7aq+mxe5ATyyuebR8R8QcqG2MOOvFaeeyjlCpALpeLlBkziNy1i3aZmUTu2sXuGTNwuVxeP3fW%0ANNisHoHXe/Fcx44dY+rUqTRp0oSpU6eS7qzSGxoayooVKzh16hSVsX1838T28fXDjhz0tr///e/E%0AiRCG7ZM4Crui8ijs6MA2bdp4PQellFJF39mGOoUCL2O/VE/B9g+ajL0RN9z7qSlVuOLi4rJNOwHb%0An23hwoW+SKdIOnz4MPcDXwJ3AV8Df3PiRd369ev5+9//TufOnVm71o5FqFq1KmPHjmX16tU88sgj%0ABdocPDTH65z9K5UqIAV1rX8P+NUY86pHbAHQ03neA5jvEX9IREqLSF3sb/pVTq/BQyLS0lk85LEc%0A+/RwnnfDLj4CdoDQfSJSxVk45D4nppQqYImJibROyV5nvzUlhaSkJK+f27NHYCD2u0VBO3XqFLNm%0AzaJ58+ZERUW5e/7ecsstxMXF8cknn9CoUSPS09PZix3ibLBLpe8Fd8HQm2rXro3p0IFlfn4cBgZh%0A+xQOBv4sV462bdt6PQellFJF39l6BM4CZonIA8aYzwsxJ6V8Ijw8nM+mT89WDFyI9gg8H8YYRgI3%0AYhe6mAdsAjIzM32a18X47bffGDt2LF988YU7VqFCBfr27Uv//v2pUsU7C5TGwxn/LSpV0AriWi8i%0AtwGPABtFZB32t/FwYALwqYg8DuzErhSMMeZXEfkU2+P+JNDXGJM1bbgfMBMoC8QZYxY58XeB2c7C%0AIgeAh5xjuURkDLDaOW+0MaZkLVeuVCEJDg5mZo0a3Lxrl7uX8g81atCrYUOvn9ubPQKNMSxYsIAx%0AY8a4R/oDNGzYkFGjRtGhQ4czRvqnY/+Rqgocd/4Ulpg5c0hOTuaNiAgm/vwzd+3fz+SrrqJx//6F%0A1rNRKaVU0XbONeaNMZ+LSEfsb/uyHvHR3kxMqcIWFBTEahGeNcaOBATWiDAoKMjXqRUZ6enpVMH2%0AswvFFrOqUDh3yQva3r17mThxIh988IF7enipUqXo1asXQ4cO5YorrjjHES5ORezyqlcA+7G9iJTy%0Alou51htjVgJ5DYe9N499xgHjcomvARrnEj+BU0jM5b2Z2OKhUsqLAgIC+KNxY2L27CE0I4Mx/v6c%0AbNy4UIpPydjeza2xKw3tKKDjfvfdd0RFRbFu3Tp3LCgoiOHDh/Pggw/mOdK/PHAC2xuwIoXfM6lu%0A3bpMnj0bl8tFUlISTzZsqEVApZRS+XbOQqCIzMBe39oC7wD/wK5ar1SxsmrVKtoYQ29sAWsg8JYx%0AJCQk0K5dOx9nV3TchJ1fCLYYOJDTc/iKgrS0NF577TWmT5/O8eOn7/F369aN4cOHU7du3ULJIxG4%0AjtPTjhIL5ayqpNJrvVLqXFwuF9U2biTSWTk3NCODqI0bcblcBAYGeu28IsJfxnAMO8vgOLYIdzH9%0AeNevX090dDTffvutO1a1alWee+45Hn/8ccqWPfui6ceBK7GjFBdhC5W+EBgYSOvWrX10dqWUUkVV%0AfpZDvdUY8xjgMsZEY2/G1fduWkoVvn379tEGW3zpC9QF7nTiKv9y9lkM80kW5+/48eO8/vrrNG3a%0AlClTpriLgPfeey/Lly/n7bffLrQiINgCYEVsYbUithiolBfptV4pdVZZPQIPAiuwo+EKo0dg7dq1%0AKQ2cAjKw/QTKOPHz9dtvv9GrVy/uuusudxGwQoUKDB06lPXr19O3b99zFgEBbib74nI3n3cmSiml%0AlO+cc0Qgp9teHBORa7C9ea72XkpK+UZKSgrbgJbg7n3zNVAxRRegPB/xZF/oYlFeG14iTp06xZw5%0Ac5gwYQIpHv9b33zzzURGRnLHHXf4JK8G2FUAwa5+8KJPslAliF7rlVJnFRwczCDs9ak6toVKEvCK%0Al3sEPv300/zwwguUwvYguAz7D1bfvn3zfYzc2n1cdtll9OzZ84LafeRcwCsMeO28jqCUUkr5Tn5G%0ABP5bRAKAScBabFuOj/NzcBEJEpGlIrJZRDaKyAAnHikiu0VkrfOnvcc+L4rINhFJFJF2HvEQEdkg%0AIltFZKpHvLSIzHX2+VFEanm818PZfouIPJafnFXJFRQUxAEgBjgGjAEOOnGVfxuwq9fFO48bfZtO%0AnrKag996660888wz7iJg/fr1mT17NkuWLPFZEVBEaJMjdicXNw1KqXO44Gu9Uqpk2LBhA2RmUh7b%0AyLMcQGamjXtRaGgoQvYRgUC+2rakpaUxevRomjVrxnvvvecuAnbr1o2EhAQmTZp0QT1/cy7gFXfe%0AR1BKKaV8Jz+LhYxxnn4uIv8GyhpjDuXz+KeAwcaY9SJSEVgjIkuc96YYY6Z4biwiDbHNwBsCQcA3%0AIlLPWU1wOtDbGJMgInEiEmqMiQd6AweNMfVE5EFgIvCQiAQCEUAIIM65559H7qqEKV++PFWBkdgR%0AgaOcP+XLF3YL6KLtSiAN+IrTPXQuNStWrCA6OprVq1e7YzVq1GDYsGE8/PDDlCqVn8HS3lOlShXm%0Ap6Vlm2b9JXi1B5Mq2S7yWq+UKgGmT59OU84crf7mm2/Spk3O21cFZ8+ePfQRoYUx/Ipd0WiVCKmp%0AqdSpUyfXfY4fP84777zD5MmTSUs7vZD4fffdx6hRo7jpppsuKqck4FlwLy635aKOppRSShWuPH/t%0AikjXs7yHMeaLcx3cGLMX2Os8PyIiiUCNrMPksktnYK4x5hSwQ0S2AS1FZCdQyRiT4Gz3AdAFO+io%0AMxDpxD8DXneehwKLs37IiMhibPuyT86VtyqZdu7cSRXs1I7WwKtAALBjxw5fplXkVAcGYKcEhwFT%0Az755ofrll18YPXo0//nPf9yxwMBABg8ezBNPPEG5cuV8mN1ptWvXZnNaGs9g/w7jgF+BWrVqnX1H%0Apc5TQVzrlVIlQ1BQUK6j1Q/WqJHb5gUmODiYmUFBhO7axe1O7MegIHrlMiU5r3YfLVq0IDIykttv%0Av/2MfS5EfeBR4COgJ/Au9keJUkopVRScbdjL387yngHO68eBiNQBmgI/A7cD/UXkUWA1MMQp2NUA%0AfvTYLcWJnQJ2e8R3c7qgWAPYBWCMyRCRQyJS1TOe41hK5WrJkiXczOkeL6HYgta6//yHwYMH+y6x%0AIqYiMAdoBXwIVPJtOgAkJyczduxYPvvsM3esfPnyPP300wwYMICAgAAfZnemzp07c+iXX4jAFgCj%0AsXc7qnbu7NvEVHFUoNd6pVTRlZyczJIlSwgNDc11IY7vvvuOMmTvpfxvJ+5NAQEB1OjTh6gZM7g1%0AJYUfatQgqE+fbNduYwxfffUVMTExbN261R1v0KABo0aNomPHjgXaXmON8xgGvOfxWimllCoK8iwE%0AGmN6FdRJnGnBnwEDnZGB04DRxhgjIjHAZOCJgjpdAR1HlTABAQFnrHDbEfitcmVfpFNkHcH2WQQ7%0AbWigD3PZt28fkyZNYubMme6+QKVKlaJHjx4MHTqUq666yofZ5a1Ro0ZUAqqCe/RDGHCkUSPfJaWK%0ApYK81iuliq6R4eFcFh9PaEYGM198kZOhocTMmZNtm71793IQe40PxfZSdjlxb+vWrx+u8HCSkpLo%0A1bBhtiLg8uXLiY6OZs2a0+W4oKAgd7sPf3//As2lXLlytDh+/Iybdb9oKxmllFJFxDkbYYlIRG5x%0AY8zo/JxAREphi4CzjTHznX33e2zyNradGNhRezU93gtyYnnFPffZIyL+QGVjzEERSQHuyrHPt/nJ%0AWZVMLVq0YPnChdnudH8HtGzZ0reJFTHtc7zuQOGvpHfo0CFef/11pk2bxrFjx9zxBx54gBEjRnDt%0AtdcWckbnp2XLlsQGBNDeo6/RfwIC6N+ihQ+zUsXZxV7rlVKXBpfLRWJiIsHBwfke7Z6cnMxl8fGM%0AzMiwPZIzMhgTH09ycjJ169Z1b3f99ddTde1ashp8hwL9nfiFnvt8BAYG0rp1a/frvNp9DBkyhCee%0AeIKyZcsWeA5ZOpD9Zl1H4B1jvHY+pZRSqiDlZ9Xgox5/MrDXvjrncY73gF+NMa9mBUTEcxhOV2CT%0A83wBdqGP0iJSF7geWOX0GjwkIi3Fjut/DJjvsU8P53k3YKnzPB64T0SqOAuH3Ie271BnceLECRKA%0AsdhVg2Ow89b/+usvn+ZVlJQqVYrFOWLxTrwwpKen88Ybb9CsWTNefvlldxHw7rvvZtmyZbz77ruX%0AfBEQ7OjU+kOHElGjBvF+fkTUqEGDoUMvuSnMqli52Gu9UsrH5sXGMqtNG/zvv5+Zd9zBvNjYfO23%0AZMkSKmRkMAlIwC4dXiEjg2+++SbbdpUrV6Zjjn3vd+IXeu4L8d///pfevXtz5513uouA5cuX57nn%0AnmP9+vX079/fq0XANm3anPGDYhFw5513eu2cSimlVEHKz6rBkz1fi8jL5LOgJiK3AY8AG0VkHbbf%0A0HAgXESaApnADuAp51y/isin2JH2J4G+zorBAP2AmUBZIM4Ys8iJvwvMdhYWOQA85BzLJSJjsLUc%0AA0QbY04Pr1EqhypVqnADdp46nL7TXVmnBudbUFAQ5XfsYDR2wZUfgQpO3JsyMjL4+OOPGT9+PLt3%0An24n2rx5cyIiIorkl3PPaVC9c0yDUqqgXcy1Xinley6Xi5QZM4jcZdtjt9u1i6gZM3CFh59zxflW%0ArVrxKlANu/rtlcB+YOAtt2Tbbu3atSwn+8j/74A1a9Zw5/btF3Tu85FXu4+ePXvy3HPPFVq7j4kT%0AJ/JsfDyDsd8V44FfgKkTJhTK+ZVSSqmLdSHDdMpjp9mekzFmJZBbY45FucSy9hkHjMslvgZonEv8%0ABNA9j2PNxBYPlTqnkydPcn+O2N+AVSdP+iKdImnChAksf/BBRmOr+QOAkU7cG4wxxMXFMWbMGJKS%0AktzxevXqMXLkSDp16lSgzcELW85pUEoVonxf65VSvpeYmEhrj1VyAW5NSSEpKemc15Ft27axD1sI%0AvA3YBuwDtm/fzk033eTe7tSpUyRj++HdCvyAvZt/4sQJWqekcJDTrVXye+78uNTafdSuXZsbw8L4%0APS6OBcBh4MawsFwXWFFKKaUuRWLO0c9CRDZiR9SBLepVxy708YaXcysUImLS0nSgoIKdO3fyVpMm%0AeP6H3Q946pdf9MvdeQgLCqL5kSOEAXHAmooVidu9+1y7nbeVK1cSHR3NqlWr3LFrrrmGYcOGER4e%0AXmjTkZXyhoCAAIwxhVbF1mu9UkVbWloaM++4wz0qDyCqZk16rVhxzhHlHTt25KqVK6mH/T/+H8BW%0A4MT99/8/e2ceHlWR9eG3EhDZG9kJEEFAiAsqIgQFxSVhU0e+wdE4CqgwKAqIGyKbgjMqI+ISjNsI%0AjiKKjqLsZFiCExRlEYUEUBsMYVPpIATCktT3x7mddHe2JmTnvM+T53ZX37pdHTpU3VPn/H689957%0A2ee1a9eOC/fvpx1wHvCTc96mBg249vBhmmZkcBKoCuw++2yeT04+rWz2jIwM3nzzTaZNm4bH48lu%0Av+6665gwYQIdO3YssH9hLsini9vtJj4+nqioKF0nKqdMac/ziqIovgRzp+ybJHUS2GetPVlC41GU%0AMuOHH35gN/iVte5x2nWBFzwLd+1iwYIF/D0ujgceeIDJ0dHFev3vv/+ep59+mmXLlmW3uVwuRo8e%0AzZAhQ6hevXqxvp+inCHoXK8oFRiXy0XYsGEMfeklft2/n0aNG9N52LBCA3GDIyNJTEriL8ia53+I%0AQHdVYEGARqDH46E94Kv+dz+QkJbGrydPUgXRWK4J/JqRgcfjKVIg8OTJk8yZMydPuY+JEyfSo0eP%0AQq8xLiaG9EWLqG4tLz3+ODV6987lgny6tGrViiFDhhTrNRVFURSlNCjULMRauxOoD9yMGHvkKs9V%0AlMrAa6+9xlBEF7A6UtY6FIiLiyvTcVVE+vbtyxdffEF0MQYBd+zYwdChQ+nRo0d2ELB69eo89NBD%0AbNy4kREjRmgQUFGKiM71ilLxWfjee9TYv59hQPV9+1jok82XFxs3bsQmJWGBn4G6iJB3bed5RkaG%0A3/knTpzgRsSVbwCQANyEBO6OO/2uco7HOfX1k7WW+fPnc+WVV/LAAw9kBwHbtm3Lu+++S3x8fFBB%0AQLfbTfLChVSzllZANWtJXrgQt9t9SuNRFEVRlMpKoYFAY8wEYBZyg9AAmGmMGVfSA1OU0mbw4MEs%0ABs5BFrL1gEXAoEGDynJYgOzCJyYmciaWtu3fv59HH32Uzp0789FHH2GtJTQ0lMGDB7N+/XomTpyo%0ARhqKcproXK8oFZuNGzfSMimJ6YiBxXSgRVISGzduzLfPyy+/TDPn8RXAS4gRyEtA53z6TATeBRoB%0A7zjPAZogbn5u59gEsh19g+HLL78kKiqKv/71r2zduhUQuY+XX36ZNWvWnJLm7wcffEAd4CjwOZCB%0ABCfnzJkT9HgURVEUpTITTGnwHUBHa20GgDHmWWAjMKUkB6YopU3Tpk35GX8R7NrIQrQwPB4PSUlJ%0AREREFHtQam5sLJteeYXMvXtZ0rQpFz7wAAOGDy/W9yiP/PHHH9ni4Onp6dntt9xyC08++SRt2rQp%0Aw9EpSqVD53pFqcDMmjWLvwS09QH+/e9/c8kll+TZZ8+ePQwBZgB9A17rh38JsJfaiJNQayRrsLbT%0AfggRF+0NLHWeB5OBVxJyH7/88gu7gHORzd0jQCpQ3Uc/UVEURVHOZArNCAR2I5t7Xqoh86miVCpq%0A1qxJMlLOsgU4ASQDNWrUKLDf3NhYZvXoQWi/fszs3p25sXktnYuGx+Phk8mTObl3L62BE3v28Mnk%0AyX6i2ZWNY8eOMWPGDC699FKmTp2aHQTs2bMnK1as4J133tEgoKIUPzrXK0oF5rLLLmNJQNti4NJL%0AL823z+bNm5nlPF4a8FrgtbzUA5oCFyNZf/Wc9guAJ5Eg4TggAsjMzMz3vfOT+xg9evRpy3189dVX%0AVAGaAfc54w0F1qxZU6TrKYqiKEplI5hA4EFgszFmpjHmHeAHIM0Y87Ix5uWSHZ6ilB4LFiygGfAP%0A4CHg78jicdGiRfn28Xg8pMbFMTElhaisLCampLArLq7YAnXLly+nVkYGDZBFdn2gVkYGK1asKJbr%0AlyUJCQkMHDiQxMREQG4YZs+eTadOnRg7diy///47IDcx8+bN49NPPy3whkZRlNNC53ql3HMmy2QU%0Axo033shaYBQSxBsFfAP069cv3z5//PEHDZ3H+4DRTt/RwP58+rQFhiO7Bg8gxiIgBiHPAWuBZ4Fa%0A+fTPT+7j7rvvZv369UyYMOG0Kyt27NjBFcCLSJn0i0ips2oEKoqiKIoQTGnwp86Pl5UlMxRFKVvS%0A0tK4JaCtLzCvgBuOpKQkIlP9k2a6paaSnJxMZGTkaY9p06ZNNEWcjEG0ex502vv373/a1y8t3G43%0Ay5YtIzo6mvDwcPq3a0eL/fsJAz6cN4/H69blZLNmJCUlZfc577zzGD9+PDfffHPQukCKohQZneuV%0Acs3c2FhS4+KITE1lZlgYYcOGnREyGcHi8Xi4zBgetJYlwEhgmjGFOvf2AV5BSmjHIRUR453HeRGC%0AlAx3BV5FMu0ANgOXIpmCXwEbAvoVJPcxbtw4zjvvvFP6vIURaFXWG9AdDUVRFEURCg0EWmtnGWPO%0AAto5TVuttSdKdliKUvoYY1iCBNu8LEJc7PIjIiKCmWFhRPnoziSGhTG4Q4diGdP27dt5EDiALLIv%0ARIKTr27fXizXLw3GxcRwfNEi2lpL7OOPc6BzZ8z+/ZwDhAHTgN0HD8LBgwA0adKEMWPGcMcdd1C1%0AatWyHLqinDHoXK+UZ3yz7wGiUlKYFBeHJyaGevXqFdL7zGDZsmX0ddYrWU5bP2uJj49nyJAh+fZb%0A7Bz7kmOWBnAjoh0YyGFyhENvQAKOAO2RAKK3/Qnn8bFjx3jrrbd44YUXOHDgQPZ1evbsycSJE/PV%0ALzxdFpN7PacoiqIoilBoINAYcw3iJLgDMEALY8xAa21CyQ5NUUqXDKcE92kgEliDiGAfOn483z4u%0Al4uwYcOYFBdHt9RUEsPCaD5sWLEZhqxZs4azkN31SMTJbyMVR+fG7Xaza+FCOgIXAYetZe/atZwD%0AbEfKdbyEhoYyfvx4hg4dWqguo6IoxYvO9aVPSZpMVTZKOvu+MtC1a1cmIZH884CpwFZgUpcuQP7f%0AN28JbwL+gbNV+bxPr4Dn3ky7HgHt3oBip06d2LVrV3b7pZdeyqRJk7j66quD+2BFpBa513OKoiiK%0AogjBaAS+AERZa6+21vYgR25DUSoV6enpZCGaN9WREtxM4NChQwX2GzB8OIMSEshasIDBq1cXa6mS%0Ax+OhGXAnEjgbiIhf++6ql2eefvppWgGTkP84BiGfYy4w3znnbGAAkgk4atQoDQIqStmgc30pUpIm%0AU5WRiIgI1oSF+bUlhoXRoZiy78sjbrebN954g507dwZ1/oYNG6iLrBE6IhrHdYCNGzf6fd9ev+IK%0A3v3nP7P7HXSO24CJiEbgRGSuzotAExFvpp03s9ACnwN3Oc+9QcA2bdowa9Ysli9fXuJBQJDMRd/1%0AXMErOUVRFEU5swgmEFjVWrvV+8Rauw3Qej2l0nH11VfzDaKL8zXifvctcM011xTat169ekRGRpZI%0AVkcastveBphOzqK9IrBgwQKikKyEPyOZCl4VwFCk9OhbpET4119/LZMxKooC6FxfapS0yVRlJDv7%0AvkULloaEMKlFi2LNvi9vjIuJ4d3LL+fixx5j5mWXMS4mptA+n332WXZ57g3OsT3wySef+H3f/r5/%0APz/+/e/MnDoVkAAgiDnIPsQlaB/5m4Uk4W9I4v1PoxZwD5L9fzMiaQLQtGlTXnrpJb766qtS1fyt%0AhWgYHkU0EDUjUFEURVFyCMYs5FtjzFvAe87zO5B7d0WpVHTv3p3/Ao0QLb5DwG7gqquuKrBfSVMX%0AKQkGKcm5rwzHcqocP36c0cBPQGCB9e3IfyavA/9zzlUUpczQub6U0DLXojFg+HDcffoQHx9P/6go%0AwsPDy3pIJYLb7abqkiVMy8wEIDozk9FLluB2u2nVqlW+/VJTU3OV514NvP/zz4wN+L71zspi/D/+%0AAUAnYClwGbLZ6GUksDqP92mPZNh5DUmmO4/fA3xzF6sBx4B169aVSaa/t8JjCzLe50t9BIqSPy5X%0Ax7IegqIoZzjBZATeh8yjI5yfLVSsWISiBMWqVavoQE4Z6ySgA5CQULYSWTcFPL+5TEZxahw7doy4%0AuDhAsge8Ib4eSBkwyO/3R+AhoEspj09RlFzoXF9KnIllrsXB3NhY5t10Exc//jif9utXacuply1b%0ARrQTBPQSnZlJfHx8gf1q166dXZ7rZRHQoEEDPgswPfsMaJglliLe4GFe2n+B1KtXj16IBuH9Tttm%0A5+gNAp6F6ANe6zwvK7mPtYipSTowGfimTEahKLlxuZoC15f1MBRFOcMpNBBorT2GZNc/hciGxDpt%0AilKpSEhIyHM3ffXqvPbES4+lAc8D9XnKE5mZmcyZM4fOnTszZsyYbAp8MwAAIABJREFU7PbGwFAk%0A4Oe1JH0GCRJOoWKVOytKZUTn+tLjTCtzLQ7OpHLq6OholoSG+rUtCQ0lKiqqwH7p6enZBhnLnGNt%0A4LfffmO3tYxHdPzGA3sRDT0Qvd56iFmIL6sglyPzddddx2KkbHgkcD7wX+e1EETHeA6iETgiuI9b%0AYpyPSL3URD5zu4JPV5RS5BKkYF1RFKXsKDQQaIzpi1T2vYTcJPxojMlro1BRKjS1a9dmYUDbAqBW%0ArVp5nV5q7MB/YR+cbLg/Ho+HxMRE0tLSinNo2VhrWbJkCd27d2fYsGH88ssv2a9dAfwN6A/UQNKM%0AQG48bgJciB6Roihlh871pUtJmkxVRpKSkuiSksIBpFzVA3RNSSE5ObmMR1b8hIeHcyI6mtGhoSwB%0ARoeGciI6utBS6N27d+MB+gILkfn1AJCSkkJN4Hcke+93JDjm1fbzIIYabvzXGjuA9u3b+73Htdde%0Ay3ygOaJdfMJpDwkJ4V5gJnALMr+vAurUqVO0X0IxcCNwDpKd6F1vKEpZIxs+FyN/dYqiKGVHsK7B%0APa2111hrrwZ6ok6CSiWkTp06rEd2uRc7xw1A3bp1y3RcQ/F3vht6iv3nxsbyzlVXEdKvH/+68spi%0AL6f6+uuv6dOnD3/5y1/YskXCfI0bN2batGkAXImkGHnLrb23Mi84bS8g4uKKopQpRZ7rjTFvG2P2%0AGWM2+bRNNMbsMsasd356+bz2hDFmuzEmyRgT5dN+mTFmkzFmmzFmuk/7WcaYOU6fNcaYlj6vDXTO%0A32qM8RqVVghK0mSqslGzZk1eR+aQOc4xjrIrOy1ppsyezV3ffsv3U6cyaP16psyeXWifI0eO8B2i%0A1dcLmAV4/yAbAjOAh51jA8D4vFYXyACOIGYhR52fAwfE8sMr9zF27Fh+IicAeAViBHbHHXfwO/6B%0AxO3AsGHDivw7OB2qVKnCFwFtnzvtilK2tAd040dRlLInmEDgIWvtjz7Pf0Z8FBSlUtGsWTOuQGri%0AaiE3Gp2BJk2alOWwWIr/rvaplAZ7PB62TZ3KyNRUamRlMSo1la1TpxZLOdWWLVu4/fbbiY6OZs2a%0ANYAEUydMmMD69eu5++67AQgsZorO41qB2kSKopQ6pzPXv0Pef9rTrLWXOT+LAYwxHYBbEQnW3sAM%0Ak2Mj+hpwj7W2HdDOGOO95j3AAWttW8Sb4HnnWvWACch/1V2AicaYst25UUqEjz/+mIOIw91NiOv8%0AH4gjbmWlVatWDBkyhPDwcNxuN2+88QabNm3KN7vfGMMVSPQ+2jl2dl4LTO3tg2QGgsy/O4ALgJNA%0AJhLouxDYuXOnn9yH932bAn93+rYHmjdvzgGk5HiTczwAxAThdlwSNGrUiK34b+xuQzYpFaVsORsJ%0AlQ8o7ERFUZQSJZhA4LfGmIXGmEHGmIHAF8A3xpj+xpj+BXU0xjQ3xiw3xmw2xnxvjBnhtNczxix1%0AdvCX+C7cNVNAKSvS0tKIxj/o1gs4eLBwBbuSLL2tgf8ue81T6Lt27VrOSktjKiKUPRWolpbGN98U%0AXTb7l19+4b777uPKK69k0aJFAFSrVo0HH3yQjRs3Mnr0aGrWzBllXrpDgQSWZCuKUuoUea631n6J%0AVBgGYvJouxmYY609aa3dgSQOXWGMaQLUttZ6/3N6F/iTT59ZzuOPyfEhiAaWWmsPWmvTkH0T3Veo%0AhGzZsoWOSB7NdiQ7/iJg8+bNBfarDIyLieHdTp24+LHH+KRHD97r04eZ3bvnyu7PzMzMFY33/jEE%0AbiAuRoJ+IH80dZCo/1igq3P8Djhx4oSf3EfLli3pYwybgO7AKCA9NJQ2bdrwuDE8jFQvPAo8bgx7%0A9uw5/V9AEahevTpVEP3h+UjQuIrTrihlSVraStLS3iIt7a2yHoqiKGc4wQQCz0YkvK4GrgF+Reb5%0AG4F+hfQ9CYy21l4ARALDjTHtgTFAvLX2fGA58ASAMSYCzRRQyoi2bdvmctxb6LQXxNzYWGb16EFo%0Av355Ls5PFw/+pcEHTqHv4cOH2YoEEy9yrrHVaT9Vfv/9d5544gkuv/xyPvjgA6y1hISEcOedd7Ju%0A3TomT57MOeeck6vfdvwDmd6Uo5HIzYm3BFtRlDLldOb6/HjAGLPRGPOWz/wbBqT4nJPqtIUBu3za%0Adzltfn2stZnAQWPMOQVcS6lk/Pbbb+xH6tePAf8EfkPmpcqM2+0mdOFCpmVlEY0schsAf83DLCUr%0AK4tFAf29m2zfA6OROXc0Uv7r5RfkD782Ig76LXApEkDLdNyLvXIf69ato3Xv3vw9NFTceB39wuuu%0Au46vmjfPdhNuBaxp3rzMnLDDw8Npj6yZziLH2KQwnUVFURRFOVMoVCzDWju4qBe31u5FKgSw1h42%0AxiQhGsM3IzcbILv8K5Hg4E04mQLADmOMN1NgJ3lnCixxrjXRaf+YHBum7EwBAGOMN1Pgw6J+HqVy%0Ac9111zHbGEZbSzTy5dpsDKOvvTbfPr5OhgBRKSlMiovDExOTy22vKDRq1Iiv9+9nIiIAPgFYS97l%0ALR6Ph6SkJCIiIrI1p9LT0zkbCSTWA27AibqfAocPH2bGjBm88sorHDqUUynYDWgD1Pn9d5o3b55v%0Af4u/7pB12nsCzyGaRSGIALyiKGXD6cz1+TADeNpaa40xU5AYzr3FdO28Mg2VSkx6ejrHkIz9C4A0%0AJHhVlE2tioLH42HKlCkMQTYANyPlun2AN4FrU1NJTk4mMjIyu8//ELfePkgQcI3T3gXZhHsc+f11%0AAeKd1+4FPkECgr9Crg3RCRMm8Le//S0703/K7Nm43W7i4+MZFBWVHVwLGzaMSXFxdEtNJTEsrEyd%0AsPv3788Hy5djkd/FO8A64PZbbimT8SiKoihKeaPUVHONMecifulfAY2ttftAgoXGmEbOaWHkrFsg%0AZ3f/JEFmChhjNFNAKRIej4d6QDrwBtAICZ55PJ58F7NJSUlEpqb6tXXLY3FeVB566CHWPvEEe5EF%0A/PlAC+DPo0b5nTc3NpbUuDgiU1OZGRZGmCPQ/c2UKdRGgn9hSEDwauC7/fsLfe/jx48zc+ZMpk6d%0Ayq+//prd3hwJAs4HrszK4uSSJbjdblq1apXnde5FBMW3IDcgXyM3Haucz7QYyUCoX79+UL8TRVHK%0AP9baX32evgnZ2v2pyH9jXpo7bfm1+/bZbYwJBepYaw8YY1KR7EXfPiuK6zMo5YeDBw/SGMlm2+wc%0AnwS/zanKhHdO/yMlhbeQhXEkYum9GSnlTQwLY3BAxl04Ih+ShGgdhyPz60qkPGYwMuf6/pF85Bz/%0A7dMW6pz/FTB69Ohc4/PqF/oyYPhwPDExJCcnM7hDhzI1wenXrx8rRo3iyMmTvI5kUTapUoV+/Yqa%0A3KwoiqIolYtgSoNPG2NMLSRbb6S19jA5SUFeAp+f1tsV47WUM4hly5bR3loaA0MQJ7321hIfH59v%0An4iICNaE+ceXE8PCiq0c5tixY6QD9YE7kWyII0iQzotvVmJUVhYTU1LYHhvL7CefpOHRo9yM3Bis%0AQHR/4oDExMTsvoHahllZWXz00Ud07tyZxx57LDsIeNFFF3HPPfdQHxEK/w9wHFiRmVng72gB/rqL%0A8512X0Hzy4Bu3bqdzq9KUZSyxeAz/zqaf176k1ON+Dlwm6Pv2wpJLF7rVBAcNMZc4UiC3AXM8+kz%0A0Hk8AJEUAUncvsEYU9eRA7mBU/NTUioIVapUoR4Qi7jbvorMKyEhpbKMLVW8c/qDKSl0RYJYIxCJ%0Aj5HIesDjcuWZcdcO0ee7HNmEO9tpvxz/Ofdynz4zfR4bJFtwGFAUW43y4oTtcrno9dRT1GncmG5A%0A7caN6fXUU2U+LkVRFEUpL5R4RqAxpgoSBPy3tda7qN9njGlsrd3n3Cx405M0U0ApM7p27cpH5NSW%0A90Iy6KK6dMm3j8vlKtFymPDwcLoAbZG728cRjb+9LbM9cUhKSqJLSopfv+27d3MJotWzyPkcLyNZ%0AePWAX91u5sbG4n7lFbrv28cbjRtz7gMPUO/883nqqaf44YccBaFzzz2XcePG0b9/fy644AJuRXR3%0AFiE3JRaYNm1aruwAgLp163Lg4EEeguxyaw8SZPWlD7DqwguL+FtSFKUsMcbMRubb+saYXxC5jp7G%0AmEuALMSU9G8A1totxpiPkCThE8D91lrvZuBwJC5xNrDQ6zQMvA3825EL+R24zbmWxxgzGUl6ssBT%0AjmmIUsk4cuQIR4BbkMy1QYiuzNGjR8tyWCVCUlISJ1NSiEUWrVcjRl8NkXm3AfDT5ZczYPjwXH1D%0AkLk+E6lu+CtQDckO9HIYf61h7x9fa2Tjrr3z/IFi+jxlhW+G4oAyzlBUFEVRlPKGyVl/B7xgTO5a%0AAB+stdOCegNj3gV+s9aO9ml7DjH4eM4Y8zhQz1o7xjELeR/ZkAxD/AXaOhpDXyGbot8ga5WXrbWL%0AjTH3Axdaa+83xtwG/Mlae5uTHfAtkmwU4jzuFHiTYIyxJeH0qlQ8PvnkE5rdc4+f5eRiYM+//kX/%0A/gWaZuLxeEhOTqZDMS8209LSeLFDB6b73OyMrF6d0UlJ2e/z3Xff8enVV/OiT7+aiIhmQySguRjR%0A/lmFpNNMBx6oWpVXTpwApPzn/4xht8//B40aNeKxxx7jrrvu4qyzzgIk8BmD3FhURzIzMoDZzlgD%0AmTBhAidffjlbpLw3ckOzDikRzv5MxnDPxo0q5K0oDi6XC2ttiWe4F9dcX97Rub5i43K5iEac5Lxz%0AWhIyr1S2f9cdO3Ywq1MnpmVmchkSoGuLzOe/AduQAOFzzzzjFwx0uVw8ADyFZE6O97nmSEQi5GNg%0AMjm77wBXXXUVX375JYvBz3V4CfK7rmy/X0UpL5TWPK8oipIXBdVU1HZ+LgfuI8fVbxgSXCsUY8yV%0AwB3AtcaYDcaY9caYXohHwA3GmK3AdcCzIJkCiFzJFkTnODBT4G1kDbQ9IFOggZMpMAoxHcFa60HW%0AO98iMQfNFFAKJCUlhYSAtlVOe2GUVDmMy+XiwnHjGNe0KYuNYVzTplw0bpzf+3z99desw9+F9yTg%0AQsqJFyPZE3WR4J030Nn3xAm2IBkWkZAdBKxTpw5PPvkk69ev5957780OAnrZh6TrtEYCgvsKGH/1%0A6tXZA/zLOf9txD2oSps2PBQayhLgodBQsnr31iCgopQNpz3XK0pp0B7/8tbzy3Y4xYqvTMfu3buJ%0AzsriAGLwURVJq7VIpl9VJKtv9pNP+rkGg5iKbUb0/bxkIXN1WySbP1Ah+IsvRL4zP8dhRVEURVEq%0AH/lmBGafYEwC0Ndae8h5XhtYYK3tUQrjK3E0S0DxsnPnTiZfcgkXWUskIs79vTGMLweZagVlHC5a%0AtIivbr+dB5GgXx8k6BYNnIss/n8E3Eig8P8Qs46LEdGuLOc6oUDrtm1ZvHhxvsYdLpeLPzt9uyKZ%0AhN8518vr7+jTTz/lx8GDOY7oDe0DzgLavPMOl1xyCfHx8UT5uA4qiiKUdqaAzvVKQeTlSl+auFwu%0AFkGujP3eVPyMNV+zr/82acLR669n30cf0TYjg2eAPyNzuXcO3YFk9o0CTj7wAFOmTAHkd/SEc/6b%0AwMOIVfdKINnn/VohQVTvbnpaWhoul4tuSACxNxIU/AZIpOL/fhWlvKIZgYqilCXBqCw3RjwBvHjv%0A6RWlUhEeHk6T3r3ZGxLCJmBvSAhNykmmWkEZh1988QW1kfLcdsB7TnstJM3HOo+9GkEbneMmcoKA%0ArZGswNatWxfq3tsWKTm6wTm2LeDcnj17crh6dcYg9f5PAIeqV6dnz57ZroPl4ferKIrO9UrezI2N%0AZVaPHoT268fM7t2ZGxtbJuNYHPA8MIOtIuJrDPJ1Vhbs3k2Nd9/lnIwMpjjnZCEuwR2dY6bT3gv4%0A6KOP/K7nRioAliPagnHkBAFDkdKaPohUCIiOrxeDZOy/jgQcNTqhKIqiKJWXYAKB7wJrjTGTjDGT%0AkDLbWSU6KkUpI6bMns1fli/np/vuI2bVKqbMnh1UP7fbzRtvvMHOnTtLeIS53/fHH39kF/7BOZAA%0AoPfm4WxETwngJ5/+rZEbhRuRm43Vq1cX+p6B6UFXF3Cut7R5WtOmHDaGF/IobVYUpVygc72Si7xc%0A6XfFxeUqSS0NagFPI+LRTyMbXRUdrzHIc4gmTi1krr7Z55zz8Z/fvSXRk8ntmnwQ+B7R0NnttNUB%0ArkACiKuBFEQqpAFw3333AVCtWjWuQUqIf0dkRK5x2hVFURRFqXwUGgi01j4DDEbMPj3AYGvt30t6%0AYIpSFsyNjWXlnXfyp9df578xMUFlPoyLiWHW5Zdz0WOP8c5llzEuJqYURirv++qll/LntWsJBQIV%0A/89HBDO3I2VCWwJe/z9gKWLbORK4FHFmLIwFAc/nF3L+gOHDuTcxkd62Jc/s2ZOn06GiKGWLzvVK%0AXiQlJRGZmurX1i01leTk5Hx6lByHESfb6ojW3aFSH0Hx06xZMw4aQw+kZHc4sAv89Irz23zrBKSn%0ApwOiZWyM8cuSrIaUB/+MGIgAdAfCkQqAxsBtt90GQKtWrdjqjGEs0BLYilQJKIqiKIpS+QgmIxCg%0ABvCHtfYlYJcxplUJjklRyoSiZD643W7MokW8mJlJL+DFzExYtAi3212iY3W73aQsXEhDpNynEbLY%0A9832y0IcFofjb+gxwDlWA14F2gCvIHf+wbAdCRwudo4/BtGnVasI4HrggiDfRVGUMkDnesWPiIgI%0A1oSF+bUlhoXRoUOHUh9LLWTOOorMWZUhI3Dr1q30sZa9yII8FpHR2AZMdM7Jb/OtDnDo0CGefPJJ%0ALr/8cnw1v9s71/gnUB/43Gm/DQkKHkAyDPfs2QOI/EgTYBKiLzwJCRTWq1evmD6poiiKoijliUID%0AgcaYicDjiLwXiGHZe/n3UJSKSVJSEl137fJri9y1q8DMh3nz5tEnwHCnr7XZLnwlxVNPPUV1JHj3%0ApXOsjizsb3LOeY6cwGArJAwHOSJg5yDOi72AaUCwy/32yA1KLeRmITjnxkuQW7fid1ZWFOX00ble%0AyQuXy0XYsGFMatGCpSEhTGrRgubDhpXJ/+NZ+GcEZhZ8eoXhBWAFkvE4HngEmbu9G3gb8N988+r8%0ALnOOsbGxHDt2DICmTlt7YCY5ZdTeMuHDyHxfH/ihbt3sgG5oaCj9AsZ1I7lLjxVFURRFqRwEM8Pf%0AgsQW0gGstbupHBuxiuJHs2bNmB8Q1PvCWpo2bZpPD6hfv75fCQ/AKuCcc84p/gH6sHjxYnYh2n9/%0AI0cDcAfgG4KsDtyHuAB6y6iqOMe+SFbAaiSQGHgTkBfGGHojQcSrkOBhHwq+WZAbxoud0TyL+A0r%0AilLO0LleyZMBw4czKCGBrAULGLx6dZnJO7iBl5Av6HRkvqvo1KhRg7rI/NwLmZNfRObXOOecccBd%0AiJTHX5FtNRARTy9XXnkly5Yto6sT2PsbcAeSFXgnMMw5rxYiI/IHcO2992YHdG+66SaWBIxtsdOu%0AKIqiKErlI5hA4HEr9QYWwBhTs2SHpChlw6pVq0hGFslLnONWICEhMNSXQ6NGjUjCX8A8yWkvSTIy%0AMugETEDc/34EvsP5I3XoDLyNOAb2AS5z2oc4x1lIGVIGUm4VjCvAeeedl8upcaHTnj/tkQJlkDyE%0AO3C5tERYUcoZOtcr+VKQc31psR+Z734AfsNf8qKi8p///IeqSGDuTWROXops1Hkz+pcgGr6dkdLe%0AQOXiuXPnMn/+fNq0aUNNp9R3FjAbaIek9Xrn93Tg6ZAQMq6/nvvHj8++xq233somY/zWP98bw623%0A3lrMn1hRFEVRlPJAMIHAj4wxrwMuY8wQIB5ZryhKpWLVqlV0RkJWPyKlR5dTcCCwRo0ahAJHkJuT%0Ao0jGXfXq1UlISGDgwIEkJiaWyHizkFLggfgbdgxGMgRrAV8BjyE3FslIes9C57wG+DsR1g/iPSMi%0AIvgB/2DpZihEL+psJEQ6wPlZCWh5sKKUM3SuV8o17YEZiAFGrPO8otOyZUuOI2uODGQu9iDafjMQ%0A0c4EoAkQg2gBe7nIOd5www0YY1i7di0t0tKA/Of376dOZfCGDTz/8cd+43C5XNw2ZQoZDRvyOXCs%0AYUNumzJFpTwURVEUpZJSpbATrLX/NMbcgGxYng9MsNYuK6SbolQ4WrZsSQjwFtAQuQMOBVq0aJFv%0An4ULFzIE2anfglhhrAWG3HorfY4epTuiI/jPRo34z7ZtxTJOr3nJDHI0kgxyU5SElOu6gDSkzOgL%0A5I83DXEC9IYl+wZctx+5Mw0CiYqK4rzPP6ctEgh8EMma/Dk6Ot8+aWkrC/9QiqKUKTrXK+WZ0NBQ%0Absz0VwW8CXgjNLRsBlRMfDFlCp2BUYgR11VIIPAi4FYkq2+9z/k1gPOQ8uC6wPc+rxnHffgf5D+/%0ADxkyhPwYMHw418fEkJycTIcOHTQIqCiKoiiVmKBUgK21y6y1j1prH9Ebg4qDx+MhMTGRNGeHWCmY%0A66+/nmRkoX0RomiXDFx33XX59omJickulfWW5S4E2h49ShPgQmQn37V/f4GZhcFw5MgRpk2bRseO%0AHYGcIGAkcD/Q33n+AhCFKP2nAJ8Bqc7zoUBfJ7Dpm0UI/tqC+dGvXz8WVK3Kec57tgLmV61K376B%0Atx2KolQ0dK5XyisNGzZkcUDbIkpehqMkWbBgAa0yM/3WCk2Ak8iGYldgr3NuVWRe/z9kfdKP3MG+%0AK664guVO8G5hwGuBzsP5UR5KwBVFURRFKXnyDQQaYw4ZY/7I4+eQMeaP0hykcurMjY1lVo8ehPbr%0Ax8zu3ZkbW1iul5KQkEA7/Mtp2gJffvllvn2aN2/OGsQ9Nx1x012DpNOMQIKKI5FMvEcffbRI4zpx%0A4gT/+te/uOyyy3j66af54w/582uGOAYnIhp/h3z6xCBaSg2Q7IF6QBvggOP4CJLJ5+tEGEy+osvl%0AouOkSYxt3JjFxjC2cWMumTRJbxoUpYKic71SEahfvz6/4i9L8RvQoEGDMh1XfgSzETtt2jRaIuuH%0AaOAeZPMRcjL3qwAdkbn+ZuAppGLhBnJv5rlcLto564wk4CFkfn/IeR5awbMnlaLhcnXUNZqiKIqS%0Ai3xLg6216hZYQfF4PKTGxTExJQWAqJQUJsXF4YmJoV69emU8urLD4/GQlJREREREnosib1mNL1cj%0ALsD58fnnn3M58LLzvBeSKbcDKcPpigTpagBbt249pfFmZWUxb948pkyZwk8//ZTdHhERwZYtW3gL%0AuNLn/N4+41iIOCz+Z8MG4uPj6dKlC+np6dnlPk+99hoNdu0iC7mZCEGChgWVQXsZMHw4Hqd86G9a%0APqQoFRqd65WKQFZWFg0RB90tyEbdJKe9vDE3NpZtr75K4717WdGkCe0eeCBPp+WTJ08ShZiCjAM+%0ABY75vH4bkumfBvwbMf2ahpQETwI25PHeA4YPZ9p779EoKYmDyPx+FGiMrB2UMwuXqymyNfxVWQ9F%0AURRFKWcUlBF4TkE/pTlI5dRISkoiMjXVr61bairJycn59Kj8BJMhGRMTk2uH/XMgJSWF77//Ptf5%0AIAYjNwa03YQs7H0zCw+f4nhXrFjBtddey+DBg7ODgC1atCAuLo7Vq1cDuUt/vGP3GngAtGrViiFD%0AhnDxxRf7lfvce++9nARqIhmDNYETTnswaPmQolQOdK5XKgIhISH0As5BdPTqIZtfISFBKdyUGh6P%0Ah2WTJ2P27AFrMXv2sGzy5GxtX1++++47HkG0hefgHwQcilQk1EYkPqohgcBDSHbfcSS4lxcPP/ww%0A5wBPAhFIkLEeMHLkyOL4iEqF4hLgFUDXa4qiKIo/Ba2g1gHfOsfAn29LfmhKUYmIiGBNWJhfW2JY%0AWCHOrpUXb4Zkv5QUFmZlcXNKCrvi4nItzMPDwzF9+jAyJITF5Bhh3PH++8zp3p3BkZG5rm2MIQEJ%0A/L2KZOGtApoGnNc7yLGuX7+em2++mVtuuYWNGzcCUvr07LPP8u2333Lbbbdll/esR8qPFztHb3bA%0Ag8AjhbzPoEGDOIC4AmQBBxGB8oEDBwY5UkVRKgk61yvlnrp167I0oG0JUKdOnbIYTr4sX76crIwM%0AjiHrgeNAVkYGK1asyD7HK/cBsmnnDQC2RIKcIOU6o5BNuoeAI077NOf535FgoTEm1xgOHDiAC3gX%0A2eibiQQC8wpGKpUXCfxdjCheP4vUqCiKoiiKkG8g0Frbylrb2jkG/rQuzUEqp4bL5SJs2DAmtWjB%0A0pAQJjm6cGfqbmBSUhJrUlJ4AdgJTAW+SknJM0NyyuzZDF63jsUjR3IAmAvUAiYDjZKSsoNzXrZv%0A304Cst/aFngJWI0s7g84jz0ULtS9fft2Bg4cyLXXXsuqVVKMXKtWLR5//HE2bNjAsGHDqFatWvb5%0AISEhjAcGAkuBu5HMw1DEwGMVULVq1Xzfz+Vycfszz2Dr1+dnwNavz+3PPHPGfkcU5UxF53qlIjBy%0A5Eh+AZ4GljnHFGDEiBFlOq5Avv76a/4AfgYSnOMfTntWVhb/+c9/6NKlC6NHj87uEwE8h2zmXe60%0A1UOkPo4g6wpvaq5vRmR+83x0dDTpoaGMRAKJo4D00FCioqKK+dMq5Zv2gLckvT5wBy7XBaX27qpN%0AqCiKUr7JVyPQi5HtxjuAVtbaycaYlkATa+3aEh+dUmR8ddwGn+E6bkuXLuUw0AHR8FuMBASXLFlC%0AZB5Zfq1atSIpKYnOwD+BHs6xAfCPf/yDDz/8EAC3243b7WYwMN3pG41k561FblR6IeLeW/IZ2+7d%0Au3nuued47733yMwUH+CqVaty991388gjj9CwYcM8+11zzTUsXr6c6UAnp20EUgTyNFI6VJDbMch3%0A5HrnO9LhDP+OKMqZjs71Snmmdu3a3ItsuC0G7kQy9ilnGYEpKSn8jgTrhiPOxquBA+vW0bNnT777%0A7ju/828C2iGbeM8hgTuQ4OFIp/9AJBMQZH6PREzJfoQ85+2bCXgRAAAgAElEQVTw8HBOREczZckS%0AojMzmRwayonoaMLDw4v1syrlnbORb4wXC5TOOk+1CRVFUco/xlpb8AnGvIZUD15rre1gjKkHLLXW%0Adi6NAZY0xhhbkKubUvFp3Lgx9x07xngkU+9CRGj7jbPPZu/evX7nJiQk8Pbbb7N+/Xr6pqTwms9r%0Aw4CEDh1Ys2YN42JiCF28mLeysvgECQB6WYIs7n31fh5ESoe937W0tDSmT59OXFwcGRkZgJT43Hrr%0ArTzxxBOce+65BX6mTZs2MaJHD3ogukELkeyDq53XdwL3zp/PVVddld8lFEUpx7hcLqy1uev+Sgid%0A65WCKMxsq6TZsWMHUy69lIutpSsSXthkDOM2bCh0vixNrrnmGq7euJE7EYOPzsAYYJfPOQ0aNOCR%0ARx5hzJgx9Ec28LyfaQNiGhIDNAGikKz/vcBs4D6k3PcnYBvQOCaGGTNm5DkWt9tNfHw8UVFRGgRU%0AShWXqzfwX2SL+q0C3bPPZEp7nlcURfElGJXlLtba4UAGgLXWA5xVoqNSlGLkxIkT1EJcfDOQgFwd%0A4Pjx437n9W/Xjk9uuomwefO4LiUlV3nvn4AqVargdruxCxcyPSuLLMRQxJd5eYyhr3M8cuQI06dP%0Ap2PHjkyfPj07CBgdHc3q1at5/fXXg7qpOXz4MP0QAa/+wEbnPU4gDoE1kJJoRVGUING5XsmTYMy2%0AThWPx0NiYmLQAYKtW7fS1Fo/E64m1rJt27bTHktxsmPHDpKRst51wF/JCQLWqlWLMWPGZMt9AJyP%0Av7HY+c65DYEXkE3GF5CKBIB0RHvwCOIm/Pjjj+c7Fq9ZmAYBz0zKqjRXtQkVRVEqBsEEAk8YY0KR%0AnHKMMQ2RrIFCMca8bYzZZ4zZ5NM20Rizyxiz3vnp5fPaE8aY7caYJGNMlE/7ZcaYTcaYbcaY6T7t%0AZxlj5jh91jilTN7XBjrnbzXG3BXMeJXKSVZWFoeQMp2zgQdwTDKycr7GCQkJmP37qY9k852D3AGP%0ABvYj5htvAsnJyTz33HP0c/odB/bhr1u032n3xSsT3qlTJyZNmsTBgwcB6NKlCwsXLuTDDz/kwgsv%0ADPozRUREUKVFC75AMhA/AwyiDzgGaFwO9IBUH0ZRKhRFnuuVyovXbGtiSgpRWVlMzMds61SYGxvL%0AtMhI5vfpw4uRkUEFFtPT0+kT0NbXaS8uTjU4mRfp6emkAu8DXzptIYiu74YNGxgzZgy1a9fOPr9H%0AQH9vVn+gwZj3sw8EfkV0ga+sXr3cmaUo5QMpzb0e8aQubcpWm1BRFEUJjmACgS8jlQqNjDHPIGub%0Avwd5/Xfwr5r0Ms1ae5nzsxjAGNMBuBWRcusNzDA5dmivAfdYa9sB7Ywx3mveAxyw1rZFZNqed65V%0AD5iAVGV0ASYaY+oGOWalElILMQn5xjnWDnj96aef5mLgSUSA/AjQGNHa2wLcBrQAXCdOEB8fTwKS%0ALZgJDEGCi9WREuAh3msiJT1/AbyFO3v27AGgQ4cOzJ49m8WLF9OtW7dT/jxeQ5iXW7TgSEgIk6pX%0AJ9kYLgJeKQd6QGW7CFUUpQiczlyvVFKSkpKITE31a+uWmpqn2VYweDwePpk8mZN799IaOLFnD59M%0AnlxoYLFmzZokBLStctqLg7mxsbzdrRumb1/e6tbtlLMe09LSmDhxIidOnOAHZG1gkPn/X8jGY16a%0Av4FGYvOd45KA9sXO8VrgQySA2PfYsSL/OyiVnUsQG7vIMtiQ9WoTDnB+VlJa2oSKoihK8BRqFmKt%0Afd8Ysw64DlnX/MlaG1TNobX2S2NMXtGIvPQQbgbmWGtPAjuMMduBK4wxO4Ha1tpvnPPeRao0lzh9%0AJjrtHyOzHkjwcam19iCAMWYp4tvwYTDjViofW5FChYsQHZ7vAl7/5ZdfqIl8oTohX7BPgUuRfc3N%0AyBftD+Cd335jHVKSCyLmHY2Ig4Po9YEYhryJvzZQ8+bNGTt2LH/5y18IDQ09rc/kawgzukMHPB4P%0A8fHxDCoXekDeRegIXC6X6sMoSjnndOZ6pfISERHBzLAwolJSstsSw8IY3KFDka63fPlyamVk0BSZ%0Ak48A+zMyWLFiBf3798+3X5MmTdiOv1nGdqB348ZFGocvHo+HH6ZM4cGjR1kE3L17N9OnTOH6mBjq%0A1atXYN8jR47w+uuvM3369OxMfxBTk4eAPeQtF+LlgHNeNLKo9YZDv0cqErztP5B75/50/h2UyosE%0A/v5GTmnuD6X6/mlpK0v1/RRFUZSikW8g0Bhzjs/T/cAHvq9Zaw+cxvs+YIy5E5E4e9gJ2IUhazsv%0AqU7bSfxjKbucdpxjCoC1NtMYc9AZd3Z7wLWUM5S2iP4OiBbPEwGv79+/n/8hQcAHkeBeT2QxHoso%0AnLwKNPWej+zIr0LKdO4nR8Db7Zzju9NfDbh90CCeffZZzj777GL7XPXq1ct2Pna5XAwZMqSQHiVP%0AWS9CFUUJnhKe65UKjjf7fFJcHN1SU0kMC6P5sGFFzjLatm1bnvNxYVp/X3/9Ne2RwOEPiBZuB2DV%0AqlWkp6fna2ISjMnJ8uXL+fXoUV5FdoxfBn47erTA4OSJEyd4//33ee6557Iz/b14NxK93FfA5wpH%0ASluWILYKbzjtLuAQ8DqiD+gCmjRqxKRq1Yrl30GpzORdmpuWtrkMx6QoiqKUNwoqDV6HBOrWIbGO%0AbcgG7K9OW1GZAbS21l6CGKG9cBrXCkSdl5Q8yU+Hx5efkC/3BMTrbDZwGH8h70POuVcBLzmPjyN/%0ASOsQncDFOZfkLCSwOLRuXSZNmlSsQcDyi+rDKEoFoqTmeqWSMGD4cAYlJJC1YAGDV69mwPDhhXfK%0Ah/bt2+c5H59//vl5nZ5NdHQ06aGhDEHm1aHAIWP4/bXX8jUxCdbkZNWqVTRAJD62IwG5+k57INZa%0APvvsMyIjIxk1apSf3McHH0gM/W8BfW7O5zNdcMEFbEX0BNsiLsNbkS20PUBN53PWcJ5369Gj2P4d%0AlMqMluYqiqIohZNvINBa28pa2xqIB2601jaw1tYH+iHSZ0XCWvurtdY6T98ErnAepyIybF6aO235%0Atfv1cUTO6zjZC6lAy3z6KGcggV/YQP0dEDW7nYhb3zAki68Xcic8CnHm9Qp49/XptxsxA/kQ+NGn%0AvXPNmswyBldYGBc/9tgZtHOvi1BFqSiU1FyvVC682eenO4+1bt2aBUhJ7GqkFHa+014Q4eHh7GjX%0AjleBNkjW3vqQEKbv2ZOnicmpmJysXr2a35Ds/7aIqMXvTrsvK1eupGfPngwaNIgff5TZvnnz5syY%0AMYMvv/ySrl3FHTUvLcO8mDp1KgaRHPnOORokENgREb7u5RwvBowxxfbvoORQ2YzN0tJWkpb2ls/P%0A26Sl/a+sh6UoiqKUMwrVCAS6Wmuz6w2ttYuMMc+fwnsYfDL1jDFNrLV7naf9yakb/Bx43xjzIlLG%0A2wZYa621TsnvFYjXw13IGtDbZyDwNRJxWO60LwGecQxCQpCErjGnMGalkrEH0fjrBiQiqaiBbECE%0Avb221A2RDIGLkS9jHOC1v05AyoVBvnyZPtdpgdSlf/TDDyQnJ3NPhw6VapFZGKoPU7y4XB2Bnaqz%0AqJQ0pzvXK0qhrFixgiRgCqJ/Nxkx5Vq5ciUdO3bMt5/H46Hj4cPZotDRwBOZmRwAvLXtXhOTyMjI%0AAk1OvHIaXtxuNzcB03yuPRL4+eefAdi4cSOTJk1i5cqV2X3q16/Pww8/zD333EO1atWYGxtLygyx%0ABQvUMvTdIPQbT7duTG3QgHN++42mSMXBTiTj8caAc28Cfr7mmnx/P0rREGOzGEQ9WlEURVHOHIJx%0ADd5tjBlnjDnX+XkSSYIqFGPMbCTu0s4Y84sxZjDwvDFmkzFmI1IR8hCAtXYL8BFi0roQuN8nc3A4%0A8DZOyZLXadhpa+AYi4zCCfZZaz3I+vJbJE7zlLVW76LPYI45P1uQUt5jeZyzl5yMPxB1uybkOAzX%0Adp6DfEGbOY+9QcDOwF8R3SIovgwK5cxF3ZeVUuR05vq3jTH7jDGbfNrqGWOWGmO2GmOWOBtz3tee%0AMMZsN8YkGWOifNovc9YH24wx033azzLGzHH6rDHGtPR5baBz/lZjzF2n/VtQSpSsrCwigHFIyet4%0AIMJpL4i8AntXI3O6l8SwMDo45hkRERHE16njd/6yOnWyXw+kd8DzPs5x0KBBXHPNNdlBwJo1a/LY%0AY4+xYcMG7r//fqpVq4bH42Hb1Kk85YzvD2Q9sck5/lHA5/r0xx+pPXgwL1etSiIQUb8+Y8aNY0HV%0Aqn7nza9alb59++Z9EeU0KEt3XUVRFEUpO4IJBN6OJEd96vw0ctoKxVobY61tZq2tZq1taa19x1p7%0Al7X2YmvtJdbaP1lr9/mc/w9rbRtrbQdr7VKf9nXW2oustW2ttSN92o9Za2912rtaa3f4vDbTaW9n%0ArX03mPEqlZOQkBCqAweRoF0aUnoTEpL76++r7/c5kspaE3Ebrg7scF77DhErBzEQWYm4BP8bualR%0AlOJBb1KUUqPIcz3wDpJI5csYIN5aez6Srf8EgDEmArgV2TPpDcwwxnirBl4D7rHWtkM2EL3XvAc4%0AYK1tiyRtP+9cqx4i69oZ6AJM9A04KuWPL774gjpIGW4GYsJVF/j888+zz/F4PCQmJvplQUdERLAm%0AzN/z7b8uF1+EhbE0JIRJLVr4mWdYa9mZkcEYJNPvCeCXjAxy9pf9WeTzeDfwiPP4s88+A6Bq1aoM%0AHTqUDRs2MHbsWOr4BBnXrl3LtT5jrQNURdYL1ZznBTHhxRdZtW0bUxctYvK6dQx65BFS27RhJLIm%0AGQnsbtNG54BiRn6fF5NjbNa14A7lkMpW1qwoiqKUHoUGAq21B5zgWw+gu7V2pLoIKuWVhIQEBg4c%0ASGJiol97I2RhXwN4DHHhy4tvECOQBkjWYDiS5TcXMQ/Z4HOud+n1L/zNR3qd3kdQFKBy3KQoFYfT%0AmeuttV8icm++3AzMch7PQsxUQaoc51hrTzqbd9uBK4wxTYDa1tpvnPPe9enje62PgWudx9HAUmvt%0AQSfrfyn6X3CJ4Ha7eeONN9i5c+dpXWfTpk2kk9uE6/vvvwfyN/jIdi9u0SI78Hf+o49y+/z5bHru%0AOfrPn+9nnrF27VraZmRwFrI5VxVom5HBN998Q178CtyPyIOEk6NZY4zh1ltv5ZtvvuH555+nUaNG%0AufquXbuWxYjuIYjmTjXgXOd9g9Hg8a0gcLvdnLttGxOBWsAk4Nxt23C73UFcSQmeim1sphUDiqIo%0AyulQaCDQGHORMWYDsi7abIxZZ4y5sOSHppwuee2qV2b6t2vHf2+6ifvmzWNJnz70b9cOkMy/75EM%0AhPOQ/KrN5J0RmA5cjrj4gZT2dEdq0H/yOe8hpOb8bPwzCQAWAHXralJKILpzfapU7JsUpWJRAnN9%0AI2/Gv6ML7I2ghCEyql5SnbYwYJdP+y6nza+PtTYTOGiMOaeAaynFyLiYGN7o1ImQxx4j7tJLGRcT%0AU+RrZWZmEo2/WUhv4OTJk4UafAS6FwN82q8fFz3+OJ/06ePnCnz48GEOIlp9vZxjmtOeFzuRzb6P%0AgJM+7QkJCbzxxhuce+65+X6m2bNn8yuSdWic/iHOT6jzvGpAqW9BLFu2jOjMTM5BNibrAdGZmcTH%0Axwd9DSUYKrqxmVYMKIqiKEUnmNLg14HR1tpwa2048DDwRskOSzld8ttVr6wkJCRw0f79TEdSRKYD%0AF+7fT0JCAidPnuR3xAXwC+QG5HfkxsNLjRo1AMnsm07OHet/yTEW8S7KAbKAdoh78GqkdGeJc/wS%0AuEZFvf3QneuiUNFvUpQKRknP9XnXZBYNU/gpSnHgdrvZu2gRTbOyuBhompXF3kWLTis77W38S4Pf%0Adtq9OoC+QUKvwYcXb+actZZtU6cyMjWVGllZjEpNZevUqdlBw/T0dPriH3Ds57R7OXnyJO++K8ox%0A/0PkQ0DkPq53Hl900UWFfp49e/aQjmT/NXDe6w9knXDQeV6QEUog0dHRLAkN9WtbEhpKVFRUPj2U%0AolCR3XVzVwyEazBQURRFOSWCCQTWtNau8D6x1q5EZNOUckphu+qVkbfffpte5M4yeOeddwDJBPwV%0AEb76zXnuS69eUk3WERHFuszntRrAncB6ROAcJKPwIeAKpPwnCbgDcbM5Fxg6dGixfbbKge5cnyoV%0A+SZFqZAU91y/zxjTGMAp+93vtKci5upemjtt+bX79THGhAJ1nLLlVKBlPn2UYmDevHm0tZbhyNbE%0AA0Aba/00/U6VFviXBjd32iMiIvh3nTp+QcJ/52PwsXbtWs5KS+M5RJ/3WaBaWlp26e+BAweYhX/A%0AcZbTbq1l3rx5REZGMmLEiOxrtgGGIpt5p6r1exjJ/qvjHI8Cbue9Q/HfeCyM8PBwvqtf32+D8bv6%0A9QkPDz/FUSmVF9+KgRZI6DpvIxxFURRFyYtgAoE/G2PG+zgJjgN+LumBKUUnL3e9wF31ykaXLl14%0AC5iK6PxNBd4EOnfuDMC9SBhqrHO8N6B/9+7ds8+b49PeGllq3YkIVr3ptD+M3BAlI4G/pUiAcRGi%0AL7Rv3z4UQbXuFKVCcLpzvcE/U+9zYJDzeCAwz6f9NscJuBUSf1nrlA8fNMZc4ZiH3BXQZ6DzeABi%0APgISJ7nBGFPXMQ65wWlTionw8HBC8A+ohQItW7YssF9BBOa1eR1hrLU0Bb+gYxOnPZDZs2ezBZlV%0ALnSOW4D33xdhjxMnTnAO/gHHesC2bdu47rrrGDhwINu3b8++Xnskw7+/8xm/P8XP1A54CRiCBAPr%0AIH8MdZ3Ht9xyS9DXcrvddPz9d0YgkiSjgI6//64agYoPvhUD3o3WK3WjVVEURQmaYAKBdyNOgv9x%0Afho6bUo5JS93vcSwsDx31SsLH3zwAZkBbZnAnDkS1nsL0f9pB7znPAc4ePAgU6ZMYezYsYCU8kBO%0ARmAvxJ7SeyPhLRleULUq5yE3D3nd1OzatQvFi2rdKUoFoMhzvTFmNpCIOP3+YowZjET9bzDGbAWu%0Ac55jrd2CSLFtARYC99ucSM9wpFJ0G7DdWus1cn8baGCM2Y7ERcY41/IAk4FvEdnWpxzTEKWYaN26%0ANYfJbe7RunXrIl9zccBzr85uUlIS1dLSeBk4ggTWznay/AL1jhcsWMC5iJFGtHMMd9oBZsyYwY0+%0A77Ee+YK8//77rF+/HpAy4ylTphAaGkozpJLgc6SywABVqgRj8yHc5ByHOv1PIJuEx5znAwcOzLtj%0AHng1As9DDExaoRqBij/eigHxTtKNVkVRFOXUKXSV4yy0RxR2nlJ+yHbXi4ujW2oqiWFhNB82rFLt%0AFHo8HpKSkoiIiMDlcrF9+3YuQMpxfka0eqoju/8gAbzxTt8bkF17gEsuucSvZNqrPn8VcuPgeyMB%0Asth/Deg4aRJjX36Ztvv2sQB/m8oFxjDk5puL78NWeLw7114sqnWnKOWL05nrrbX5uUdcn1ejtfYf%0AwD/yaF8H5BJls9YeA27N51ozgZlBDlU5Rb7++utcNsy9kdLcU9G986U2MiNEAmuQjDmAZs2akYZE%0AehchKaAPA1kjRtBj/37+1bQpLe6/n+tjYjh58iRRSJBtM5IVGA1Md0pwjxw5QgKSbjoO+NDn/WvU%0AqMH999/Pgw8+SN26dXnnnXcwP/2UvTMeggQCCzIICSQBWQfUQ6Lni5G1iK1fn9tHjz6l9Vd0dDQz%0An3iC6Myc7c0loaEMUo1AJRd5b7SmpW0uwzEpiqIoFYF8A4HGmAIFYKy1NxX0ulK2DBg+HE9MDMnJ%0AyQzu0KFcBgEDg3nBMjc2lrUvvcSv+/fTuHFjLh8xgoyMDA4gi/DzkHKaA0BGRgaQs1t/Einx/cxn%0ADACdOnUiMjKS5a++ytVITdrLyGLe9ybIm7ng+/s9/sILPLRiBdGZmSLwHR19Rmj5uFwdgZ2FulKn%0Apa087WsoilIy6FyvFETXrl35hNzz4J+7dCnyNQ8BE5CU0AeRbD6AdevWcQCYgWTaT0WMOx7eu5fN%0AwKjUVIZNnkzKjBmAuNt8hQQUXwI2+rzHsWPH+BB4jpxMf4NsQ23YsIHGjRtnn3vBBRdw308/0Rap%0AK+8NbAXiLgg+c30bOcHNnxCTkPeAHevWnfL6Kzw8nBPR0YxesiR7XXHiDFlXVETKdh2jG62KoihK%0A0SgoIzASSAE+QCoq1KWvguF11yuPzI2NJTUujsjUVGaGhRE2bBgDhg8vtJ/H4+HdCRO4LDOTYcDi%0Afft4d8IEQLIKmiJFEkfIUaYHWIXoG41FjD28tG3blvHjx3PjjTdijOHcV19lO/Bv5/Va+Gcu1Pbp%0A6/39Rn78MW63m/j4eAZHRZ0Ri3VxAY5BbsPK7hqKopw2Otcr+bJnzx6SEHOsaCRQlgzs3buXiy++%0AuEjX3AxMca432XkOkn3YEHjBeX4SmXdjkYLH54GwjAyeSk3laaAZOUHEaKSMFmDy5MmAv8Ble+Ba%0AJMjoGwQEePTRR5nz+ef8P3tnHh5VkfXhtxI22Ww2EQMiCkhgWGRTQHAlQMBt5mNUxlFccBhA3HAU%0AFQFl3EVAGVBxBFTGEZ0RkJ1xQ4OCIIKQAGrAEBYRupHIoiT1/XHuTXcnnaWTztLJeZ+nn+6urltd%0At2+gzj11zu+8GDDGs8CYMWMKfU77kIrBm4A9yEYkUORN2Enz5mXbFUMriV0RjZS1HZPfRquiKIqi%0A5Ed+GoGnI36T3yGbrX2Bn6y1H1trPy6NySkVk+JUNV64cCGdMzOZghj+zwPnOekzrQgWGW/lHBMX%0AF8fLwDX4nYCnAKeddhpr1qzhyiuvRLTpoc0FF9AKmIKUy8zAXw34z0gkQ61auQtptmjRgmHDhlUi%0AYz0SVYC1krCilAN0rVfyxBhDN0RzdxESXdfNaS8qY5B1dTkSfX+f056SkkIvYDWi15eBbOoNQSL0%0AOiGRgt85/QOlO44junwAzz33XHZ7M8SJeYkzRijat2/Pnvh4RiNZAKOBvfHxtG+fK0s9T5oj9sFn%0AzrwjYQlUPrsiGlE7RlEURYlO8nQEWmszrbXLrLU3IZux3wIfGWNGldrslHKJ1+vNJdwdDsWparxw%0A4UIGIDcCLwKpQKLzWc7Khgec9vT09Ozd+VOA8xEn4SOPPJJLDHzDunUMdF73Q/Z4X0B0hqYi4TKX%0AXXZZYU+1QhKJKsBaSVhRyge61iv50bp1a1KQyjFXI1FvKUg0fVGZhVSJGYA4F93iXfs2beJT/IVC%0ANgH7kXW9FRLZ/ywS1Qeiy3cS+KfzuTuOyx+AH4DJzjH5Jfq+tmYNf/joIxaNGMEfV6/mtTVrCn0+%0AjRo1ogGSPXA5EuVYH9lsVCouascoiqIo0Uy+VYONMdWNMb9HpE5GIrJp/y2NiSnlk/nTpzOnTx9i%0ABw1idu/ezJ8+Pewx2rZty5Lq1YPaFlevXqiqxl9//TXPIKlDJ5Cbgmecz9zKhucgNyqvBhwXixQB%0AAagOtKpShUGDBgWN7fV6+TUzk0+c94lIzpwbfTgFcSL27du3UOdZcYlEFWCtJKwo5QVd65W8WL9+%0APa3JHW3vVt4tCm7xLrcKcSOn/eLDhxkN7EAKhRxC5DgmI2vwvUjY6kNO/9VIevCtwO6A8V9/XcQ9%0AhhFMIvnTqVMnHn/88bAiAQG6detGXUR/+Bykcs2pQNeuXcMaR4k21I5RFEVRopf8ioXMRWyuJcBE%0Aa+03pTYrpVzipvTekZbGFmB0WhpTZ87EO2QI9erVC2uc3ceO8QByQ3AASD92DK/XW2BqxU8//YQH%0AMbKN8+wecT4iPP4S/hQhgFtuuYX4Ro3YO3s2TfbvZ2/jxsSPHp3ruz744ANAbkIeRbzk/XJ8/wAg%0A4/TTC32u0UD4QteREKdWgWtFKQ/oWq/kR1paWna0/QVItH0ssHv37qB+4RT/CkzpXY9o6gFkWMsj%0ASETg58iq0AYp7jXFed0IuN3p/2nAOHVwHJTAFVfINyxH0pjdqsLLCnnO4TJ27Fj+vWQJE5ECKHch%0ADs6xY8eW0Dcq5QO1YxRFUZToJb9iITcAvwB3AqMD9GAMYK21dUt4bkoxKWpV3rxITk7mZFpa0A1B%0AZloaKSkpYRUleeutt4hHbibaIWLg8cC///1vHnjggQKPr5pH+00EOwBbI9p+kydPBsA7fDgpKSkM%0AzqOKclpaWvbrDOTGYjHB1RL/5/Ewqlu3AucYLRRF6DoS4tQqcK0o5QZd65U86dq1KyuR4h4gUXx3%0AAj06d87uE07xr9jYWBZlZtIfGIzEUV0IHAR2AV2QDbeliJPwU0Tfrx3wDfCO09elujOn04DNOb5r%0AHRLBeAyoiaQJlwTt27dncnw8E5KTSQTGA3vC1BhUog+1YxRFUZRoJj+NwBhrbR3nUTfgUUdvDMo/%0A86dP59WePTEDBzKrZ88ipfDm5IwzzuCX2NigFKFfYmNp0qRJWOP4fD4ygD6Ips+lwM9Oe2GpCZwL%0AfIVoDIHfCdgZuA1xLlat6ncbulV+83KKXnPNNeCM+wNyw7ED2d1fCjwSF8e5991XwQShVehaUSoz%0AutYr+bF69eqgzTAQR92nn0o8npspMCgtjSVZWVxVQPGvli1bsg24DilAchoSrZcBdES0Afs7zx2A%0AXxFDdSuiCRjoBDwXKQL2MxKL1SzHd2UBjYHhzvdkhX32hac4GoOKoiiKoiilTX4RgUqU4vV6+WbS%0AJKYcOwZA/z17uHPSJC4PM4U3J3v27KFmZmZQRGDNzEz27t3LWWedVehxPB4PSchNwK2Iw20j0KuQ%0AjqjmiME/guAd/jpAL+AypDrwEWDAgAGFnpdbmW8F0BO4GXEAfoLclOz87LNczrLw02rLD3Iuf8Ev%0AdK0ZgYqiKIqfHTt2cILgyPilwJ5vvwUkU2BNWhp7kdTcmcDOtDQuyCNToE2bNhzcto0vkBRhN7Hy%0AdoJThgF6A68AryNFQUDCVH+HRP9NRVJ/tyIRg2uB/wOzTqYAACAASURBVAQc3x143nndD4lkTArn%0A5MOkU6dOdOrUqQS/oWRx7RmxsqLTrlEURVEUpXDkWyxEiU4++OAD+jtOQJcBx47x4YcfFmvcWrVq%0AkUGwaPgRoGbNmmGN8+uvv9IeSeVdBtyCGPYnTpzI9zhrLQBvIU461wnoFgHpBpyOVBK2yA3D7bff%0ATrj0BB5Bog7HIzcjQAgnYBOkRmC0ikOr0LWiKIqSN8nJydRCHHYrnec6wNatWwHIzMykNrIOd3Ce%0AawMnT54MOV7fvn15CIngDyzekQbZhbp+RjT2bkIcgO5IVYDrkWrCsYgGYH0ktbgeYk/ExPjN2pyR%0AjAUVC6nM+O2ZUyjvdo3H0zGsDIZw+yuKoihKZaBEHYHGmFeNMfuNMZsC2uoZY1YYY7YZY5YbY04N%0A+GysMWaHMSbZGJMQ0N7ZGLPJGLPdGDMloL2aMeYt55g1xpgzAz67yem/zRhzY0meZ3kjLS2NFUjF%0AvdWAFzGYAzXwisKSJUuojVTpXec81wGWLl0a1jgvvfQS3wEzkJuGF4Hvnfa8SEpKon9/Met3OW0N%0Akd3+Pzjv3RIersJVY+QmJlzqIDc7/3ae886Ni/a0WlfoerDz+AgVulYURVFcatWqhRfZ+DsFKch1%0ACDj1VDHdXn75ZVoTXAW4FfDKK6+EHG/QoEEsrlqVdCT6PpBvEeddM0ST0JX7SAC+RByCf3ba6iIO%0AwXsQ++YeJErQnRdI5GIgSwp91pUR154p33ZNuBuw0b9hqyiKoiglQ0lHBL5G7sKrDwCrrLXnAh8A%0AYwGMMW2BPyLSbgOAfxi/avkM4FZrbWugtTHGHfNW4JC1thVSVO5pZ6x6SFBXN6SY7PhAh2NFp2vX%0ArmwC/o5U35uEGMhdunQp1rh79+4lBYmUa4/cFCQD+/btC2uc48ePUwNxuBnEoK/htOfkm2++4dpr%0AryUxMZEvvvgCkKiACxF9wR/wC4Q3jo3lYaAtcjPSODaWhISEXGMWxBok2uAK5B9IKKUfMZA74E+r%0AvSDs7yltcu6K+3wf4fPNCni8is/3WRnOUFEURSkvzJ8+nX0bN+JDDLXPEQPuMP7Iu6+//po+OY67%0AyGkPhcfjoeOECQDsRLai3Gq+ixGn3s/O+/rOczvgJ+f1J8B3QDUkI+EgohN8yHnfuHHj7O9ah2j8%0ALneevyzsiVcAwomC89szNSn/dk24jsry7dhUFEVRlLKiRB2B1tpPkYC0QK4C5jiv5wBXO6+vBN6y%0A1p601u5E6jR0N8acDtSx1q5z+s0NOCZwrHeQuhMgzscV1trD1lofsvGcM0ukwrJixQq6A88hP8Rz%0AiEd05cqVxRp33bp1tCY4Nbg1ZDvowqUG8gdYI8RnO3fu5Pbbb6d3794sX75c+teQnjcikY5XAZOR%0ABFeA3/r1Y3psLOcAL8TG8lu/ftm6f+HQgeDfLnTdv+hKq9VdcUVRlPKF1+slKSmpXGqxeb1etj/z%0ADPbkSXYh1Xl/5zzvBH74QcQ5du/ezTKCMxCWkn8GgltReBhwNvBXp/2o89wIMfIucd5nAu87rz9B%0A3DotgYlI+vABRGJkInDuuedmf09jZz6PI85Fv4uwYhP+eu/aM+Xbrgl3AzYaN2wVRVEUpbQoC43A%0A06y1+wGstfuQYm4gWaKBlmO60xYH7A5o341fFi77GGttJnDYGFM/n7EqBQcPHqQPwYb5RU57cdi+%0AfTsxwDTEYJ+KRM5t3749rHGysrI4heDIwlOc9gMHDnD//ffTrVs33n77bay1xMbGMnToUDZs2IDH%0A42FwjvGuRCoCT5o3jxu//JLNzzzD0A0bmDRvXpHOM2cIa2gPcrSl1equuKIoSnlh/vTpzOjVi60D%0ABzKjVy/mT59e1lMKYu3atVTz+TiIVPOdANRCnG0dgaNHxW2XlZVFCvAYYhc8Cmxz2gtiGJLqu9N5%0AXwNJAx6DpBe7KSHjgWud112Q9I8XgQXI7u+/gT7Ae8CYMWOyx28LtAAeBM503lcOwl3vXXumvNs1%0A4Toqy7djU1EURVHKkvJQNdhGcCxTcJeKz/Dhw3nuzTdZh7+673pgzF/+UqxxMzMzOYyYlyAOs1FO%0Ae2HxeiVAtAWSvguiK3SP8/q8884jIyMju//VV1/NQw89RKtWrQC4/PLLWfTOO0HOuYXAZZddJuO2%0AaMGwYcPCOq9AqlWrxtJffw1yBi5x2gPx+T4q8neUNlodWFEUpfzg9Xr5+JlnaO3z0QH4PD2dj595%0AhsuHDKFevXplPT1AJD9+QTbs6gHT8dsT9Qle99uQuzrv8jzG/eabb3j0UakVnO601QYygF7AOcgG%0AYwb+FOFJ+Dfo3IIfnZB04VHAICRi8Mf4eNq398fwZyAaMVucOU0o7MlHMUVZ7wPtGYkmHAJ8XmSp%0AELf6cOQjXV1HpYslf0dluP2V0qTk/k4URVGUwlAWjsD9xpjG1tr9Ttrvj057OqIR7dLUacurPfCY%0APcaYWKCutfaQMSYduDjHMcUrmRtFZGZmcjrBjrbhhOewy4uBOd4PQm4QCsP86dPZ9eKLANmaQieA%0AmcCrznvXCXjRRRcxfvx4OnfuHDTGuHHjuPudd7gTEZJcCqQAU8aNIxJ4PB7W//gjdyI3HEuADeSu%0AGBxdhN4V9/m2lOGcFEVRKidr166lmc8XtEaP9flYt25dkXRtS4INGzZwHbLxl4E440Dmeidw5MiR%0A7L4DchybiGQOBLJz504ef/xx5s+fj7Wy/xuDyJZcATyMuGiqIhGC1REdYZDVy3UsLsfvFJyPuKwG%0AAKtXrw5yAoI4GAMdmHWoDBR3vXejCUfj8XjCdtIEOhIjTbgbsNG0YVvZKMm/E0VRFKVwlEZqsCE4%0AUm8hMNR5fROS3eG2X+dUAm6BSMCsddKHDxtjujvFQ27MccxNzuvBSPEREFuxrzHmVKdwSF/y3qCu%0AcDz77LNclaPtamDy5MnFHntRjvcLC3mc1+vlm0mTeGzv3uzjXkdM1rvw7/x37NiR//73vyxYsCCX%0AExCgefPmtE1MxOvMxQe0S0wskhZgKC6//HIaA8eBl4FfEV2hvn37RmT8sqG8p/soiqJUHowxIQts%0A+OujlT07duxgMaLPl1MeYwDBG4uLc3z+fsDrAwcO8Le//S2X3AeIrEdn/DrBe5FCJFnI2r7XaZ+G%0ARAqCFAcLrBR8wGnP6QQ844wzyCC4mvERpz1aKJqGZNHX+8ho6qkMiVIY9O9EURSlrCnRiEBjzDwk%0AMq+BMeYHROrlSWC+MeYWYBdSKRhr7VZjzNvAVuA3YIR1t41le3M2YuEssda6ReZeBV43xuxAisdd%0A54zlNcY8hhSJs8BEp2hIpeDQoUOsALojKTG/Q4zmQ4cOFXvsvUjVwNMQA7yw9YI/+OAD+h87lp0H%0A/i5SCtqlHqJl+OGHH2ZXI8yLSfPmkZqayqpVq0hISIiYExDg/vvv56/z5tEA6AlsR855xt/+FrHv%0AKG10V1xRFKX80L17d6Z7PPQPcPD8z+NhVLduZTirYJo3b876pCQgd7W1nLuquxHXUw9gDf6Ujccf%0Af5zp06fzyy+/ZPd15T66detGcyR1d6vzmVsc5ELgM0TYOQl4rU4d3qxWDQ4eJAZxEi4CjpH3bnab%0ANm3ov2dPUNsAYGvb6FAKnD99OukzZ9IjPZ3ZcXHEDR/OsIdepqBUyoLW+/zTMYsXTagyJEph0L8T%0ARVGU8kGJOgKttUPy+OjyPPo/ATwRon09IYq3WmtP4DgSQ3w2G3EeVjo6d+7MpqSkbF2dx5Bd9PPO%0AO6/YY7dF/mjaIQZ/W+C/hTju66+/Zhnwd+e9mw9eF/gbEgXwDBToBHQprhZgXtStW5e6NWpw5Phx%0APkPMlLo1alC3bt0ijacaKIqiKEogHo+H1vfdx4PTptHnxx/55LTTOHf06HIVGXPw4EEuQNb5dcAd%0AiDTIEuCrHH1vRzYetzqvxzvtTz/9dHafUHIf/RG9wQud90eByQGf3e28vuKKK/jHP/6Bx+OhJpLi%0Am4XYD6fkMf9q1aqxhGAH5mKgatWqBZ57WeP1ekmfOZPxTuXlhLQ0zEOTKG4qZcHpmMXV1FMZEqUw%0A6N+JoihKeaA8FAtRIozX66UDfoO6H2JQ/+QU6igOgYa6O25BrFy5ktdee40jAW1VkKSTMcAnlJ/9%0AwOTkZO7+9VfOQaIeBgA7fv2VlJQUevToEdZYqoGiKIqihOLrzz4j88ABtliL78ABvv7sMwaPHFnw%0AgaVEUlISdyNFQDKRNI0tiFxGTrXhZUj67ffADUiqh0unTp2YMGECF198ca7vWIbfUReDVAwOpB9S%0AIdgtFgayidgQOBeJ2D9A6JRqj8fDAYIjFX8iOvR+k5OT6ZEucZWG5sgvWjztPiH/MYqfPaDFOZTC%0AoH8niqIo5QF1BFZAOnToQIc33+QQ/tTgfsDmDh1y9U1NTWXlypX069evUCm2CcB3SJGOXkjqTl78%0A8MMPDB4wgG3p6dltschNxM2IBh/AVUi0wYqCT63Eadu2LbPj4khIS2OE0zYnLo6b4+OLMFokDPeC%0A0ahDRVGU6CE1NZWqy5fzQlaWNGRlcc/y5aSmptKiRYsymdPixYuZMWMGd9xxB/369SMjIyNb+687%0A4pBzuRNxrCU5qcOfIFq6B3OMOXv2bK688so8I/1r43fUNSDYMQhiZ5wF7N69G5Aovzq//soRJGXY%0ALSgSKsovJiaGP+OPVLwD+AJ409EnLI+4a/nOnTuZHRdHv7S9SALNqwRr9xV+69QdUyjZdEyVIVEK%0Ag/6dKIqilA9Ko1iIUsqsX7+eJ4FnkaIXLwKzgM2bNwf1e3jIEKaddx47//Y3pnbsyMND8srk9vMs%0A8A9gP35H3p8QPRuXn376ibFjx9KlS5cgJ2BzxAwF+H2OcXNWIy4rPB4PccOHM6FZM1bExDChWTOa%0ADh8edhRBZES3C/M9TZAbhXbO+45REfGgKIpSWVm5ciX9MoPj6vplZrJq1aqIfUc4hSYSmzZl7Z/+%0AxMOffkrStdeS2LQpIBF0kLsqcF3g/4BXEhNpgKQKu07AWkBX5/XVV1+dpxMwNjaWn4FRyCr5V+fY%0AR4GVznNtoAkwdOhQABISEmgD3Ic4CO8HWjvtOfnTn/7EYvypx/WQIibXX399gb9HWRC4lrt2iNRU%0AfoG8UinDGbOoYyiKoiiKUjFRR2AFY/706dSZP58HgGpIGs04oBmwYMGC7H6pqakkL1mCD9iEaPQl%0AL1lCampqvuO3R5JdtyOB/DHAmcDHzzzD7t27eeqppzjvvPOYMWMGv/32GwBuLF0P4HTEMA9Vfbi8%0AVPMbPHIkQz/5hKzFi7l59eoipmuVltGds/Ka3ynoos5BRVGU8kO/fv1YHhvLd8hGXSqwPDY2pEML%0Awq8eO3/6dF678EJiBg1iZrdu3JSYmGsj0GXx4sV0y8hgCv5U3K4ZGYC/Uu/SgP6HkOj9dYg+sOsA%0ArIsIPP8InF+IOXbo0IE9SOpxBvAB8At+x+AdTvuhBg2yKwK3a9eOb4A3nLnOQbIeclYMBkkXPoTI%0Alyxznr0UXoe4qBR9vQ1ey4c99BD+zcSiVgL2jwkpRRxDURRFUZSKiDoCKxBer5ftzzzDLGvpD0wA%0A1iO6Pf0ITp+ZMmUKRxC9n8PO889Oe378iBQfiUGq6b6HVAjc6vPRq1cvnnjiCY4cETXA2rVrcz3+%0AioAtEKfk/wHJSHrRMuc5Bbk5KmkKa6TXq1ePHj3EIC+aYV9Uw73whI46DHQK5o4YVBRFUcqW5s2b%0A83WDBkwDWiLOt68bNAgpzzF/+nTm9OlD7KBBzO7dOyj6PhSuHXBjejo7srK4/cABzkxKYlbv3twc%0AQud22rRpQem44I8ATHGeDwD3II63dsBa/MmmVZCovEeBB4CawKCCfgCgT58+pCE2xRbAIBGALyLV%0AgF9A0n7vmDgx+5jWrVtTD7FXFiK6hfUJ1hB0adu2La2bNWMUYgONBlo1a0Z8kWQ+CkdR19vQa3ng%0AZuJXwEXAGny+Wfh8r+LzfRb2mHLsrEKPoSiKoihKxUUdgRWItWvXcqnPx3vAxUiFvATgESSNNzDi%0AbuHChWQCTYGbgDOQKnwLFy7M9zsaAVcghnVdxFx9D9gAHD58GJCd/nfffZeMjAxuRCIIAPo4z5ci%0AWoGHkMhAr/O+Tx+3R8lQFCO9qIa9z/dRKRjduaMOoRXBqcg5IwYVRVGUsiQ1NZV2Bw4wFdHEmwq0%0APXAgV0R+YPXYhKwsxqelsXvmTLz5FP5au3Yt6T4fLyJOxheQqL2TQExyMhs3bgzqX79+fRZBUHSi%0AawW0dp4bIev0bcA+py0Gcfh9hUh9vBEw5gIK5pZbbqEqIjOyAHHqHSU4IvAXYNns2dnHXHbZZWTU%0AqIEFzkZslowaNbj00ktzje+m177erBktY2KYU0SZj/Ao6nobai2vTvE2EzUVWFEURVGUvNFiIRWI%0AjIwMnkb0cMYi6TyfIsb1mcDJkyez+3q9Xs5CdHMMsqt+FrC+gMrCAxC9wdOQVJ4tAZ/VqlWLadOm%0Acc0112Sn37wMfOx8vgK56UlAUoo8+GuFnahRg0suuaRI5114Cle8I7j4RukU/CgaeVVec41+DyUt%0ADq4oiqKEx4IFC0i0NqhtoLUsWrSI0aNHZ7cFVo916Zmenm8V+3379lEfqd77OjAUWbNbI1H8kydP%0AZu7cudn9k5KS+BmJ9K+FZBHscD5ztf5eJLhScBskWu8T4C5k22kDou23BokgLIjmzZtzXmIih5Ys%0AIcYZ/wfnu3ogq+5uoNH69dlFVDweD38YN45NL7xA6r59VG3ShD+MGpWn023wyJGkJiayatUqfp+Q%0AUKiCaEWleOttqLX8JD7frGLMKO/KrFpgTFEURVEUdQRWILZu3cqF+Kv79UPSbucjjrsqKSlB/asi%0AaTztgc+d9wXxTyRa4NeAtlpAb2BjnTr84Q9/COpvnO8AMfLHIdWGYxEHZTywv0kT+uZjzEeCwhrp%0AEgE4BPi83DvSAiuveTwXI/Ef8Uj0gCWviACfbwuKoihK2VCjRg0+IbhC7sdAverVg/q5VeyrpKUx%0AA4mSSyqgiv3evXvZgTj/WgIvIVF+nwBXIs7FQA4fPkwNZFOwH7JhV8357E/Os+sE7Iw4/GoAPRHn%0A4VIk+yALfyTfWuDdQvwOk+bNIzU1lVWrVtGwYUNOv/nmoCq/a4FvrGXVqlUMGzYMEOfe5UOGkJKS%0AQnx8fL52w/zp00mfOZMe6en8d9o04oYPL6Lmb2Eo+npbElVU8xoz0MZRFEVRFKXyoqnBFYj58+fn%0Aqu6XiAhuPwD0tJaJo0Zlf+Zq9vV1nk912nft2kVOUlJSiImJ4W38TsC6wCQkteccJBIhp37Ruc7Y%0AADuRSIEtSDTBeqT636g1a0rQOHcpbJpMoLg2hTym7AmVilwaOoWKoihKeBw/fpxUgivk7nTaA/F4%0APCzcvZuFSFruf4BFu3fn6/zKyMigNvI/fTvnuTbizFsB7Ny5M9cxbZGiHQmIs+9Ld57O8znA8oD2%0AiyCouIgr6uFW511S0A8QQIsWLRg2bBiXXHIJn51xRlCV3y+A72JichVRCdTwzYuipFUXj1DrbZVC%0Ab3AGahGXbIEvlQtRFEVRFEUdgRWKgwcP8n6OtkVIbFh/YCbwyxtvZBvCgYp89yC7+cuA2Z078/CQ%0AIQCkpaUxYsQIevbsSVZWVnb/3yOOvD6IY9AVB5/98MNBhnbgd/Rw5nCv83yh0146xmjBTrFgce2V%0ATmv0OtJKR6dQURQlb4wxO40xXxtjvjLGrHXa6hljVhhjthljlhtjTg3oP9YYs8MYk2yMSQho72yM%0A2WSM2W6MmRLQXs0Y85ZzzBpjzJmle4bhc80113ACiYr/BimOcQK4+uqrg/r985//pLe1QU63C63l%0AhRdeyLOK8H/+8x8aIRV8+zvPDZGI/LrAb7/9luuYAUhU33nAn4EjTnsT53kg4iQ0Af0DSXSelyOp%0Awl8SPh6Ph+YjR3LnKaewDJE32WwMsf37FymlN7+06pIg53or7tDC6QsHahGXZIGv0EVJFEVRFEWp%0AjKgjsIKxARHbXuY8f5Xj82uADz/8EPALej8LzAWaI9pAd2RmcmLJEkaNGkXXrl2ZN29ethOwr3NM%0ANeBfSMTAi0g1QYCG1vLWW29lf9+igO8emGMuhaksGCkK5xRzowZr4jfE1zhG/TrgXXWkKYqihEcW%0AcLG19jxrbXen7QFglbX2XERudiyAMaYt8EdE42AA8A9jjOt/mgHcaq1tDbQ2xrhl5m8FDllrWyG+%0AsqdL46SKQ+CmmosN0f7ss8/mcrrVBTY/8gjvJybyfI8euaLw9+zZw1U5jrkayQxon8d8/oKsx5uc%0A97Wc58HO99XFH70Ikg4ciBsB+BIS9V8DaNmyZR7fljeDR47k7q1b2fvPf3LKxImM27iRSfPmhT0O%0ASFr1mri4oLakuLgSrRocTDiRd4GZCMcouYg9LSCiKIqiKIqgjsAKxC+//MJJpDrgFuf5JHIDsBqp%0A+vcxEuUH8CPQBUhDKv6lIrpC1wKzgTfeeIMTJ04AMHDgQObOnUtb57saIeZkDcTh2NCdAzBz5szs%0AOe0HxiN/aIFOQRCtwapVC6NMWFq4UYOBRnl6ie7QK4qiVHAMuW2Nq/DvH81BfFUgMnZvWWtPWmt3%0AIntT3Y0xpwN1rLXrnH5zA44JHOsd4LKIn0GEWbBgAbcDfwO6Oc9/ARYtCl4l69Spw0LgELKGf48U%0A4zjDWq4AYvbu5d3HHsuV7vpJju9zC3b1C2hLTk7m+uuvB8QGANkCuwxwa/BuQQqJHcFfzRdkw/FO%0AJALwTvwbjnGIHnEdoH//QAXEwlOvXj1+//vfc+eddxaruIdbNXhCs2YYmmOgFKoG+7+7sJF3ofuW%0AVMSeyoUoiqIoiiKoI7CC0QMYhhj2w/GbkUcRPb91QJcuXQA4GxH8Ho9E+DUDtjt93OShXr16sXLl%0ASl588UUaNmxIaqtWgEQITMcfEejmdf1MsMbgbciNQm1E82ccEq04DrnBqFu3bgTPXiiqvo6Ia79D%0AbqNcNXUURVGKiAVWGmPWGWNuc9oaW2v3A1hr9yH+IxBfUlrAselOWxxSRNZlt9MWdIy1NhPwGWPq%0Al8SJRIozzzyTTyBID+9joFmzZkH9Dh8+TArwMFI44y/49fz6A5OBlsePZ0f5u2wnWH/QrQLsRvKN%0AGDGCXr16sXSptMQiFYLvRzQCOzj9qiAXbwtSGOQXp70r4n39J/AHZEMRZBPxEcT2OHbsWLg/S8QZ%0APHIkE9N+wt3IK3ktYpdwIu9y94Wm+R5XHBtH5UIURVEURQF1BEY1Xq83l05QChLdNwAJkdjmtPcD%0AnkPyrRYtWkRsbCwvIA69mxHT8z4kKQXEBDXG8P7777Nz7VoeP/98Xk5M5Ijj5MsguNCIqymUc/96%0AGXKz0xM4DAwFvgNuQSIUO3fuXPwfIoCCovcKNqADjfIuSGU91dRRFEUpIr2stZ0RKbmRxpjeiH8p%0AkJzvi4MpuEvZcumll/JdjRpBzrrva9TgkksuCern8/k4DdHq64BE+Ccia+iLSBT/QGD79u1Bx1UH%0A9iGpvvuc9+CvE+vKfcTEiAn4Z+AtZN3/K7JWgzgFL0MuzmH8Uf0/AP9DbIcV+D23rlNzKTB06NBw%0Af5Z8KXoBjbLYyAsn8i6vvnlpGWuGglLSBWUURVGUykCVsp6AEh5er5fk5GS+TUri0Jw59EhPZ3Zc%0AHHHDhwPixnre6dsPf/rOauB3yE3Dw19+Sbt27di0aRMvAQcDxq+DOPX+AjxuLT6fj7mPPEKjzEyO%0AAB1+/ZUPkWiEQAYA05CblGlOW+3atamTkcF4RH9oLmKODwCmIoLizz3ySKR+GgfX6B+Nx+MJcpKK%0AAT0E/+1QKFyjfLHT9zNC7ez7fFsiPG9FUZSKh7V2r/N8wBjzHtAd2G+MaWyt3e+k/f7odE9HgtNd%0AmjptebUHHrPHGBML1LXWHiqxE4oAHo+H0y69lH3LlrEpK4t9MTGcdumluW7sjx8/Tgtksw3EAfc8%0AspYnIM7Ab4ArmzYNOq4REpm3FRFc/KPTvjagz6BBg3j44Ye54IILSAP+ETBmstPnC6QY2ENAK8SW%0AAHFANkQiBX9CUpZxPl8CpMXH0759XoqE4VO4tTvUcR7EmnE38r6J2JzyQ7ILIt9XyNvGUSoHRf33%0AoCiKoiiBaERgFDF/+nTm9OnDLwMHkvrEE9yRlsYpWVmMTktjt6PLNwC/npAXfzW/dcAzSLXe5C1+%0AJ5brBDwNMS3fdN4fdZ4XLlzIycxMGgOtnfFrEFqDqAZ+0XCQqIdk5EbCi8TXBVY/7Fa1Kr173xCx%0AXc2CdXkKjgxwU2f8fVVTR1EUpSgYY2oaY2o7r2shvqbNiETsUKfbTfhrVy0ErnMqAbcAWgJrnfTh%0Aw8aY7k7xkBtzHHOT83owUnykXOP1emm4eTOTsrI4H/h7VhYNNm/OpfUH0Cfg9QYkqv85/FH+bYCv%0AvgouC9YfkeP4GtEgzOkuWLlyJW+88QZt2rQBxDMbOGY3p19HZANvGXAOMCJgTjOBe53n3k77whEj%0AGLx6Na+tWVPo36JwFDWqr2IVx9Cqv4qgcjWKoihK8VFHYJTg9XpJnzmT8WlpNLaWmpmZPIXs8D8J%0AnHQKgLxCsHbfK87x7ZF03rXA0ePH2bRJ6gNWQ9xc3yFi4ElOf1dU/IknnqAjoi94EbLjXwuJNAhM%0Aa3IjCH4KmPOYMWNoBDwBjKM5M3Kc0/TfLJFNccnb6C+6ePcqYLdq6iiKooRPY+BTY8xXiD9qkbV2%0ABfAU0NcYsw3JPn0SwFq7FXgbWWKWACOstW7a8EjgVUQCb4e1dpnT/irQ0BizA7gLqUhcrklOTqZH%0AenqQRmDP9HRSUlJy9V0R8PpNyFVFOBF45513gtqmIQ7DUUjBLpfHnOdu3boF9e9DMBc5zwmI/u9X%0A+LMLqpM7IyARqF+/PoMGDcqlc1hciuf8qmgbwaYj/AAAIABJREFUeRXLsamEjzqDFUVRlEihqcFR%0AgnvjALALuUs6DzEHPsdfta8x/jSivvh38P8NvAZkOe9jYmLIysqiH6L/s8Z5fOt8Pst53rdvHw0Q%0A5+IFiAZhXeQP52ck4uBn5/3FzmcuGRkZXAUYqiAOvyT8LkOQuIOip7h4PB2BXQHHuUa/i8Vv9Ic2%0AoEOn+IbTV1EURQmFtTYVCV/J2X4IWRRCHfMEsn+Us309sqeVs/0E/uzXqKBt27bMjovjnLQ0liKS%0AHUlxcdwcH5+r716koJers7sECZN0j1uMFBWx1rJq1SrAXxQExJEXh9gMvxCaFQQ799wU4CXGkGkt%0AXZCCJVsRD+5SgisQLwF6ZWYSO2hQtlRJOIU5cq/lgRR9PQ4/7ba8k5+No1QO1D5VFEVRIkOZOQKN%0AMTsRuzYL+M1a290YUw/xWTUHdgJ/tNYedvqPRWpMnATudKIKMMZ0BmbjZKZaa+9y2qshWS1dkEC1%0Aa621P5TW+UWawBuHB4EbCHb4jXVeXxFwzCH8wkuvOs8xyA9eo0YNjh49yueIsnotRFTcTUxqEjBO%0ABhIR6H5XH6QacHfkxqAdoiX0MmKWBM25WTNIa4rr8DMkszwmhn5ZWQTvaoan3RNKIyV/oz8cA1qN%0AbUVRFKVk8Hg8fF27Nj7EATcN2FW7dsg0v9+AE8haC2Sv2a7W7hdO+6BBg/jsM3+0eg1kq+1MZAMP%0AJJSyZs2aQeM3bNiQtJ9+ynY2JiHFPxo1aoTt1o3pS5YwGn+FYwu8i0QIJiJOwK+Axw8f5kIgIS2N%0ACTNn4h0yhHr16hXwO3REJB5vIm+9s9Drcf7Ow6JTUuNGgvLm2CzPv1XFRe1TRVEUJTKUZURgFnCx%0AtTZQFOcBYJW19mljzP2If+sBY0xbZMc/HhEJX2WMaeWkDM0AbrXWrjPGLDHG9LPWLgduBQ5Za1sZ%0AY64FngauK8Xziygej4f30tLYizjzQqXyPIlEB/RGbhCexl/9D+BKoCZSHbDF0aNcjtxMLEVysdri%0A/4MYiKQWQ+40oDuA/zrtFzptixFtoZdzzHlCWhpyu+B3+GUtHg8D7qZ4u5rhCWaXrHi3oiiKohSO%0A1NRUztq+ncnO+37APdu3k5qaSosWLYL6xiPOQJdeSHTeFsSged9pD3QC9kC0+z5F1vgpwHpks+/M%0AM88MGr9Xr15UW7CAA8h23AEk/bdXr15Mmj2buXPn8sno0dl2wO+Q3dUrgJeQVbwmwQIfbppzjx49%0A8vwN/Jt5W8lvLQ+1HpdUsQQtwlB49LcqG9Q+VRRFUSJFWWoEmhDffxUwx3k9B7jaeX0l8Ja19qS1%0AdiewA+juVBusY61d5/SbG3BM4FjvIDpEUctTTz3FOYiW0I/4VdJd3nOe30cKfzxEsBNwMuI6a+m8%0AvxypKlgTSTu6ALl5ONv5/OOAY5cRzKeII/C2mBiWIpEB9YDXgW1A48aNA3rnTmMYMOA2iqPdoxop%0AiqIoSrSycuVKEjIzg9oSMjOzU3sDOQIMQ/R8QaL3Hwf+jkTwfee0V6tWjREjRAxkPLJCjgBa4C8a%0AZiCXo3HMmDHURwp/nALch6zn9957LwBXXnklaR5PtibwC0BKjRp8FBfHrTExrIqLY7fHQ2DsX1Jc%0AHPEh0pyD6YTkKuReyz2ejng8nnwKIQQXS3D7Fx8twlB49LdSFEVRlGimLCMCLbDSGJMJvGStnQU0%0AttbuB7DW7jPGnOb0jUMk7FzSnbaTwO6A9t1Ou3tMmjNWpjHGZ4yp72gTRR1Tp07lSkQv6BhSBXg0%0AYuAvxi8ovjPgmLORXfplSIpQO/wJBXUQrZ+naY6oDsrzJUgKUKBkeQrBaUDbkKiB/5x6Kt95vbRD%0AtAH3AbFAZtANTqg0hirAxmLsbKpGiqIoihKdNGvWjGVAK/xaf0uBHk2b5urrbsq5RUKWINGAJ5z3%0ABllV169fT7NmzZg5cybLHP1fAo4B0fE9Y9CgoPHbt2/P5Ph4piYnkwg8D+yJj6d9e5Fj9Hg8XHTf%0AfWx78UU27dvHkdNP5w+jRnH5kCGkpKRwa3w8K998kwkzZ9IzPZ2kuDiaDh+er3NIPvsLIkaScy3P%0AP9LMf6zrPHwT2dosXmRa7nHDkyupTOhvpSiKoijRT1k6AntZa/caYxoBK5zqgTZHn5zvi4OJ4Fil%0AjjGG7/FH7J2F/DjTEY2gAwF9z0KqA16P7OBvRkTCH3Neg9xI/DeoiIeoA/2NZMYjUQht2rQhJSWF%0As4EbEXP7ZiQdCJrj9e6iARJV6IZ3WqBdO3+SUE5nX2TSSVQjRVEURYlOFi5cyCFEfsPVCNwGHHz/%0AfQYM8NcFrl69OhedOMHfkfRegA0B41yFOAiHQ3a13iZNmvBjejr3ICnHyxGR5KaAr2pVhg0cmGs+%0Ar61Zw8aNG3n77be5/vrrs52AgcQYgwFiYySRo169etmpv4NHjsTrOAZvjo8vRISYu5n3BbnXcr/s%0AB8wKkS6ccyMwPJmQgufkjqsbjHmjv5WiKIqiRDtl5gi01u51ng8YY95Dak/sN8Y0ttbud9J+3VoX%0A6UCzgMObOm15tQces8cYEwvUjdZoQICjR49SFTjdee9FNH925ujXC/gfovEDkjJ8JrAIcQYed9rl%0Ac3/VXqkTfBsDSOY6JEZw5MiR3HHHHfyI5FYnIFqCM7MdiJ+TyhYaINWKDwOpwNRJbmmRUBTfaFeN%0AFEVRFCVaOXHiBG2Q6DsQh92dQPrx40H9qlSpQuaJE7REIu5deiNxWD2Bu3OM3bdvX2rMns1IxAl4%0ABxL937B6dTo98kieTrpOnTrRqVOuAs94vV6GPfQysIdPgN+lpzM1RDGQQMdgwbibeS2RnAZ3c3AL%0ABUeaBW4EvlOI/oVFNxgLj/5WiqIoihLtlIlGoDGmpjGmtvO6FuJj2gwsBIY63W7CL4W3ELjOGFPN%0AGNMCsR7XWmv3AYeNMd2NMQYJXAs85ibn9WDgg5I9q5LFWks3ZOcf5GR2Oq9rI15UgLgaNXgYSTO6%0AD7l5aA7sgSBH4ltAbm2eJ4HzyQSqxMZyxRVXUKtWLXYiFYi3AAcBvwOxBxsQ598MnATjgJSinKi2%0An6IoilLZ2bZtGwNytCU67QBZWVm8++67nDhxghcJdgL2RFJ8jyBagGk5xrn77rvZgOgCtwCeRar6%0AvrBqFYNHjiRcWrRoi2z8xXMciWLMTEsjJSUl/wPzwef7CJ9vFj7fLAK15qA1OSPNIA2Pp10ex4aO%0ATCvunOTxKj7fZwUfWAnR30pRFEVRop+yKhbSGPjUGPMVsg28yFq7Atm47uukCV+GeIuw1m5FgtG2%0AInI3I5yKwSBW4KvAdmCHtdatbfEq0NAYswO4C6lIHNVsI7gyX1UkiuB7YKLT1nfcOPbFxLAFcf7t%0ARVJ3eyEX239DEcrg7gjcwHwac+Ojj+LxeOjYsSOtkGi/MTR3qgIHO/Me+ugj+o0YwcOrV/PamkAp%0Ax5xEzmhXFEVRlGjE5/OxMEfbAiT67n//+x8XX3wxt956KydPngREg/c+p98JYD8S+7aP3FkBzZs3%0Ap3tiIvuAJ5C0iu6JiXlu0AUSuuiG66jrRQIwDvglNpYmTZoU7mTz/b6cm4M1CV1ELK9os6IXHVMU%0ARVEURanMGL8/rXJijLFF15QpeXw+H88//zxTp04Nao9HovA2I0LjUxCdIZ/Px5133smaOXNIRSIF%0AP3MKgVwP/ADIvm1HRKrcxSJlQc4FUvD5kgBISkri5cRE3qMKEmD5GeKTdW8qzgJ2FSrF1+O5GH/d%0AYv936k6yoihKMB6PB2ttVGvblifK01rfq1cv2mzZQgckDm4N4sJaW6sWv/zyS3a/OnXq0OTIEVoi%0AldA2AVcj0h4pyMbgL8DiKlX46aefgr4jNTWVVatWkZCQQPPmzQucU6B+r7sm+4tCzETyAboAu1hm%0ADHbJklypwB5PRwprD0j/Cwi2J14EnlStOUVRKgW6ziuKUpaUZbEQJR+OHj3KSy+9xJQpUzh8+HB2%0Ae2sk9PFMJL23JfA0kp7r0r9/f5LnzKEa8Fm2nt8q/sUu7kJcecv4mn58nX3McqA/VZB0Xf+a1LNn%0AT5497TT48RwkKqAnfm2YQG2fglFtv+IR7k2WoiiKUv7YuXMnzyEiG0uBL4EPARwnYO3atRk1ahQ3%0A3HADj3btSsPjxzkLv/PvONAViQisASQFaPW5tGjRgmHDhoUxq1D6vYFR/M2Q9T6JNU0zuDk+Pujo%0AohUCU605RVEURVGUsqCsUoPLJV6vl6SkpDJ1tPz222/Mnj2bLl26MHHixCAn4LNI5ACILuAZSFLN%0AGc57l0WLFtETHA2ibsA8XI2ffk6fZQSzJLuvaPUEpgd98OOP+NN3VgG7c2n7FFwlUCkOcpN1OcHJ%0A4YqiKEq0UadOHd4G7keEjRcFfDZ8+HA2btzIAw88QNOmTek7bhw1mzThbGPIAn4GHkS27B5CZDuO%0A5ygyEi556/cGpt76U4QnpqXlk0JceHtAteYURVEURVHKBnUEOsyfPp05ffoQO2gQs3v3Zv706aX6%0A/dZa3nvvPXr06MFdd93F3r17AYiPj+df//oXIKlB9Z3+rRGtnr7Oc2CSb926demP1NMT495vwLsC%0A5ZuBe5BIwHuQtOK8C3mE0vbTwh+lizpdFUVRoh2v14vX62UOMAvIctpbIGv3k08+ScOGDbP7Dx45%0AkpFJSbRbsoS/3nEHW4HHgN40pz6QjDgPi0do/V7XUSfWRO713tUU9NsD8c5ZqT2gKIqiKIpSnlFH%0AIGKYp8+cyfi0NBKyshiflsbumTPxer2l8v0fffQRl1xyCUOHDuXbb78FoFmzZsyYMYNPP/2UAQPE%0AfbcOqXoC0CfHGBcFvO7WrRv9cTWBXiLYgD8fkNSig0gkwiEgVPEQfyGPUILcoW4czi3S+Sv5o05X%0ARVGU6Obo0aNMnjyZjh07cuLECTKd9vORUl1xSEZAKOrVq0ePHj0YMGAAVYAp2ZIf8VQBLr300mLO%0ArqCiG6HW+8Ao9TbA3ID3WghMURRFURSlPKMagUBycjI90tOD2nqmp5OSkpJLDDuSbNy4kQkTJvDR%0ARx9ltzVo0IB7772XW2+9lerVqwf1N4gmUF1gIdA/4LMFQJcuXQC49dZR+LV6Mgk24G8AdlKb/fyK%0AVBauAYiTKbRWTyhtPyn8kbN/w1z9lEiQV7SGCqoriqKUZ3777TfeeOMNnnrqKfbt25fd3gQpk3Gh%0A8/5OYH0BY7Vt25YezZqxPK0prp7fcpJ5KYdeX04K0pctWL83lJafX1NQogB7BLy/A5WxUBRFURRF%0AKb+oIxAxrmfHxZGQlpbdlhQXl0sMO1J8++23TJo0iffeey+7rVatWowcOZJRo0ZRt27dkMd1AR4B%0A3gTeQEztgUjJjg3Ao4+6hnpOAz2nAd+Ac9nPaCQ1eADQkK95pca2oBuV/Ai8cfB4BgD/I1hkXIkc%0AKqiuKIoSTWRlZbFgwQImTZrEd999l93etm1btm7dyj/xOwEBEoFpx47lO6bH42FCWprT240Q/yZf%0AuYiiFfEIJqej0F9N2J3DZoKj1r/B58upRKwoiqIoiqKUFzQ1GDFq44YP55YGDbgauLVBA5oOHx5x%0ALba9e/dy9913c/7552c7AatWrcrtt9/OV199xYMPPpinE7BatWoMQDQCOyHagD7gcUQ8vC8QExOT%0ARxqpB3iHZ545H5/vVeLjLQOAc4ARiDZRInD22WeHfU6atlryqKC6oihK9PDRRx9x6aWXcvPNN2c7%0AAV25j9WrVwN5FewqDKEjxPOmJPRlc87hBuD9MOakKIqiKIqilCUaEejw2hNP0Cojgzjg6MGDvPbE%0AEwweObLA4wqDz+dj6tSpzJw5k2POjr8xhsGDB/Pggw9y1llnFThGQkICS99/n35AH5oDuzgIbEUS%0AcKY2a0Z8fDyhbhJcbcDzzxd9wKFDh7Ls/vuDUouXOu3ho2mriqIoivLVV18xYcIEPv744+y2Bg0a%0AMGbMGG655ZYguY8URPN3ALL+bitgbDe9Vxx7hYsQzx25902YZ5QXOaPUs5w5DC5wToqiKIqiKErZ%0Ao45AYPHixZySkUEDIAFYAZySkcHixYsZOHBgkcc9duwYL7/8Ms8//3xQumxCQgLjxo2jffv2hR6r%0Aa9euLHj/fUy2SHgSD5LM1cYwtWnTgAjGvNJIb6BPnz8Du9i5cyd/euAB7rSWRCQSYb0x3PPHPxbh%0ALDVtVVEURam8FEXuIx6Jo3sTGAq8hkh1hCIwvbdgPb9ASmajLrw5KIqiKIqiKOUNY60t6zmUKcYY%0A27JlS6749lsmB7TfDSxp3Zq1a9eGPebJkyeZN28eTz75JHv27Mlu7969O+PHj6dXr15hj7lr1y4e%0A69SJd+wFuHp8MIvXXnuNSy65JCjlx+fzcdZZVwGtAkZYjP9G4jPmT5/O51OmcOjAARo0asT5d90V%0AsQhIRVEUpXh4PB6staas51FRMMbYSOvX7t27l6eeeorXX3+dzEypA1y1alVuvvlm7rvvPho1ahTy%0AOI/Hw+VAe6Af4gDcDKyCkBq7gTq8MKvQOrxS1KtlQIsFUlRaQlEUpRyg67yiKGWJRgQCR44coV+O%0Atv7AWz//HNY41loWLlzIpEmT2LFjR3Z7mzZtGDduHImJiRhTtP/vmzdvzjvWklOQ+5prrgk5jxs8%0Au2jl+5oewBpgfEBFP7egx+VDhpCSkkJ8fHzE9RAVRVEUpSLi8/mYMmUKL730UpHlPgB+AP4ONEZc%0AdKEoTnqvRu4piqIoiqIooVBHIBAXF8fC/fvpBmwBfgcscNoLy8cff8zEiRPZsGFDdlvTpk0ZO3Ys%0A1113HbGxsRGYaeHSfJKTk/nzzz/TFdEQHA/kdCAC1KtXjx49ekRgXoqiKIpSsXHlPiZPnszhw4ez%0A24si9/EzUrCrB7ADcQqGRnV4FUVRFEVRlMiijkDgxx9/ZBvwGJKm8yiw3WkviI0bN/Loo4/ywQcf%0AZLfVq1ePe++9l9tuu40aNWpEcKaF0+Nr27Yts+PiSEhL40IAWqM3EoqiKIoSPidPnuTNN9/kySef%0AZO/evdntxZH7OBOIQ7bojgIHgdBCJKrDqyiKoiiKokQWdQQCu3fvZjBkawT2RzQC/5eWlucx33//%0APZMmTeI///lPdlvNmjUZMWIEd9xxB6eeemrE51nYNB+Px0Pc8OFMmDmTnunpkHUKeiOhKIqiKIXH%0Alft47LHH+Pbbb7PbIyH30QrZntsCjAKezqNfcdJ73UrDkdZGVBRFURRFUaIbdQQ6JOR43w+YEqLf%0Avn37eOaZZ5gzZw4nT54EoEqVKtx8882MGTOGxo0bl/RUC8XgkSPxOhqAO1UDUFEURVEKTUnKfdSs%0AWZOYo0eZDlwAvAjEIpWGI0VgpWFFURRFURRFCUQdgQ4rkB36pcBApIpfIIcPH2batGnMmDGDo0eP%0AZrf/3//9Hw899BAtWrQovckWEtUAVBRFUZTCs3HjRiZOnMiHH36Y3Va/fn3uvfdebr311ojIfTRq%0A1IiMXbuY5LzvC9wJNGzYsNhj++lEzgJhiqIoiqIoigLqCMxmLeAFagIbEI1AgOPHj/PKK68wefJk%0AvF5vdv/LL7+cRx55hA4dOpT+ZBVFURRFiRjfffcdf//730tF7uPw4cP0z9E2AHj9558jMn5xKg0r%0AiqIoiqIoFR91BDqcAtRHUoRXANWd9i5dupCenp7dr2vXrowfP57evXuX/iQVRVEURYkY+/bt4+mn%0An2bu3LmlJvdRu3Ztlvl89AcMzYFdjHbaI4NWGlYURVEURVHypsI7Ao0x/RG5vxjgVWvtU6H6tQee%0AQ8poHAVmO+2uE7B169aMGzeOQYMGFVkcXFEURVGUyFLYdT4Qn8+XLfdx7Nix7PbSkPuIjY3lAGCo%0AAlwOJPETycXSHQxGKw0riqIoiqIoeVOhHYHGmBhEh/syYA+wzhizwFqbkrNvP+Bj4GKqAb9mt8fF%0AxfHAAw9w/fXXU6VK+fu5tCqgoiiKUlkJZ50HOHbsGLNmzeK5554LWjdLU+7jggsuoP6uXUA3XB2/%0AeSRz7fnnR2T84lQaVhRFURRFUSo+5c+zFVm6AzustbsAjDFvAVcBuW4Q/gLsAlwnYHXgBPDll19y%0AyimnlM5sw0SrAiqKoiiVnEKv83PnzuWpp54qc7mPQ4cO8W8AOuDX8dscpEOsKIqiKIqiKCVFTFlP%0AoISJA9IC3u922nKxK/vVKUBHTrjvyqkTUHCrAvZwxMGVssTj6ajXQVEUpXQp9Do/evToILmP119/%0AnZUrV5a65m/Pnj2B1gTr+N3AihWq4acoiqIoiqKUPBU9IjBM2gKrgGrAQOCLsp1OPmhVwPKFRmcq%0AiqKUf8qD3Efbtm2RtTtQxy8L1fFTFEVRFEVRSgNjrS3rOZQYxpgLgAnW2v7O+wcAGygkboypuD+A%0AoiiKErVYa7UyVQEUZp132nWtVxRFUcoVus4rilJWVHRHYCywDRER3wusBa631iaX6cQURVEURSk2%0Aus4riqIoiqIoSnhU6NRga22mMWYUsALRQ3xVbw4URVEUpWKg67yiKIqiKIqihEeFjghUFEVRFEVR%0AFEVRFEVRFEWo6FWD88UY098Yk2KM2W6Mub+s5wNgjNlpjPnaGPOVMWat01bPGLPCGLPNGLPcGHNq%0AQP+xxpgdxphkY0xCQHtnY8wm59ymBLRXM8a85RyzxhhzZgTn/qoxZr8xZlNAW6nM3Rhzk9N/mzHm%0AxhI4j/HGmN3GmA3Oo38UnEdTY8wHxpgtxpjNxpjRTntUXZMQ53GH0x5V18QYU90Y84Xzb3uzMWa8%0A0x5t1yOv84iq6xEwXowz34XO+6i6HkrBmHK41kcKE8U2QyQwFcTuiCR5/CZR+f9zJDAVxBaKFCF+%0Aj6i0qSKFqSC2maIoSthYayvlA3GCfgs0B6oCG4E25WBe3wP1crQ9BfzNeX0/8KTzui3wFZLifZZz%0APm6U5xdAN+f1EqCf8/qvwD+c19cCb0Vw7hcCnYBNpTl3oB7wHXAqUnbxO+DUCJ/HeOCeEH3jy/F5%0AnA50cl7XRnS02kTbNcnnPKLxmtR0nmOREtPdo+165HMeUXc9nDHvBt4AFjrvo+566CPf61su1/oI%0Anl/U2gwROv8KYXeUwm8Slf8/R+j3qBC2UCn8HpX5b6RC2Gb60Ic+9BHOozJHBHYHdlhrd1lrfwPe%0AAq4q4zkBGHJHal4FzHFezwGudl5fiSwmJ621O4EdQHdjzOlAHWvtOqff3IBjAsd6BxFYjwjW2k8B%0AbynO/VLndT9ghbX2sLXWh2hFZe9kRug8QK5NTq4qx+exz1q70XmdASQDTYmya5LHecQ5H0fbNTnq%0AvKyOGJGWKLse+ZwHRNn1MMY0BRKBWTnmG1XXQ8mX8rrWR4qotRkiQUWxOyJJRbFhIkVFsYUiRUWy%0AqSJFRbHNFEVRwqEyOwLjgLSA97vxL4RliQVWGmPWGWNuc9oaW2v3gyzgwGlOe85zSHfa4pDzcQk8%0At+xjrLWZgM8YU78kTsThtBKc+2Fn7nmNFWlGGWM2GmNmBaQIRMV5GGPOQiIEPqdk/55K9FwCzuML%0ApymqromRNNSvgH3ASsdgjLrrkcd5QJRdD+B54D78jkyIwuuh5Et5XesjRUWzGSJBRbI7Ikm0/f8c%0AcSqKLRQpot2mihQVxTZTFEUJh8rsCCyv9LLWdkaiVEYaY3oTfJNKiPfFIdTuX0kSrXP/B3C2tbYT%0AYig8F8GxS/Q8jDG1kR3IO53d36j8ewpxHlF3Tay1Wdba85BohO7GmHZE4fUIcR5tibLrYYwZCOx3%0AIiPyG7/cXw+lUlPRbYZIUNnPH6Ls/+eSoKLYQpGiIthUkaKi2GaKoijhUJkdgelAoOh1U6etTLHW%0A7nWeDwDvIWlN+40xjQGc0PMfne7pQLOAw91zyKs96BhjTCxQ11p7qERORiiNuZf4tbTWHrDWukbA%0AK8h1CZpTju8uF+dhjKmCGHqvW2sXOM1Rd01CnUe0XhNn7j8DHyEpIFF3PUKdRxRej17AlcaY74F/%0AAZcaY14H9kXr9VBCUqF/6wpoM0SCqP0/taSIwv+fI0pFsYUiRUWzqSJFRbHNFEVRCkNldgSuA1oa%0AY5obY6oB1wELy3JCxpiazg4dxphaQAKw2ZnXUKfbTYBrxCwErnOqUbUAWgJrnRD2w8aY7sYYA9yY%0A45ibnNeDgQ8ifRoE73SVxtyXA32NMacaY+oBfZ22iJ2HYwS4/B74JkrO45/AVmvt1IC2aLwmuc4j%0A2q6JMaahm2pjjDnFGSuZKLseeZxHSrRdD2vtg9baM621ZyP//39grf0zsIgouh5KgZS7tT5SVBCb%0AIRJUFLsjklQUGyZSVBRbKFJEvU0VKSqKbaYoihI2thxULCmrB7Ljsw0Ren2gHMynBVLR8CvEmH/A%0Aaa8PrHLmugLwBBwzFqlYlQwkBLR3ccbYAUwNaK8OvO20fw6cFcH5zwP2ACeAH4CbkYpYJT53ZLHe%0AAWwHbiyB85gLbHKuz3uIdkh5P49eQGbA39QG52++VP6eInUu+ZxHVF0ToL0z943OvB8qzX/fpXAe%0AUXU9cpzTRfirBkfV9dBHoa5vuVrrI3heUW0zROg3qBB2Ryn8JlH7/3MEfo8KYQuVwu9RKf9GqCC2%0AmT70oQ99hPtwy50riqIoiqIoiqIoiqIoilKBqcypwYqiKIqiKIqiKIqiKIpSaVBHoKIoiqIoiqIo%0AiqIoiqJUAtQRqCiKoiiKoiiKoiiKoiiVAHUEKoqiKIqiKIqiKIqiKEolQB2BiqIoiqIoiqIoiqIo%0AilIJUEegoiiKoiiKoiiKoiiKolQC1BGoKOUQY0xjY8y/jDE7jDHrjDHvG2NalvW8AIwxrxljvjfG%0AbDDGfGmMOb8EvuNIAZ+faoz5a8D7JsaYtyM9D0VRFEUpKXSt17VeURRFUcoCdQQqSvnkv8AH1tpW%0A1tpuwFigcRnPKZAx1trOyLxeLoHxbQEyyfZVAAAEbklEQVSf1wNGZHe2dq+19o8lMA9FURRFKSl0%0Arc8fXesVRVEUpQRQR6CilDOMMZcAv1prX3HbrLWbrbWfOZ+PMcasNcZsNMaMd9qaG2O2GmNeNsZ8%0AY4xZZoyp7nw22hizxen//+3dTahVVRiH8ecfUpmpgz4gIbUPNShLTZpk0cQK+qCIcGAliQThJCrI%0AQSBBIGKDjDCaJIIZDZzkQApLTMOiNPRSIlEJ4cRBkQpqpm+Duw4ezaM30KN2n9/kbtbaZ613ncvl%0A3XvttfZd08oWJ3m5q8+BJOOTXNVWJHyfZGeSp88S7pfALa2NaUm2tn7WJhnbyjcmeburzZlniuGU%0A72JUkg1tNcKOJI+1qiXAzW2lwtI2/oH2mSuSfND62pbkgVY+r8W1PsnuJEv/229GkqRzw1x/0ndh%0ArpckqY9GXOgAJP3LHcC201UkmQ1Mqqp7kgT4JMks4DfgVmBOVb2Q5GPgKWAN8BowsaqOJhnTo8/O%0AU/mHgb1V9Wjrb/RZYn0cGGjHq4CFVbUlyRvAYqBz8T+yqqYnuQ9YCUw9S7sdh4EnqupgkmuAr4F1%0AwCLg9rZSgSQTusawEDheVXcmmQJ8lmRSq7sLmAYcBXYneaeq9g4xFkmSzhVz/QnmekmS+sgVgdKl%0A5UFgdpLtwHZgCtC58P21qjoX6tuAie14B7AmyVzgWI92034OtPaXJJlVVb3e3/NWi2EBML/ddIyt%0Aqi2tfhVwf9f5HwFU1WZg9BluUk4X15IkO4ANwLgk15/lM7OA1a2/3cAeYHKr+7yqDlbVEeBHYMIQ%0A45AkqV/M9eZ6SZLOGycCpYvPD8DMHnUBllTVjKqaXlWTq2plqzvSdd4xTqz4fQR4F5gBfJvkMuBv%0ATv77vxKgqn5q5w0AbyZ5vUccr7YYHqqqXUMY06nvAapeMZxiLnAtML2qpgP7epx3Juk67vUdSZLU%0AT+b6E8z1kiT1kROB0kWmqr4ALk+yoFOWZGrbFvQpg0/lR7XycUmu65zWo8nxVbWJwS02Y4CrGXxy%0AfndrYwZwUzu+AThUVWuAZQzeKAwl5v3AH0nubUXPApu6TpnT2p8F/NlWH+zptN8dwyljGQvsq6rj%0A7X1Knaf6B4BeW5k2M3hTQZLJwI3A7qGMQ5KkfjDXnzQWc70kSX3kEzLp4vQksDzJIuAQgxfSL1XV%0Az0luA7YOvjaIA8AzwHFO89/3kowAVrftOQGWV9X+JGuB59pLt7/hxMXzVGBZkuPAX8CLp4mt13/5%0Amwe8n2Qk8AvwfFfd4ba9aAQwv5X1iqG7jw+BdW270HfALoCq+j3JV0l2AuuBFV2fXQG81+qOAvPa%0AO5OGOg5JkvrBXD/IXC9JUh+lyvwo6fxJshF4paq2X+hYJEnSuWeulyTp0uHWYEnnm08bJEn6fzPX%0AS5J0iXBFoCRJkiRJkjQMuCJQkiRJkiRJGgacCJQkSZIkSZKGAScCJUmSJEmSpGHAiUBJkiRJkiRp%0AGHAiUJIkSZIkSRoGnAiUJEmSJEmShoF/AL4kCEwJvsgX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Office Theme</vt:lpstr>
      <vt:lpstr>Mapping population from voters listing in Niger</vt:lpstr>
      <vt:lpstr>State of the art</vt:lpstr>
      <vt:lpstr>To do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Grégoire Lurton</dc:creator>
  <cp:lastModifiedBy>Grégoire Lurton</cp:lastModifiedBy>
  <cp:revision>11</cp:revision>
  <dcterms:created xsi:type="dcterms:W3CDTF">2016-10-04T21:21:10Z</dcterms:created>
  <dcterms:modified xsi:type="dcterms:W3CDTF">2016-10-04T22:30:20Z</dcterms:modified>
</cp:coreProperties>
</file>