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</a:t>
            </a: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Master </a:t>
            </a: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16-10-5</a:t>
            </a:r>
            <a:endParaRPr b="0" lang="fr-CA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C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E73D01-7060-40D0-A313-668235CE685A}" type="slidenum">
              <a:rPr b="0" lang="fr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CA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16-10-5</a:t>
            </a:r>
            <a:endParaRPr b="0" lang="fr-CA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C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CEB28F4-DEAD-4925-8EC4-E0C335C21951}" type="slidenum">
              <a:rPr b="0" lang="fr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CA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16-10-5</a:t>
            </a:r>
            <a:endParaRPr b="0" lang="fr-CA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C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F47C18-CC14-4FCF-BD1B-A44EAAA214E6}" type="slidenum">
              <a:rPr b="0" lang="fr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CA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Mapping population from voters listing in Niger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5" descr=""/>
          <p:cNvPicPr/>
          <p:nvPr/>
        </p:nvPicPr>
        <p:blipFill>
          <a:blip r:embed="rId1"/>
          <a:srcRect l="45320" t="4268" r="10817" b="6911"/>
          <a:stretch/>
        </p:blipFill>
        <p:spPr>
          <a:xfrm>
            <a:off x="1237680" y="0"/>
            <a:ext cx="9248760" cy="68698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282840" y="4102200"/>
            <a:ext cx="3441240" cy="1765080"/>
          </a:xfrm>
          <a:prstGeom prst="rect">
            <a:avLst/>
          </a:prstGeom>
          <a:noFill/>
          <a:ln w="284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6" descr=""/>
          <p:cNvPicPr/>
          <p:nvPr/>
        </p:nvPicPr>
        <p:blipFill>
          <a:blip r:embed="rId2"/>
          <a:srcRect l="37310" t="10693" r="5171" b="7916"/>
          <a:stretch/>
        </p:blipFill>
        <p:spPr>
          <a:xfrm>
            <a:off x="2279520" y="3099600"/>
            <a:ext cx="5943240" cy="308448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sp>
        <p:nvSpPr>
          <p:cNvPr id="122" name="CustomShape 2"/>
          <p:cNvSpPr/>
          <p:nvPr/>
        </p:nvSpPr>
        <p:spPr>
          <a:xfrm>
            <a:off x="1188720" y="0"/>
            <a:ext cx="68040" cy="6869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Shape 3"/>
          <p:cNvSpPr txBox="1"/>
          <p:nvPr/>
        </p:nvSpPr>
        <p:spPr>
          <a:xfrm>
            <a:off x="838080" y="365040"/>
            <a:ext cx="10515240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State of the art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201600" y="1455120"/>
            <a:ext cx="6162480" cy="77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Hardly actionable for project planning or logistics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c55a11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Updated based on census (~ every 10 years)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6882840" y="1478880"/>
            <a:ext cx="449316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90000"/>
              </a:lnSpc>
              <a:buClr>
                <a:srgbClr val="548235"/>
              </a:buClr>
              <a:buFont typeface="Arial"/>
              <a:buChar char="•"/>
            </a:pPr>
            <a:r>
              <a:rPr b="0" lang="fr-CA" sz="16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Index map on place name</a:t>
            </a:r>
            <a:endParaRPr b="0" lang="fr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548235"/>
              </a:buClr>
              <a:buFont typeface="Arial"/>
              <a:buChar char="•"/>
            </a:pPr>
            <a:r>
              <a:rPr b="0" lang="fr-CA" sz="16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Updated ~ every 5 years</a:t>
            </a:r>
            <a:endParaRPr b="0" lang="fr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9288000" y="5976000"/>
            <a:ext cx="2476080" cy="4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60440" y="231840"/>
            <a:ext cx="4635000" cy="114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To do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60440" y="1514520"/>
            <a:ext cx="3873240" cy="4847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800" spc="-1" strike="sng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Extrapolate data for full population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800" spc="-1" strike="sng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Impute age distributions 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Match different writings of same locations + map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Point surround distribution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Dashboard for end user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9" name="Picture 5" descr=""/>
          <p:cNvPicPr/>
          <p:nvPr/>
        </p:nvPicPr>
        <p:blipFill>
          <a:blip r:embed="rId1"/>
          <a:srcRect l="2942" t="0" r="21843" b="0"/>
          <a:stretch/>
        </p:blipFill>
        <p:spPr>
          <a:xfrm>
            <a:off x="5387400" y="365040"/>
            <a:ext cx="5470920" cy="62013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Application>LibreOffice/5.1.4.2$Linux_X86_64 LibreOffice_project/10m0$Build-2</Application>
  <Words>62</Words>
  <Paragraphs>16</Paragraphs>
  <Company>University of Washington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2016-10-04T21:21:10Z</dcterms:created>
  <dc:creator>Grégoire Lurton</dc:creator>
  <dc:description/>
  <dc:language>fr-CA</dc:language>
  <cp:lastModifiedBy/>
  <dcterms:modified xsi:type="dcterms:W3CDTF">2016-10-05T10:43:35Z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Washington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