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88231"/>
    <a:srgbClr val="708B39"/>
    <a:srgbClr val="0B9D0E"/>
    <a:srgbClr val="315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0" autoAdjust="0"/>
  </p:normalViewPr>
  <p:slideViewPr>
    <p:cSldViewPr>
      <p:cViewPr>
        <p:scale>
          <a:sx n="125" d="100"/>
          <a:sy n="125" d="100"/>
        </p:scale>
        <p:origin x="22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F434-B0FF-4393-B7E8-58C0ADF8A7BF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E33D-B87F-4774-96E7-755727FBA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2" y="51470"/>
            <a:ext cx="1188640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AutoPlot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4160"/>
              </p:ext>
            </p:extLst>
          </p:nvPr>
        </p:nvGraphicFramePr>
        <p:xfrm>
          <a:off x="2" y="773822"/>
          <a:ext cx="9144000" cy="33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ASFE1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ASBE1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REML1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82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REOX1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REPL1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RESP1</a:t>
                      </a:r>
                      <a:endParaRPr lang="en-US" sz="1400" dirty="0"/>
                    </a:p>
                  </a:txBody>
                  <a:tcPr marT="41148" marB="4114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10800000">
            <a:off x="1115617" y="917839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36512" y="42080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FAB QC Monitor |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2627784" y="917839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4211960" y="917839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5724128" y="917839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7236296" y="917839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8748464" y="917839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79104" y="226347"/>
            <a:ext cx="72008" cy="41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:\Coding\github_repos\AutoPlot\ui\res\chart_reml1a_c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03598"/>
            <a:ext cx="7916938" cy="3888432"/>
          </a:xfrm>
          <a:prstGeom prst="rect">
            <a:avLst/>
          </a:prstGeom>
          <a:noFill/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0447"/>
              </p:ext>
            </p:extLst>
          </p:nvPr>
        </p:nvGraphicFramePr>
        <p:xfrm>
          <a:off x="3347864" y="1100326"/>
          <a:ext cx="1008112" cy="609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lumMod val="50000"/>
                      <a:alpha val="81000"/>
                    </a:schemeClr>
                  </a:outerShdw>
                </a:effectLst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Ch 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882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Ch C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Isosceles Triangle 22"/>
          <p:cNvSpPr/>
          <p:nvPr/>
        </p:nvSpPr>
        <p:spPr>
          <a:xfrm rot="5400000">
            <a:off x="4009080" y="1219015"/>
            <a:ext cx="7200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982791" y="1507047"/>
            <a:ext cx="7200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47085"/>
              </p:ext>
            </p:extLst>
          </p:nvPr>
        </p:nvGraphicFramePr>
        <p:xfrm>
          <a:off x="4283968" y="1061854"/>
          <a:ext cx="1152128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CP Chart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882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ER Chart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Unif</a:t>
                      </a:r>
                      <a:r>
                        <a:rPr lang="en-GB" sz="16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Chart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EB9E39-D5BB-42BD-AD18-C44DF59B6461}"/>
              </a:ext>
            </a:extLst>
          </p:cNvPr>
          <p:cNvSpPr/>
          <p:nvPr/>
        </p:nvSpPr>
        <p:spPr>
          <a:xfrm>
            <a:off x="1198350" y="477219"/>
            <a:ext cx="672842" cy="1503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Dry Etch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25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Abhijit</dc:creator>
  <cp:lastModifiedBy>abhijit roy</cp:lastModifiedBy>
  <cp:revision>40</cp:revision>
  <dcterms:created xsi:type="dcterms:W3CDTF">2021-01-18T01:09:00Z</dcterms:created>
  <dcterms:modified xsi:type="dcterms:W3CDTF">2021-01-31T15:31:50Z</dcterms:modified>
</cp:coreProperties>
</file>