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3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9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1A00-EE2E-4C0F-AC6B-9431477BA8CA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22E2-5FC2-43FE-902A-CF61F805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3817417"/>
            <a:ext cx="9258300" cy="11448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AutoPlot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9024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Generate Plots Automatically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01" y="1459687"/>
            <a:ext cx="2561708" cy="25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Problems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Demo: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., W</a:t>
            </a:r>
            <a:r>
              <a:rPr lang="en-US" dirty="0"/>
              <a:t>E</a:t>
            </a:r>
            <a:endParaRPr lang="en-US" dirty="0" smtClean="0"/>
          </a:p>
          <a:p>
            <a:r>
              <a:rPr lang="en-US" dirty="0" smtClean="0"/>
              <a:t>Scripting/Coding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Dry Etch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Diffusion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Wet Etch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Scripting/Coding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AutoPlot</vt:lpstr>
      <vt:lpstr>Content</vt:lpstr>
      <vt:lpstr>Background</vt:lpstr>
      <vt:lpstr>Problems</vt:lpstr>
      <vt:lpstr>Demo: Dry Etch</vt:lpstr>
      <vt:lpstr>Demo: Diffusion</vt:lpstr>
      <vt:lpstr>Demo: Wet Etch</vt:lpstr>
      <vt:lpstr>Scripting/Coding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AutoPlot</dc:title>
  <dc:creator>abhijit roy</dc:creator>
  <cp:lastModifiedBy>abhijit roy</cp:lastModifiedBy>
  <cp:revision>28</cp:revision>
  <dcterms:created xsi:type="dcterms:W3CDTF">2019-06-16T06:01:33Z</dcterms:created>
  <dcterms:modified xsi:type="dcterms:W3CDTF">2019-06-16T07:00:44Z</dcterms:modified>
</cp:coreProperties>
</file>