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B39"/>
    <a:srgbClr val="0B9D0E"/>
    <a:srgbClr val="088231"/>
    <a:srgbClr val="31594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0" autoAdjust="0"/>
  </p:normalViewPr>
  <p:slideViewPr>
    <p:cSldViewPr>
      <p:cViewPr varScale="1">
        <p:scale>
          <a:sx n="121" d="100"/>
          <a:sy n="121" d="100"/>
        </p:scale>
        <p:origin x="-55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CF434-B0FF-4393-B7E8-58C0ADF8A7B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3478"/>
            <a:ext cx="1032014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b="1" dirty="0" smtClean="0"/>
              <a:t>AutoPlot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" y="1131590"/>
          <a:ext cx="9144000" cy="33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3375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ASFE1</a:t>
                      </a:r>
                      <a:endParaRPr lang="en-US" sz="1400" dirty="0"/>
                    </a:p>
                  </a:txBody>
                  <a:tcPr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ASBE1</a:t>
                      </a:r>
                      <a:endParaRPr lang="en-US" sz="1400" dirty="0"/>
                    </a:p>
                  </a:txBody>
                  <a:tcPr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REML1</a:t>
                      </a:r>
                      <a:endParaRPr lang="en-US" sz="1400" dirty="0"/>
                    </a:p>
                  </a:txBody>
                  <a:tcPr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REOX1</a:t>
                      </a:r>
                      <a:endParaRPr lang="en-US" sz="1400" dirty="0" smtClean="0"/>
                    </a:p>
                  </a:txBody>
                  <a:tcPr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REPL1</a:t>
                      </a:r>
                      <a:endParaRPr lang="en-US" sz="1400" dirty="0"/>
                    </a:p>
                  </a:txBody>
                  <a:tcPr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RESP1</a:t>
                      </a:r>
                      <a:endParaRPr lang="en-US" sz="1400" dirty="0"/>
                    </a:p>
                  </a:txBody>
                  <a:tcPr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0" name="Isosceles Triangle 9"/>
          <p:cNvSpPr/>
          <p:nvPr/>
        </p:nvSpPr>
        <p:spPr>
          <a:xfrm rot="10800000">
            <a:off x="1115617" y="1275607"/>
            <a:ext cx="72008" cy="41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78218"/>
            <a:ext cx="1080120" cy="24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7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FAB QC Monitor</a:t>
            </a:r>
            <a:endParaRPr lang="en-US" sz="97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2627784" y="1275607"/>
            <a:ext cx="72008" cy="41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4211960" y="1275607"/>
            <a:ext cx="72008" cy="41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5724128" y="1275607"/>
            <a:ext cx="72008" cy="41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7236296" y="1275607"/>
            <a:ext cx="72008" cy="41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8748464" y="1275607"/>
            <a:ext cx="72008" cy="41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793036"/>
            <a:ext cx="176368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DRY ETCH  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619672" y="946427"/>
            <a:ext cx="72008" cy="41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:\Coding\github_repos\AutoPlot\ui\res\chart_reml1a_c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63638"/>
            <a:ext cx="7161462" cy="3517377"/>
          </a:xfrm>
          <a:prstGeom prst="rect">
            <a:avLst/>
          </a:prstGeom>
          <a:noFill/>
        </p:spPr>
      </p:pic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347864" y="1458094"/>
          <a:ext cx="1008112" cy="609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>
                      <a:lumMod val="50000"/>
                      <a:alpha val="81000"/>
                    </a:schemeClr>
                  </a:outerShdw>
                </a:effectLst>
                <a:tableStyleId>{2D5ABB26-0587-4C30-8999-92F81FD0307C}</a:tableStyleId>
              </a:tblPr>
              <a:tblGrid>
                <a:gridCol w="1008112"/>
              </a:tblGrid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  Ch A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708B39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en-GB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  Ch C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3" name="Isosceles Triangle 22"/>
          <p:cNvSpPr/>
          <p:nvPr/>
        </p:nvSpPr>
        <p:spPr>
          <a:xfrm rot="5400000">
            <a:off x="4009080" y="1576783"/>
            <a:ext cx="72009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982791" y="1864815"/>
            <a:ext cx="72009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283968" y="1419622"/>
          <a:ext cx="1152128" cy="1005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</a:effectLst>
                <a:tableStyleId>{2D5ABB26-0587-4C30-8999-92F81FD0307C}</a:tableStyleId>
              </a:tblPr>
              <a:tblGrid>
                <a:gridCol w="1152128"/>
              </a:tblGrid>
              <a:tr h="240027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CP Chart</a:t>
                      </a:r>
                      <a:endParaRPr lang="en-US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708B39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ER Chart</a:t>
                      </a:r>
                      <a:endParaRPr lang="en-US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Unif</a:t>
                      </a:r>
                      <a:r>
                        <a:rPr lang="en-GB" sz="16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Chart</a:t>
                      </a:r>
                      <a:endParaRPr lang="en-US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24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Abhijit</dc:creator>
  <cp:lastModifiedBy>Abhijit</cp:lastModifiedBy>
  <cp:revision>35</cp:revision>
  <dcterms:created xsi:type="dcterms:W3CDTF">2021-01-18T01:09:00Z</dcterms:created>
  <dcterms:modified xsi:type="dcterms:W3CDTF">2021-01-18T03:03:58Z</dcterms:modified>
</cp:coreProperties>
</file>