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C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Generate Automatic Plots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Design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Cleaning,</a:t>
            </a:r>
          </a:p>
          <a:p>
            <a:pPr algn="r"/>
            <a:r>
              <a:rPr lang="en-GB" dirty="0" smtClean="0"/>
              <a:t>Filtering, </a:t>
            </a:r>
          </a:p>
          <a:p>
            <a:pPr algn="r"/>
            <a:r>
              <a:rPr lang="en-GB" dirty="0" smtClean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20865" y="1339356"/>
            <a:ext cx="6550269" cy="54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Date Formatter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22" y="1822573"/>
            <a:ext cx="10256156" cy="43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3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CP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2677" y="114300"/>
            <a:ext cx="3866890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1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ER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6817" y="-79131"/>
            <a:ext cx="3088250" cy="70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60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Unif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1335" y="-26377"/>
            <a:ext cx="4306534" cy="69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Stage-2: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Applying Nelson rules </a:t>
            </a:r>
            <a:r>
              <a:rPr lang="en-GB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 smtClean="0"/>
          </a:p>
          <a:p>
            <a:r>
              <a:rPr lang="en-US" u="sng" dirty="0" smtClean="0"/>
              <a:t>Scripting/Coding</a:t>
            </a:r>
          </a:p>
          <a:p>
            <a:r>
              <a:rPr lang="en-US" u="sng" dirty="0" smtClean="0"/>
              <a:t>Coding Essentials</a:t>
            </a:r>
          </a:p>
          <a:p>
            <a:r>
              <a:rPr lang="en-US" u="sng" dirty="0" smtClean="0"/>
              <a:t>Modules:</a:t>
            </a:r>
            <a:r>
              <a:rPr lang="en-US" dirty="0" smtClean="0"/>
              <a:t> CP, ER, Uniformity</a:t>
            </a:r>
            <a:endParaRPr lang="en-US" u="sng" dirty="0" smtClean="0"/>
          </a:p>
          <a:p>
            <a:r>
              <a:rPr lang="en-GB" u="sng" dirty="0" smtClean="0"/>
              <a:t>Utilities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703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CAC32"/>
                </a:solidFill>
              </a:rPr>
              <a:t>AutoPlot</a:t>
            </a:r>
            <a:r>
              <a:rPr lang="en-GB" dirty="0" smtClean="0"/>
              <a:t> is an Indigenous Software created for generating plots automatically from the data (especially QC) maintained in all the sections of VFD.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applicable for any type of data –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Excel (with single/multiple sheets)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 smtClean="0"/>
              <a:t>In some sections, they are dependent on plots created in DMIS, which is not that satisfactory as it doesn't contain </a:t>
            </a:r>
            <a:r>
              <a:rPr lang="en-GB" b="1" dirty="0" smtClean="0"/>
              <a:t>'Remarks'</a:t>
            </a:r>
            <a:r>
              <a:rPr lang="en-GB" dirty="0" smtClean="0"/>
              <a:t> column feature and more.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 smtClean="0"/>
              <a:t>It has 3 operation modes =&gt;  </a:t>
            </a:r>
            <a:r>
              <a:rPr lang="en-GB" sz="2000" dirty="0" smtClean="0">
                <a:solidFill>
                  <a:srgbClr val="C00000"/>
                </a:solidFill>
              </a:rPr>
              <a:t>Button</a:t>
            </a:r>
            <a:r>
              <a:rPr lang="en-GB" sz="2000" dirty="0" smtClean="0"/>
              <a:t>, </a:t>
            </a:r>
            <a:r>
              <a:rPr lang="en-GB" sz="2000" dirty="0" smtClean="0">
                <a:solidFill>
                  <a:srgbClr val="C00000"/>
                </a:solidFill>
              </a:rPr>
              <a:t>Shell</a:t>
            </a:r>
            <a:r>
              <a:rPr lang="en-GB" sz="2000" dirty="0" smtClean="0"/>
              <a:t> &amp; </a:t>
            </a:r>
            <a:r>
              <a:rPr lang="en-GB" sz="2000" dirty="0" smtClean="0">
                <a:solidFill>
                  <a:srgbClr val="C00000"/>
                </a:solidFill>
              </a:rPr>
              <a:t>Auto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shows the </a:t>
            </a:r>
            <a:r>
              <a:rPr lang="en-GB" sz="2000" b="1" dirty="0" smtClean="0"/>
              <a:t>'Remarks'</a:t>
            </a:r>
            <a:r>
              <a:rPr lang="en-GB" sz="2000" dirty="0" smtClean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is very </a:t>
            </a:r>
            <a:r>
              <a:rPr lang="en-GB" sz="2000" i="1" dirty="0" smtClean="0"/>
              <a:t>Interactive</a:t>
            </a:r>
            <a:r>
              <a:rPr lang="en-GB" sz="2000" dirty="0" smtClean="0"/>
              <a:t> (zoom-in/out) and is quite </a:t>
            </a:r>
            <a:r>
              <a:rPr lang="en-GB" sz="2000" i="1" dirty="0" smtClean="0"/>
              <a:t>Modern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(another Indigenous Software) is also integrable with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 for adding </a:t>
            </a:r>
            <a:r>
              <a:rPr lang="en-GB" sz="2000" b="1" dirty="0" smtClean="0"/>
              <a:t>"Version Control" </a:t>
            </a:r>
            <a:r>
              <a:rPr lang="en-GB" sz="2000" dirty="0" smtClean="0"/>
              <a:t>feature to the Codebase, Excel, Word, Image (or any other format) files. </a:t>
            </a:r>
            <a:br>
              <a:rPr lang="en-GB" sz="2000" dirty="0" smtClean="0"/>
            </a:br>
            <a:r>
              <a:rPr lang="en-GB" sz="2000" dirty="0" smtClean="0"/>
              <a:t>Here, </a:t>
            </a:r>
            <a:r>
              <a:rPr lang="en-GB" sz="2000" b="1" dirty="0" smtClean="0">
                <a:solidFill>
                  <a:srgbClr val="7030A0"/>
                </a:solidFill>
              </a:rPr>
              <a:t> </a:t>
            </a: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acts as the foundation layer for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 smtClean="0"/>
              <a:t>JMP Scripting Language (JSL)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Fully implemented in </a:t>
            </a:r>
            <a:r>
              <a:rPr lang="en-GB" b="1" dirty="0" smtClean="0"/>
              <a:t>DRY ETCH </a:t>
            </a:r>
            <a:r>
              <a:rPr lang="en-GB" dirty="0" smtClean="0"/>
              <a:t>and successfully tested for more than 2 months now.</a:t>
            </a:r>
          </a:p>
          <a:p>
            <a:r>
              <a:rPr lang="en-GB" dirty="0" smtClean="0"/>
              <a:t>A sample QC data of PRS01 Equipment, </a:t>
            </a:r>
            <a:r>
              <a:rPr lang="en-GB" b="1" dirty="0" smtClean="0"/>
              <a:t>WET ETCH </a:t>
            </a:r>
            <a:r>
              <a:rPr lang="en-GB" dirty="0" smtClean="0"/>
              <a:t>has also been successfully tested as well.</a:t>
            </a:r>
          </a:p>
          <a:p>
            <a:r>
              <a:rPr lang="en-GB" dirty="0" smtClean="0"/>
              <a:t>A sample QC data of FRST1 Equipment, </a:t>
            </a:r>
            <a:r>
              <a:rPr lang="en-GB" b="1" dirty="0" smtClean="0"/>
              <a:t>DIFFUSION</a:t>
            </a:r>
            <a:r>
              <a:rPr lang="en-GB" dirty="0" smtClean="0"/>
              <a:t> has also been successfully tested as well.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Wet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4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221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Design Model</vt:lpstr>
      <vt:lpstr>Coding Essentials</vt:lpstr>
      <vt:lpstr>Modules: Global variables</vt:lpstr>
      <vt:lpstr>Modules: Date Formatter</vt:lpstr>
      <vt:lpstr>Modules: CP Plot</vt:lpstr>
      <vt:lpstr>Modules: ER Plot</vt:lpstr>
      <vt:lpstr>Modules: Unif Plot</vt:lpstr>
      <vt:lpstr>Utilities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</cp:lastModifiedBy>
  <cp:revision>86</cp:revision>
  <dcterms:created xsi:type="dcterms:W3CDTF">2019-06-16T06:01:33Z</dcterms:created>
  <dcterms:modified xsi:type="dcterms:W3CDTF">2019-11-17T14:14:23Z</dcterms:modified>
</cp:coreProperties>
</file>