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60" r:id="rId7"/>
    <p:sldId id="302" r:id="rId8"/>
    <p:sldId id="259" r:id="rId9"/>
    <p:sldId id="303" r:id="rId10"/>
    <p:sldId id="273" r:id="rId11"/>
    <p:sldId id="291" r:id="rId12"/>
    <p:sldId id="290" r:id="rId13"/>
    <p:sldId id="261" r:id="rId14"/>
    <p:sldId id="262" r:id="rId15"/>
    <p:sldId id="304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6600"/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99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-99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blok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eosio/eo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eosio/eo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bloks.io/account/abhieosindi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therscan.io/address/0xde0b295669a9fd93d5f28d9ec85e40f4cb697bae" TargetMode="External"/><Relationship Id="rId5" Type="http://schemas.openxmlformats.org/officeDocument/2006/relationships/hyperlink" Target="https://etherscan.io/address/0x5aee428438376a87d2fed1de3920d105465926bb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D6D7A0BC-0046-4CAA-8E7F-DCAFE511E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38" y="1639616"/>
            <a:ext cx="11666483" cy="5930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Blockchain, </a:t>
            </a:r>
            <a:r>
              <a:rPr lang="en-US" dirty="0">
                <a:solidFill>
                  <a:schemeClr val="tx2"/>
                </a:solidFill>
              </a:rPr>
              <a:t>CRYPTOCURRENCY &amp; MORE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206" y="2323221"/>
            <a:ext cx="10993546" cy="46823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Decentralize Everything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7C6334F-6411-41EC-AD7D-179EDD8B5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6B02CEE-3AF8-4349-9B3E-8970E6DF62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AA01CF0-3FB5-44EB-B7DE-F2E86374C2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A8C364-94D4-4630-BAD0-78722F3470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98239" y="3066580"/>
            <a:ext cx="5211607" cy="3310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DF2DA5F-92AD-4BB3-A745-CA1ECB50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457" y="558054"/>
            <a:ext cx="3737172" cy="12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6775C-1BF0-434F-A429-28C52C8B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813" y="2341486"/>
            <a:ext cx="5742373" cy="2175028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 Explorer</a:t>
            </a:r>
            <a:r>
              <a:rPr lang="en-US" sz="3200" dirty="0"/>
              <a:t/>
            </a:r>
            <a:br>
              <a:rPr lang="en-US" sz="3200" dirty="0"/>
            </a:b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3290E1D-59B3-445E-8085-B4BA2CF51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550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xmlns="" id="{63816459-461E-4B4F-81FA-AF665B4B7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790936"/>
            <a:ext cx="12192000" cy="604784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48DD441-D7B1-4AAC-90BF-1D766109F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888" y="-135054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4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6775C-1BF0-434F-A429-28C52C8B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751" y="3122022"/>
            <a:ext cx="5742373" cy="845851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Applications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3290E1D-59B3-445E-8085-B4BA2CF51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550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AOEAAADhCAMAAAAJbSJIAAABHVBMVEX/vwv////o6O4aGlTR0dz/vgD/vAAAAFf/vwD/xQD/wQjn6vT/ugDn6fLp6e7/wwX/+/H/8tL/4p8VF1X/+egADVb/674AClbZ2eL/yj//xzP/xCLy8vX/5q7//fX/2oT/3pT/9dv/1XX/0Wr/57P/zl3/78zp5+b0043f3+f/0mb/zlQRFVX/yEf/2H//4Z3v3LUAAEv10X7KmCUcHFHxtRCadTbu3sHs4tGRbzjmrRcHEFU0LE6yhy0tJ0+6jSrdph89M0qgejMAAEaPj6fs4c6sgjSGZjrQnR+KajohIE95XkBIOkhxV0NZRkjqsBRkTkRbSESnqb1NTXfCwtFfX4NFOEuCgpxrU0JBQWxxcZBSQUmfn7MuMWarmYvkEbI1AAAPOElEQVR4nO2de1/ayBrHQ3QmIQSiIFBAUVCKFbBWxapooXZXvLXb7u30nO457/9lnEkCkstMMjPJIGH394efXjP5Zp65PDPPMyOlhKveKG3ld5qdSrVWq2mShn5WK53mTn6r1KiLL14S+Oy1Rml7t6LpOjQFAJCmQr+2/kzXtcrudqmxJvAtRBE29pq9mg0mBclGrfWaew1BbyKCsJHvaOFsPk6tk28IeJu4CddKh5oOgUoNN5MKoK4dluK22FgJN7ZaKsLjoHuuTKirra2NOF8qPsL6XkeNRDejVDt78XWycRGu78JY8KaQcHc9pjeLhXAtX9VhbHi2oF7Nx9IkYyBsHMZjnV4haz1sRH+9yITrLQh5ek4aqRC2IhtrRMLXldjN0y2oV16/IOHrji7CPN0CeicSYwTC9Q4UW39TQdiJYKvchGtNwfbpYtSb3P0qL+FbMD8+ixG8nSvh66o+Vz5TepWvOfIQ1ptCxr8wAdjkmctxEJbmbKAzQVCaA+HagS5qgA+Xqh8w9zishKXaS1WgLVhjrUZGwu0XaYFOAbgtkHCj+rIVaAtWmTxkFsKS+tIVaAuoLJbKQLjz4hY6FYA7AgjrnUWw0Klgh3popCXceOE+1CtYo22MlITr0qJY6FRAovQ36AhLDKu78xKgnOBQEebnP8+mkZ6Pi3BBASkRKQh3FquPcYpm1Agn3F7UGjSlh0/hQgkXGpAGMYxwZ7EBEWKYoYYQ5he3DU4FQ7qbYMKF7UWdCulRAwlLSQBEiIFDfxDh+uJNZPACQRO4AMKNhZuLkgSkgGk4mbBeSwogQqyRnSky4UL5g2GCHXbCBZ6r4USev5EIS8kCRIikDpVAuLEgi070AiqhtyEQVpMGiBCrLITbSbNRU4SlYixh4hqhLXxTxBGuJWgkdArUcNs2OMKDZFYhqsQDOsKEzLdxws3B/YR1rtDJxZAK/LM3P2EzqTZqCjbDCV8nGRAh+sIZfIQJHOud8o/7XsK3ye1mbOneuBsP4Vqya9AUWAskTHQ3Y8vb2bgJ15Nuo6b09QDCRPn1JMEWmTDhI8VUcJ1IuBRV6F20cRK+XoZWaEp/TSCsJH+osAUqeMKl6EhtObtTB2FrOVqhKWd3OiNsLA8gQmxgCA+XivDQT7imJtfx9UtV13yECdjtZdFsZ/iZMOF+oVczP3FKuERDha3nAWNKuLtcRorMdNdNWF82QIRYdxHuLSHhnouws1z9jCnQcRJuLNNYONVkQ9Em3Fo+I0VmuuUgbC2fkSIzbc0I15bRSJGZrj0TJni3KUj2TpS0dG7FTLaDYRFqy9gMUUPUpoSN5TRSZKaNCeGSOU4zWS6UxD2h0QwjbcowtLjfzFGEMSmCqwxrWmMSSsyDhZZOS6Ph7cV4PL64Hd710UvEjYmK6N8Nb8/ux+P7s+uTSwTKXISq2YSsS1CG0T95/KAoSrlcRCqjXz083l5q7G9AlJaWTsYPriKUp7ORxFqEuSAlsfoVaWn4uaAUCytOFQbWGxgG2wvgZeI9nnqLWOmWlavxiI3R9C8ktj1DQ7q5Ugaesp/f4MtQis6Y/uXsI6GIQrn4eJlmeJa5l4gIe9QdjZYenpaxZU8glYfrdCRGLd1/LJa75CKKxTHDVwQ9k5A+xkvrf1UC+KyvrFydROh0jP69UgwuYaV8ekJdjWYcmETf0RiXH8JKt+rxc5+3GtPDh3J4CQXlgroA1NVI1IGIxmglwHocKp4OWdrKszTtMcxEJlIeaRFhCRFSxpJql6d0gGwfeSaj/0RRgRPEz5QFwG1ESLuO+HFAWz56g68Sa2M0RqcsBVzQmQncRYR0+6LpR+oPbKr8gxHRuCvQmoiNeEJVi6CCCKlcJ+1OYSkfIX5jItRGbIArhVOq5yMHSqpTuU7pJ7YXQB95zNQWH5iff0v1fL0uUTqHD45ertAdlK2p4lTl4qDr7QULDwx82onPRFAhRXchaIrqmOoUH6laot6Q6AYL44P9jbtFc5795fHsdnhyNxqNLi8vRyfDm/H3jwXzJbqF51fo/mAwU2cjML8fetbp0+f7m+GdVcJodHcyvD67GH+9sgox/1n5jKoOYUmiWyo1hsoAVdzgz/H1yJxbGabLNhVy4tA8pj8aXny7KgzQNygP0E+6rmD6/O/o+ajOkDWcfvx+NjQLMdLuQgzLRzu5+VJAL1JW+lRfEG5JlA5++u7x6+1IDXIENdsj/uXu+uzx8+Md26iv3X5+HJ9ZrmY60Ns0wUdnny8u6UwE5iXaDC6N1svVbOefeTxkWC4wvyXl8+GOtATxlkGCTWkJd52cAi1paUK98AIVackiFLwCVan20u8gWLV/CBOvGrMflzQtO5+pZWfU/gbt8B/CpKv2N5jTLP+8dD6+hXVfzoscIN2ai38IQGf/6Gi/Mr1EAVBcIhSTkH84h1NaYOs8k8lmM/KRtTYLYG//6Oej456wWyOcZe/QrtNEKeQ4m5UtZdo9KMHqexnxZjO5ozmc3QDzlGttUcpoZuSpsrkO3M1Nf4+AhSPCLcr1Un6pmuxUuzWtUBO4LXysgiXaNW/+IvYzMlGZ96ItSG9Q7lvwC567od64EUVXol6n3HviFqjmXEirq6suwn2xlWjuPQnOqwS7LiN9hQhfOX6fFWym1v6h2FwSTzP0EsptsWOitQcs9kwo+D4bSCiLHTCsfXyxw4V6HkyYORZLWGKJp+ERqLg7Gh9h9kisCTWYYqI4BA4ywYTyuciGaMdEMcS1sQvmwwhzVYGIdlyb0PNMPB0NhjCzK/IDNzniS9mktkMJRU79J/GlArsaUPVMSv2E2fci69COEU5pwloCOAwllHOiCp/FeQtMPoR74YQZcT3dc6y+ODcfusd7POG+uA+cF54zo3qqMGcRuicBAsf855wZYQ4UaHm9Xwyh3BZFOMt7Epa75vfvMVYqZ0RNqhy5a6LyD+FRlobwUBChI/9QVA6pd7wnEIoa8x05pILygEHP0+LwhPK5GEJnHrCgXG7Q9C2zra56FmpMtWtCbMiVyx05H9+Mj/QXcURHmBFjQq58/IjTGkPqX476kjd6UfWO9yRC34KbZgWXRnkl75kKkfwLrX/zZ1lRBh+/XwxHjlREteprhnhC14KbGVkpXY6u7y+G0aIoPOdiRDjbRBt9UKwQ6e6gqJQ//BgPRzalf7wnEZ5rz3BgNBx/uVpRlGJZuaKMkiUQus82ibCmqF05M0EKXYS58u3mDr3vFiWhnKkgOE0aXY8/DspKcRot3j2li3TGA3rOp+E/YwgTZo8wkdU+3Z/7UEiEx6Pb8ZOCKs6dk1CmzIzByXfGEPc5UekzQjJN912Wsh3KuV/flYuYhAumeH+3/OdEcbtQ6XtCyl73t03aOsytvsM+onDV5yXEnPXFe16bcU3IF3r3k78KCYTypi8hxf5IT7x1iDuvjdvB6OPfbuXT7wyEf2Dz1pQz3naIO3OPe0HKGOLzIot+ECJh7i+cmZb/5OQjnJvIffalcbeCqYHuH5gqJBL+/glTg9+4h3z82Zf8A4bR/+Fvi+9+wnQ0JEJZ9tVht3wTw1DhJuTfK9XUe5+lYpshkTD3m2ewGDwwphU5RTqDNso5wulh2WOppz43MIhw81+uSiwoP7gTwqWAc4SjnAVteHL1u3/gjJRch786G+JgcBvlJBHyWdCRzvPW0sMHx9iPb4ZkwlezOiwoX37ht1Ap8DzvaAd6G/3vs2p8h22G5J5G/ve0IRa7t3yn0TwDBpzJHvGMT804+TBhLJxiMciEm/+x23GUIxkmCjxXP+peomHc2keDEJohmRBNvi2+H4zns/gVfDdC9Pst0v2zB1SP7/7CGmkA4WrX5ItybMhEIfdbxHBHSbp/86B8WmUklDf/q3w70aIfbxN2R0kc5wmj1xw+4Y00gDD3v8s4jigKv2cmnhsgtF1CQCKZMHsUy6IpxV1BsQQu+HZGwwnj2YKiue8plju7oG/DIpwwji0ouju7YtiJAj08RDBhDPFfdPeuxXB3HjgmGOmbAMIYAjFp786LHgfmjRPyEL7B/2U76lBIf/9h1HBFVSI1w0DCyBs09HdYRr2HFHRIwevBhBFjQljuIY047pPD8yeE+PlO9jxSHbLdJRvtPmBAaoa5QEI5F+W7st4HHKUpqhoBMIwwUsgC653OUe7lBqQpWxhhlNgh9nu5I/j7/hgTSkK5zV2HPHerp+q8oyJsEwBCCbmD+EDNP1sLJ0xtSFzl4bZ+aQk5Y0KAROhlQghT61yEELP1O1XgeGiOF5yE6wEUQYR8c3BMBAYtoZzlahm4+TYlYSpPg6iqwBK01SEDhhJm9icPgfYjqfY09a1AhmDC0J1hxAVq1V6ntds83rdFGu6p6vB88pD94+Zuq9OrSiA0I3q228tFmNoJqEUVgt7x0c/tXMapAMBQQjnrelQm1zYzokFQSrROHAgpCVPbREQo7Z9bOcsBSKyEPmIzBfx8XyOako6fbrMQkhAByMsB+a8xEdrKyPsEWw0HpCDEz99A9ZyZj5sQMZ5jZ+XkuRoTIa5HBdU2ByA/oZzBpX3rIZ0MNSEGEfDUYBRCVIs+QipAOsJUydMMAlPQA/TKIsTuDocjemI0AQgc6BkJU+vuOapKnFwH600EQk/KMJCCpmrshKmNmuML+tKZ5kLocpBhLWCyzUWYqjv8RbIHGKIoVupykGGH7C7xEpqjxvQb+rMM5kL47CADmlGCgzBVmixPqVXOZhiNUG5PEmqBStfHsBOmNqqWnZC3JcQSTnL3YZW2CbITmkvFINCLF0poLYoDwsJvXISpEupTyYtpggl3AepDWSyUhzC1dqC/YB3qB7jNl3gJzQnOyxGyViAfYar+lnOwiEiYfUs9CEYkTKU4XzFqX8r1rnMlDFsvTT4hPg94uQizRz3eOW1CCDNN6E+7XERCbjuTK6DC/X9zCSA0N7JBwKr/4hAS4vJCZa5E8K6AyPLmHAm5h4uaKqm1uQ4W8yW09weDtt8Wh5DLTLOTtSTOJQI+I+Ul5ELMToKeQIuHkBOQm5C9O81mjqcrSfA4cIcKK76ONAohay1mco5kaniQY2yLvDUYhRAx0tdjJvveueCKXPX3WXrGHD9fNEJqyGz7qOc63trcEu8d0XU4kfCiE9qYpnI5BIvjzW1uNrbe7jRblWqtVtMkDf2sVlrNnbdbjU3sFzIflMtZT43h7f4PLJ2Fp8Ynxp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>
            <a:off x="3738565" y="3019589"/>
            <a:ext cx="4722263" cy="1026893"/>
            <a:chOff x="3738565" y="3019589"/>
            <a:chExt cx="4722263" cy="10268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9674CE2F-8E4B-4E87-8AD5-2A4452B2662D}"/>
                </a:ext>
              </a:extLst>
            </p:cNvPr>
            <p:cNvSpPr txBox="1"/>
            <p:nvPr/>
          </p:nvSpPr>
          <p:spPr>
            <a:xfrm>
              <a:off x="3738565" y="3026980"/>
              <a:ext cx="4722263" cy="10156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6000" dirty="0"/>
                <a:t>  THANKS</a:t>
              </a:r>
            </a:p>
          </p:txBody>
        </p:sp>
        <p:pic>
          <p:nvPicPr>
            <p:cNvPr id="1027" name="Picture 3" descr="F:\Coding\github_repos\udemy_learn_eosio_1\2_Ch_1-EOSIO_Essentials\images\namaste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430813" y="3019589"/>
              <a:ext cx="1026893" cy="102689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26AD263-543C-4FCA-8623-005292E20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355636" cy="3634486"/>
          </a:xfrm>
        </p:spPr>
        <p:txBody>
          <a:bodyPr>
            <a:normAutofit/>
          </a:bodyPr>
          <a:lstStyle/>
          <a:p>
            <a:r>
              <a:rPr lang="en-US" dirty="0">
                <a:hlinkClick r:id="rId2" action="ppaction://hlinksldjump"/>
              </a:rPr>
              <a:t>Overview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Block Explorer</a:t>
            </a:r>
            <a:endParaRPr lang="en-US" dirty="0"/>
          </a:p>
          <a:p>
            <a:r>
              <a:rPr lang="en-US" dirty="0" smtClean="0"/>
              <a:t>Applications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C39BCE5-6BEA-466E-BEFB-C39FA08D7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4909" y="5113625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6775C-1BF0-434F-A429-28C52C8B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536" y="3124940"/>
            <a:ext cx="2976979" cy="881041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DA99D69-C0AD-430E-8EFD-7CD800A1F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003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General’s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5048899" cy="363448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Image for post">
            <a:extLst>
              <a:ext uri="{FF2B5EF4-FFF2-40B4-BE49-F238E27FC236}">
                <a16:creationId xmlns:a16="http://schemas.microsoft.com/office/drawing/2014/main" xmlns="" id="{4FC6EBF6-9E9B-4027-8418-B6DDB02D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2531" y="2686188"/>
            <a:ext cx="56959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618411-50A8-4BE8-AA9F-ADFDF09E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Blockchain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59F83B-DE4F-430A-9857-9FF87DC6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387779" cy="3634486"/>
          </a:xfrm>
        </p:spPr>
        <p:txBody>
          <a:bodyPr/>
          <a:lstStyle/>
          <a:p>
            <a:r>
              <a:rPr lang="en-US" dirty="0"/>
              <a:t>EOS Launched in June 2018.</a:t>
            </a:r>
          </a:p>
          <a:p>
            <a:r>
              <a:rPr lang="en-US" dirty="0"/>
              <a:t>EOS use EOS.IO Software which is open-sourced on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.</a:t>
            </a:r>
          </a:p>
          <a:p>
            <a:r>
              <a:rPr lang="en-US" dirty="0"/>
              <a:t>Using EOS.IO Software, many Blockchains like TELOS, WAX, Proton, BOS, </a:t>
            </a:r>
            <a:r>
              <a:rPr lang="en-US" dirty="0" err="1"/>
              <a:t>Worbli</a:t>
            </a:r>
            <a:r>
              <a:rPr lang="en-US" dirty="0"/>
              <a:t>, FIO, MEET.ONE, </a:t>
            </a:r>
            <a:r>
              <a:rPr lang="en-US" dirty="0" err="1"/>
              <a:t>Europechain</a:t>
            </a:r>
            <a:r>
              <a:rPr lang="en-US" dirty="0"/>
              <a:t>, COFEE, </a:t>
            </a:r>
            <a:r>
              <a:rPr lang="en-US" dirty="0" err="1"/>
              <a:t>Remme</a:t>
            </a:r>
            <a:r>
              <a:rPr lang="en-US" dirty="0"/>
              <a:t> have been launched so far and many others will be in future.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AutoShape 24">
            <a:extLst>
              <a:ext uri="{FF2B5EF4-FFF2-40B4-BE49-F238E27FC236}">
                <a16:creationId xmlns:a16="http://schemas.microsoft.com/office/drawing/2014/main" xmlns="" id="{8BA9AC28-F55F-449F-AAE5-F4900F3C2C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4640D63-4EB2-40A2-BCAC-583083C78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342" y="3581400"/>
            <a:ext cx="3078747" cy="1944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E6E5EE1-AD63-4067-A19B-83EA7E228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906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618411-50A8-4BE8-AA9F-ADFDF09E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Cryptocurrency</a:t>
            </a:r>
            <a:r>
              <a:rPr lang="en-US" dirty="0" smtClean="0"/>
              <a:t>/COIN/TOKEN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59F83B-DE4F-430A-9857-9FF87DC6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387779" cy="3634486"/>
          </a:xfrm>
        </p:spPr>
        <p:txBody>
          <a:bodyPr/>
          <a:lstStyle/>
          <a:p>
            <a:r>
              <a:rPr lang="en-US" dirty="0"/>
              <a:t>EOS Launched in June 2018.</a:t>
            </a:r>
          </a:p>
          <a:p>
            <a:r>
              <a:rPr lang="en-US" dirty="0"/>
              <a:t>EOS use EOS.IO Software which is open-sourced on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.</a:t>
            </a:r>
          </a:p>
          <a:p>
            <a:r>
              <a:rPr lang="en-US" dirty="0"/>
              <a:t>Using EOS.IO Software, many Blockchains like TELOS, WAX, Proton, BOS, </a:t>
            </a:r>
            <a:r>
              <a:rPr lang="en-US" dirty="0" err="1"/>
              <a:t>Worbli</a:t>
            </a:r>
            <a:r>
              <a:rPr lang="en-US" dirty="0"/>
              <a:t>, FIO, MEET.ONE, </a:t>
            </a:r>
            <a:r>
              <a:rPr lang="en-US" dirty="0" err="1"/>
              <a:t>Europechain</a:t>
            </a:r>
            <a:r>
              <a:rPr lang="en-US" dirty="0"/>
              <a:t>, COFEE, </a:t>
            </a:r>
            <a:r>
              <a:rPr lang="en-US" dirty="0" err="1"/>
              <a:t>Remme</a:t>
            </a:r>
            <a:r>
              <a:rPr lang="en-US" dirty="0"/>
              <a:t> have been launched so far and many others will be in future.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AutoShape 24">
            <a:extLst>
              <a:ext uri="{FF2B5EF4-FFF2-40B4-BE49-F238E27FC236}">
                <a16:creationId xmlns:a16="http://schemas.microsoft.com/office/drawing/2014/main" xmlns="" id="{8BA9AC28-F55F-449F-AAE5-F4900F3C2C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4640D63-4EB2-40A2-BCAC-583083C78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342" y="3581400"/>
            <a:ext cx="3078747" cy="1944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E6E5EE1-AD63-4067-A19B-83EA7E228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906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537BEB0-FF60-41FD-BF15-88BEB38D8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11D760C-71BB-413C-9EEA-DED976BA19E6}"/>
              </a:ext>
            </a:extLst>
          </p:cNvPr>
          <p:cNvSpPr txBox="1"/>
          <p:nvPr/>
        </p:nvSpPr>
        <p:spPr>
          <a:xfrm>
            <a:off x="2223192" y="1459539"/>
            <a:ext cx="787395" cy="52322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EE88A5C-BC11-487A-ADE7-3962DD93F9D2}"/>
              </a:ext>
            </a:extLst>
          </p:cNvPr>
          <p:cNvSpPr txBox="1"/>
          <p:nvPr/>
        </p:nvSpPr>
        <p:spPr>
          <a:xfrm>
            <a:off x="8762068" y="1459539"/>
            <a:ext cx="813043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EOS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784EF727-FCD3-4AB6-B597-A89B3B9B9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06978" y="862881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B0814AAB-9489-4878-9125-14B41C987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5278" y="862881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AF6CFC5-4A78-48C8-8772-3813D12A9B4D}"/>
              </a:ext>
            </a:extLst>
          </p:cNvPr>
          <p:cNvSpPr txBox="1"/>
          <p:nvPr/>
        </p:nvSpPr>
        <p:spPr>
          <a:xfrm>
            <a:off x="715735" y="2247058"/>
            <a:ext cx="47181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 account creation fee.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transaction fee (static or variable).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Resulting into losing of good portion of ETH tokens as </a:t>
            </a:r>
            <a:r>
              <a:rPr lang="en-US" dirty="0" err="1"/>
              <a:t>txn</a:t>
            </a:r>
            <a:r>
              <a:rPr lang="en-US" dirty="0"/>
              <a:t>-fee after multiple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 fee + mined tokens becomes the earning for Miners/Block Producers.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account is identified by public address/key.  E.g. </a:t>
            </a:r>
            <a:r>
              <a:rPr lang="en-US" dirty="0">
                <a:hlinkClick r:id="rId5"/>
              </a:rPr>
              <a:t>0x5AeE428438376A87d2FEd1De3920D105465926bB</a:t>
            </a:r>
            <a:endParaRPr lang="en-US" dirty="0">
              <a:hlinkClick r:id="rId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</a:t>
            </a:r>
            <a:r>
              <a:rPr lang="en-US" dirty="0" err="1"/>
              <a:t>pub_key</a:t>
            </a:r>
            <a:r>
              <a:rPr lang="en-US" dirty="0"/>
              <a:t> starts with ‘</a:t>
            </a:r>
            <a:r>
              <a:rPr lang="en-US" b="1" dirty="0"/>
              <a:t>0x’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C258202-B71B-4040-ABB7-6D57DFF4D825}"/>
              </a:ext>
            </a:extLst>
          </p:cNvPr>
          <p:cNvSpPr txBox="1"/>
          <p:nvPr/>
        </p:nvSpPr>
        <p:spPr>
          <a:xfrm>
            <a:off x="6348248" y="2247058"/>
            <a:ext cx="55074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One-time account creation fee (based on min. EOSIO resources needed &amp; its marketplace price).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no transaction fee. Instead follows staking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Exit can be made at anytime by unstaking the EOS tokens &amp; resulting into no loss of EOS tokens as there is no txn fee.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mined tokens (from inflation per year) becomes the earning for Block Producers.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account is identified by human readable name. e.g. </a:t>
            </a:r>
            <a:r>
              <a:rPr lang="en-IN" dirty="0">
                <a:hlinkClick r:id="rId7"/>
              </a:rPr>
              <a:t>abhieosindia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Every </a:t>
            </a:r>
            <a:r>
              <a:rPr lang="en-IN" dirty="0" err="1"/>
              <a:t>pub_key</a:t>
            </a:r>
            <a:r>
              <a:rPr lang="en-IN" dirty="0"/>
              <a:t> starts with </a:t>
            </a:r>
            <a:r>
              <a:rPr lang="en-IN" b="1" dirty="0"/>
              <a:t>‘EOS’. </a:t>
            </a:r>
            <a:r>
              <a:rPr lang="en-IN" dirty="0"/>
              <a:t>E.g. EOS5cjMNJETNS8HrKBRZ4zC3PDYHRUhpmje1j21JQfz7FE3QueaiF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636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8A52B3-BB66-42EA-ADE2-07AE6302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ETH</a:t>
            </a:r>
            <a:r>
              <a:rPr lang="en-US" dirty="0"/>
              <a:t> </a:t>
            </a:r>
            <a:r>
              <a:rPr lang="en-US" cap="none" dirty="0"/>
              <a:t>vs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AA9D7D6-1B97-4854-BA9A-EFD9317AC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462">
            <a:off x="409612" y="2628429"/>
            <a:ext cx="11514818" cy="3749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02EC33E-F7C3-4CFF-8DE4-B7A96777CD52}"/>
              </a:ext>
            </a:extLst>
          </p:cNvPr>
          <p:cNvSpPr txBox="1"/>
          <p:nvPr/>
        </p:nvSpPr>
        <p:spPr>
          <a:xfrm>
            <a:off x="683580" y="1929896"/>
            <a:ext cx="1012970" cy="369332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6939B56-B43E-4F80-9A70-BEDBC9414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860" y="504986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143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2D024-7CF7-40A7-8F6F-984DC362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EOSIO?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61F634-45EC-4A65-94AE-CFEB178B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97682"/>
            <a:ext cx="5514807" cy="3634486"/>
          </a:xfrm>
        </p:spPr>
        <p:txBody>
          <a:bodyPr/>
          <a:lstStyle/>
          <a:p>
            <a:r>
              <a:rPr lang="en-US" b="0" i="0" dirty="0" smtClean="0">
                <a:solidFill>
                  <a:srgbClr val="24292E"/>
                </a:solidFill>
                <a:effectLst/>
                <a:latin typeface="-apple-system"/>
              </a:rPr>
              <a:t>It can be used as 4 different types of Blockchain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537BEB0-FF60-41FD-BF15-88BEB38D8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80699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{CD169AAD-30A4-4378-A6BB-AB0627F96BD0}tf33552983_win32</Template>
  <TotalTime>2381</TotalTime>
  <Words>300</Words>
  <Application>Microsoft Office PowerPoint</Application>
  <PresentationFormat>Custom</PresentationFormat>
  <Paragraphs>37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Blockchain, CRYPTOCURRENCY &amp; MORE</vt:lpstr>
      <vt:lpstr>Contents</vt:lpstr>
      <vt:lpstr>Overview</vt:lpstr>
      <vt:lpstr>Two General’s Problem</vt:lpstr>
      <vt:lpstr>Blockchain</vt:lpstr>
      <vt:lpstr>Cryptocurrency/COIN/TOKEN</vt:lpstr>
      <vt:lpstr>Slide 7</vt:lpstr>
      <vt:lpstr>ETH vs EOS</vt:lpstr>
      <vt:lpstr>Why EOSIO?</vt:lpstr>
      <vt:lpstr>Block Explorer </vt:lpstr>
      <vt:lpstr>Slide 11</vt:lpstr>
      <vt:lpstr>Applications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abhijit roy</dc:creator>
  <cp:lastModifiedBy>Abhijit</cp:lastModifiedBy>
  <cp:revision>266</cp:revision>
  <dcterms:created xsi:type="dcterms:W3CDTF">2020-12-23T07:18:59Z</dcterms:created>
  <dcterms:modified xsi:type="dcterms:W3CDTF">2021-04-23T14:35:24Z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