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>
      <p:cViewPr>
        <p:scale>
          <a:sx n="79" d="100"/>
          <a:sy n="79" d="100"/>
        </p:scale>
        <p:origin x="132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A8105-257A-4646-A250-8ED29419F9F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1CE16A-1A8C-4C85-A0DE-21CB613C3ECA}">
      <dgm:prSet/>
      <dgm:spPr/>
      <dgm:t>
        <a:bodyPr/>
        <a:lstStyle/>
        <a:p>
          <a:r>
            <a:rPr lang="en-IN" b="0" dirty="0"/>
            <a:t>Associated types in Rust are a powerful feature that allow you to express more complex relationships between types in your trait definitions. They are a type of "type-level function" that can express a one-to-one mapping between types.</a:t>
          </a:r>
          <a:endParaRPr lang="en-US" dirty="0"/>
        </a:p>
      </dgm:t>
    </dgm:pt>
    <dgm:pt modelId="{4DA629BD-ABF4-40A0-93C9-7E2B0D2A73B3}" type="parTrans" cxnId="{6A673928-8F21-4BF9-8F15-C11255D2D063}">
      <dgm:prSet/>
      <dgm:spPr/>
      <dgm:t>
        <a:bodyPr/>
        <a:lstStyle/>
        <a:p>
          <a:endParaRPr lang="en-US"/>
        </a:p>
      </dgm:t>
    </dgm:pt>
    <dgm:pt modelId="{487441A3-E47D-4B29-AD33-3A7A149820A2}" type="sibTrans" cxnId="{6A673928-8F21-4BF9-8F15-C11255D2D063}">
      <dgm:prSet/>
      <dgm:spPr/>
      <dgm:t>
        <a:bodyPr/>
        <a:lstStyle/>
        <a:p>
          <a:endParaRPr lang="en-US"/>
        </a:p>
      </dgm:t>
    </dgm:pt>
    <dgm:pt modelId="{CB874F58-8AED-4134-A2A4-BAF46B91F0B2}">
      <dgm:prSet/>
      <dgm:spPr/>
      <dgm:t>
        <a:bodyPr/>
        <a:lstStyle/>
        <a:p>
          <a:r>
            <a:rPr lang="en-IN" b="0"/>
            <a:t>In Rust, traits define a set of methods that a type should implement. But sometimes, the methods you want to define in a trait might need to work with or return types that are related to the implementing type in some way. This is where associated types come in.</a:t>
          </a:r>
          <a:endParaRPr lang="en-US"/>
        </a:p>
      </dgm:t>
    </dgm:pt>
    <dgm:pt modelId="{1A5E5411-513C-46CC-ABA2-2E763DE1949A}" type="parTrans" cxnId="{C6999BBC-2052-48BA-90EC-ED2C537C45CD}">
      <dgm:prSet/>
      <dgm:spPr/>
      <dgm:t>
        <a:bodyPr/>
        <a:lstStyle/>
        <a:p>
          <a:endParaRPr lang="en-US"/>
        </a:p>
      </dgm:t>
    </dgm:pt>
    <dgm:pt modelId="{28EE46DC-180E-4737-8B9D-74C62C0624B1}" type="sibTrans" cxnId="{C6999BBC-2052-48BA-90EC-ED2C537C45CD}">
      <dgm:prSet/>
      <dgm:spPr/>
      <dgm:t>
        <a:bodyPr/>
        <a:lstStyle/>
        <a:p>
          <a:endParaRPr lang="en-US"/>
        </a:p>
      </dgm:t>
    </dgm:pt>
    <dgm:pt modelId="{F1B549FE-90B1-4AD5-A752-6317E59D6D1B}">
      <dgm:prSet/>
      <dgm:spPr/>
      <dgm:t>
        <a:bodyPr/>
        <a:lstStyle/>
        <a:p>
          <a:r>
            <a:rPr lang="en-IN" b="0" dirty="0"/>
            <a:t>Here's an example. Let's say you have a `Vehicle` trait that represents different vehicles which might have different kinds of parts. For instance, a `Car` might have a `</a:t>
          </a:r>
          <a:r>
            <a:rPr lang="en-IN" b="0" dirty="0" err="1"/>
            <a:t>CarEngine</a:t>
          </a:r>
          <a:r>
            <a:rPr lang="en-IN" b="0" dirty="0"/>
            <a:t>` and a `Bike` might have a `</a:t>
          </a:r>
          <a:r>
            <a:rPr lang="en-IN" b="0" dirty="0" err="1"/>
            <a:t>BikeEngine</a:t>
          </a:r>
          <a:r>
            <a:rPr lang="en-IN" b="0" dirty="0"/>
            <a:t>`. </a:t>
          </a:r>
          <a:endParaRPr lang="en-US" dirty="0"/>
        </a:p>
      </dgm:t>
    </dgm:pt>
    <dgm:pt modelId="{BB003EE1-E71F-4052-9B4C-ACC113567E67}" type="parTrans" cxnId="{24923F51-8A7C-4B89-A861-C46A868E54AB}">
      <dgm:prSet/>
      <dgm:spPr/>
      <dgm:t>
        <a:bodyPr/>
        <a:lstStyle/>
        <a:p>
          <a:endParaRPr lang="en-US"/>
        </a:p>
      </dgm:t>
    </dgm:pt>
    <dgm:pt modelId="{7F0CEE50-7066-47EA-81F8-21D69729081E}" type="sibTrans" cxnId="{24923F51-8A7C-4B89-A861-C46A868E54AB}">
      <dgm:prSet/>
      <dgm:spPr/>
      <dgm:t>
        <a:bodyPr/>
        <a:lstStyle/>
        <a:p>
          <a:endParaRPr lang="en-US"/>
        </a:p>
      </dgm:t>
    </dgm:pt>
    <dgm:pt modelId="{9E036B67-EFAF-394A-A098-E0C0D7B260A6}" type="pres">
      <dgm:prSet presAssocID="{BA7A8105-257A-4646-A250-8ED29419F9F9}" presName="linear" presStyleCnt="0">
        <dgm:presLayoutVars>
          <dgm:animLvl val="lvl"/>
          <dgm:resizeHandles val="exact"/>
        </dgm:presLayoutVars>
      </dgm:prSet>
      <dgm:spPr/>
    </dgm:pt>
    <dgm:pt modelId="{9337B5D2-0D65-D447-85FB-94C930E5F8D4}" type="pres">
      <dgm:prSet presAssocID="{061CE16A-1A8C-4C85-A0DE-21CB613C3E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08DB8D-16A6-6B42-8947-67C4233EDE4B}" type="pres">
      <dgm:prSet presAssocID="{487441A3-E47D-4B29-AD33-3A7A149820A2}" presName="spacer" presStyleCnt="0"/>
      <dgm:spPr/>
    </dgm:pt>
    <dgm:pt modelId="{E1604653-3B1B-FD40-B97B-A5B8AF128932}" type="pres">
      <dgm:prSet presAssocID="{CB874F58-8AED-4134-A2A4-BAF46B91F0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E502CD-0AEC-6244-ADF8-AB9C17D247CA}" type="pres">
      <dgm:prSet presAssocID="{28EE46DC-180E-4737-8B9D-74C62C0624B1}" presName="spacer" presStyleCnt="0"/>
      <dgm:spPr/>
    </dgm:pt>
    <dgm:pt modelId="{ECE3569D-093C-F44C-A61B-1EE41C0A3ED4}" type="pres">
      <dgm:prSet presAssocID="{F1B549FE-90B1-4AD5-A752-6317E59D6D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A69C11-702B-7649-B2B9-9EA71AD6E2D3}" type="presOf" srcId="{BA7A8105-257A-4646-A250-8ED29419F9F9}" destId="{9E036B67-EFAF-394A-A098-E0C0D7B260A6}" srcOrd="0" destOrd="0" presId="urn:microsoft.com/office/officeart/2005/8/layout/vList2"/>
    <dgm:cxn modelId="{6A673928-8F21-4BF9-8F15-C11255D2D063}" srcId="{BA7A8105-257A-4646-A250-8ED29419F9F9}" destId="{061CE16A-1A8C-4C85-A0DE-21CB613C3ECA}" srcOrd="0" destOrd="0" parTransId="{4DA629BD-ABF4-40A0-93C9-7E2B0D2A73B3}" sibTransId="{487441A3-E47D-4B29-AD33-3A7A149820A2}"/>
    <dgm:cxn modelId="{24923F51-8A7C-4B89-A861-C46A868E54AB}" srcId="{BA7A8105-257A-4646-A250-8ED29419F9F9}" destId="{F1B549FE-90B1-4AD5-A752-6317E59D6D1B}" srcOrd="2" destOrd="0" parTransId="{BB003EE1-E71F-4052-9B4C-ACC113567E67}" sibTransId="{7F0CEE50-7066-47EA-81F8-21D69729081E}"/>
    <dgm:cxn modelId="{08E6DF86-F760-8C46-AA88-52099163817A}" type="presOf" srcId="{061CE16A-1A8C-4C85-A0DE-21CB613C3ECA}" destId="{9337B5D2-0D65-D447-85FB-94C930E5F8D4}" srcOrd="0" destOrd="0" presId="urn:microsoft.com/office/officeart/2005/8/layout/vList2"/>
    <dgm:cxn modelId="{C6999BBC-2052-48BA-90EC-ED2C537C45CD}" srcId="{BA7A8105-257A-4646-A250-8ED29419F9F9}" destId="{CB874F58-8AED-4134-A2A4-BAF46B91F0B2}" srcOrd="1" destOrd="0" parTransId="{1A5E5411-513C-46CC-ABA2-2E763DE1949A}" sibTransId="{28EE46DC-180E-4737-8B9D-74C62C0624B1}"/>
    <dgm:cxn modelId="{D182CFEB-84BA-7942-9CC7-EFC436E8D8FF}" type="presOf" srcId="{F1B549FE-90B1-4AD5-A752-6317E59D6D1B}" destId="{ECE3569D-093C-F44C-A61B-1EE41C0A3ED4}" srcOrd="0" destOrd="0" presId="urn:microsoft.com/office/officeart/2005/8/layout/vList2"/>
    <dgm:cxn modelId="{FE03BCFA-1FC5-2244-BA61-56830E08188D}" type="presOf" srcId="{CB874F58-8AED-4134-A2A4-BAF46B91F0B2}" destId="{E1604653-3B1B-FD40-B97B-A5B8AF128932}" srcOrd="0" destOrd="0" presId="urn:microsoft.com/office/officeart/2005/8/layout/vList2"/>
    <dgm:cxn modelId="{8BF641E2-139F-1445-B824-065D99D85AF4}" type="presParOf" srcId="{9E036B67-EFAF-394A-A098-E0C0D7B260A6}" destId="{9337B5D2-0D65-D447-85FB-94C930E5F8D4}" srcOrd="0" destOrd="0" presId="urn:microsoft.com/office/officeart/2005/8/layout/vList2"/>
    <dgm:cxn modelId="{DD9EFEE6-07BC-C241-AD22-755AA2EC39B3}" type="presParOf" srcId="{9E036B67-EFAF-394A-A098-E0C0D7B260A6}" destId="{7508DB8D-16A6-6B42-8947-67C4233EDE4B}" srcOrd="1" destOrd="0" presId="urn:microsoft.com/office/officeart/2005/8/layout/vList2"/>
    <dgm:cxn modelId="{8581504C-53CC-0347-9AF0-0B1A28A0DB85}" type="presParOf" srcId="{9E036B67-EFAF-394A-A098-E0C0D7B260A6}" destId="{E1604653-3B1B-FD40-B97B-A5B8AF128932}" srcOrd="2" destOrd="0" presId="urn:microsoft.com/office/officeart/2005/8/layout/vList2"/>
    <dgm:cxn modelId="{39809180-358A-A34E-BD02-377F3570502F}" type="presParOf" srcId="{9E036B67-EFAF-394A-A098-E0C0D7B260A6}" destId="{76E502CD-0AEC-6244-ADF8-AB9C17D247CA}" srcOrd="3" destOrd="0" presId="urn:microsoft.com/office/officeart/2005/8/layout/vList2"/>
    <dgm:cxn modelId="{FCAC03A9-971C-BC4D-A1F3-9034D9D0D136}" type="presParOf" srcId="{9E036B67-EFAF-394A-A098-E0C0D7B260A6}" destId="{ECE3569D-093C-F44C-A61B-1EE41C0A3E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B5D2-0D65-D447-85FB-94C930E5F8D4}">
      <dsp:nvSpPr>
        <dsp:cNvPr id="0" name=""/>
        <dsp:cNvSpPr/>
      </dsp:nvSpPr>
      <dsp:spPr>
        <a:xfrm>
          <a:off x="0" y="1170"/>
          <a:ext cx="6967728" cy="1818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Associated types in Rust are a powerful feature that allow you to express more complex relationships between types in your trait definitions. They are a type of "type-level function" that can express a one-to-one mapping between types.</a:t>
          </a:r>
          <a:endParaRPr lang="en-US" sz="2100" kern="1200" dirty="0"/>
        </a:p>
      </dsp:txBody>
      <dsp:txXfrm>
        <a:off x="88756" y="89926"/>
        <a:ext cx="6790216" cy="1640667"/>
      </dsp:txXfrm>
    </dsp:sp>
    <dsp:sp modelId="{E1604653-3B1B-FD40-B97B-A5B8AF128932}">
      <dsp:nvSpPr>
        <dsp:cNvPr id="0" name=""/>
        <dsp:cNvSpPr/>
      </dsp:nvSpPr>
      <dsp:spPr>
        <a:xfrm>
          <a:off x="0" y="1879830"/>
          <a:ext cx="6967728" cy="1818179"/>
        </a:xfrm>
        <a:prstGeom prst="round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/>
            <a:t>In Rust, traits define a set of methods that a type should implement. But sometimes, the methods you want to define in a trait might need to work with or return types that are related to the implementing type in some way. This is where associated types come in.</a:t>
          </a:r>
          <a:endParaRPr lang="en-US" sz="2100" kern="1200"/>
        </a:p>
      </dsp:txBody>
      <dsp:txXfrm>
        <a:off x="88756" y="1968586"/>
        <a:ext cx="6790216" cy="1640667"/>
      </dsp:txXfrm>
    </dsp:sp>
    <dsp:sp modelId="{ECE3569D-093C-F44C-A61B-1EE41C0A3ED4}">
      <dsp:nvSpPr>
        <dsp:cNvPr id="0" name=""/>
        <dsp:cNvSpPr/>
      </dsp:nvSpPr>
      <dsp:spPr>
        <a:xfrm>
          <a:off x="0" y="3758489"/>
          <a:ext cx="6967728" cy="1818179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Here's an example. Let's say you have a `Vehicle` trait that represents different vehicles which might have different kinds of parts. For instance, a `Car` might have a `</a:t>
          </a:r>
          <a:r>
            <a:rPr lang="en-IN" sz="2100" b="0" kern="1200" dirty="0" err="1"/>
            <a:t>CarEngine</a:t>
          </a:r>
          <a:r>
            <a:rPr lang="en-IN" sz="2100" b="0" kern="1200" dirty="0"/>
            <a:t>` and a `Bike` might have a `</a:t>
          </a:r>
          <a:r>
            <a:rPr lang="en-IN" sz="2100" b="0" kern="1200" dirty="0" err="1"/>
            <a:t>BikeEngine</a:t>
          </a:r>
          <a:r>
            <a:rPr lang="en-IN" sz="2100" b="0" kern="1200" dirty="0"/>
            <a:t>`. </a:t>
          </a:r>
          <a:endParaRPr lang="en-US" sz="2100" kern="1200" dirty="0"/>
        </a:p>
      </dsp:txBody>
      <dsp:txXfrm>
        <a:off x="88756" y="3847245"/>
        <a:ext cx="6790216" cy="164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3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86B27-019E-8E40-5933-662034C9C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7" r="918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4DD33-F999-D9F2-C888-621A4F31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Rust Tips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AB4E-6C00-2D0D-9B1D-2D96C76C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Why Associated Types in Traits?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52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0410856-B15A-C9AA-1E2C-A9A73ADC9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6702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7D3E5-F18D-76F9-393F-B019EB731367}"/>
              </a:ext>
            </a:extLst>
          </p:cNvPr>
          <p:cNvSpPr txBox="1"/>
          <p:nvPr/>
        </p:nvSpPr>
        <p:spPr>
          <a:xfrm>
            <a:off x="1077686" y="1618375"/>
            <a:ext cx="3020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374151"/>
                </a:solidFill>
                <a:effectLst/>
                <a:latin typeface="Söhne"/>
              </a:rPr>
              <a:t>Understanding Associated Types in Rust Through a Vehicle Trait 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85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7CED-ECF8-AAF9-FAD4-B3E1E9FFEE8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Without associated types, you might try to define your trait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65820-0676-8208-9E16-F58547AF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81807"/>
            <a:ext cx="6656832" cy="4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7CED-ECF8-AAF9-FAD4-B3E1E9FFEE8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But what type should go in place of </a:t>
            </a:r>
            <a:r>
              <a:rPr lang="en-IN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`???`</a:t>
            </a:r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 It should be a type that's somehow related to the implementing type. With associated types, you can express this relationship like so: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81339-B659-AAF7-156C-19ED5A50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356696"/>
            <a:ext cx="6656832" cy="40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7CED-ECF8-AAF9-FAD4-B3E1E9FFEE8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Now, when you implement the </a:t>
            </a:r>
            <a:r>
              <a:rPr lang="en-IN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`Vehicle`</a:t>
            </a:r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trait for </a:t>
            </a:r>
            <a:r>
              <a:rPr lang="en-IN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`Car`</a:t>
            </a:r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IN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`Bike`</a:t>
            </a:r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you can specify the associated </a:t>
            </a:r>
            <a:r>
              <a:rPr lang="en-IN" sz="16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`Engine`</a:t>
            </a:r>
            <a:r>
              <a:rPr lang="en-I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type: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11DB6-5141-B3AF-3D69-3B2E085C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23" y="630936"/>
            <a:ext cx="447886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3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Vehicle speeding down a mountain road at dusk">
            <a:extLst>
              <a:ext uri="{FF2B5EF4-FFF2-40B4-BE49-F238E27FC236}">
                <a16:creationId xmlns:a16="http://schemas.microsoft.com/office/drawing/2014/main" id="{B4FDB6EE-A36A-4124-BDDF-0C613334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7CED-ECF8-AAF9-FAD4-B3E1E9FFEE8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>
                <a:effectLst/>
              </a:rPr>
              <a:t>As you can see, associated types allow you to express complex relationships between types and make your trait definitions more flexible and expressive. They are a key part of Rust's powerful and flexible type system.</a:t>
            </a:r>
          </a:p>
        </p:txBody>
      </p:sp>
    </p:spTree>
    <p:extLst>
      <p:ext uri="{BB962C8B-B14F-4D97-AF65-F5344CB8AC3E}">
        <p14:creationId xmlns:p14="http://schemas.microsoft.com/office/powerpoint/2010/main" val="7974975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278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Menlo</vt:lpstr>
      <vt:lpstr>Neue Haas Grotesk Text Pro</vt:lpstr>
      <vt:lpstr>Söhne</vt:lpstr>
      <vt:lpstr>AccentBoxVTI</vt:lpstr>
      <vt:lpstr>Rust Tips #5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Tips</dc:title>
  <dc:creator>Abhijit Roy</dc:creator>
  <cp:lastModifiedBy>Abhijit Roy</cp:lastModifiedBy>
  <cp:revision>9</cp:revision>
  <dcterms:created xsi:type="dcterms:W3CDTF">2023-06-15T15:29:10Z</dcterms:created>
  <dcterms:modified xsi:type="dcterms:W3CDTF">2023-06-15T15:55:35Z</dcterms:modified>
</cp:coreProperties>
</file>