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843C"/>
    <a:srgbClr val="2A5329"/>
    <a:srgbClr val="4F2372"/>
    <a:srgbClr val="096389"/>
    <a:srgbClr val="A77E0E"/>
    <a:srgbClr val="9CA4FF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6482E7-0108-593E-764A-75A562B5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1" r="17625" b="2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21DA3-841C-2F0E-1776-BCD72D0D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anchor="t">
            <a:normAutofit/>
          </a:bodyPr>
          <a:lstStyle/>
          <a:p>
            <a:r>
              <a:rPr lang="en-US" b="1" dirty="0"/>
              <a:t>Rust PRACTICE PROBLEMS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641" y="914400"/>
            <a:ext cx="415795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PROBLEM</a:t>
            </a:r>
            <a:r>
              <a:rPr lang="en-IN" b="1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IN" b="1" dirty="0">
                <a:effectLst/>
              </a:rPr>
              <a:t>Filter even numbers</a:t>
            </a:r>
            <a:r>
              <a:rPr lang="en-IN" b="0" dirty="0">
                <a:effectLst/>
              </a:rPr>
              <a:t>: Write a function that takes an iterator over integers and returns a new iterator that yields only the even numbers. Test your function with a range of numbers and a vector of integers.</a:t>
            </a:r>
          </a:p>
          <a:p>
            <a:pPr marL="0" indent="0">
              <a:buNone/>
            </a:pPr>
            <a:br>
              <a:rPr lang="en-IN" b="0" dirty="0">
                <a:effectLst/>
              </a:rPr>
            </a:br>
            <a:endParaRPr lang="en-IN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8BD8-FBF5-C7B0-22CE-1DA7D342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7843C"/>
                </a:solidFill>
              </a:rPr>
              <a:t>Solution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1D43F-1E49-615C-A6D8-295442E9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1" y="3240785"/>
            <a:ext cx="10861935" cy="32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0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A2AA-8BC4-2340-E7F8-551FD5F6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77E0E"/>
                </a:solidFill>
              </a:rPr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F6879-846B-A8D5-6539-3921A1B2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29" y="1472781"/>
            <a:ext cx="7772400" cy="48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C083-96A2-A998-BCE4-B9923E50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38" y="647700"/>
            <a:ext cx="10625229" cy="1147053"/>
          </a:xfrm>
        </p:spPr>
        <p:txBody>
          <a:bodyPr/>
          <a:lstStyle/>
          <a:p>
            <a:r>
              <a:rPr lang="en-US" b="1" dirty="0">
                <a:solidFill>
                  <a:srgbClr val="096389"/>
                </a:solidFill>
              </a:rPr>
              <a:t>Entire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0B22A-5251-EBEA-B93E-5FA5896D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33" y="868658"/>
            <a:ext cx="7772400" cy="56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7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96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C940-60DF-2F11-F8ED-8B9C0E49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F2372"/>
                </a:solidFill>
              </a:rPr>
              <a:t>POINT TO PONDER</a:t>
            </a:r>
            <a:r>
              <a:rPr lang="en-US" dirty="0">
                <a:solidFill>
                  <a:srgbClr val="7030A0"/>
                </a:solidFill>
              </a:rPr>
              <a:t> 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6F405-6F05-A597-5A7E-6A92CEBE9BBB}"/>
              </a:ext>
            </a:extLst>
          </p:cNvPr>
          <p:cNvSpPr txBox="1"/>
          <p:nvPr/>
        </p:nvSpPr>
        <p:spPr>
          <a:xfrm>
            <a:off x="652371" y="2274838"/>
            <a:ext cx="5761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Q. Why can't we use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this function with return type as Iterator??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A31515"/>
              </a:solidFill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7843C"/>
                </a:solidFill>
                <a:effectLst/>
                <a:latin typeface="Menlo" panose="020B0609030804020204" pitchFamily="49" charset="0"/>
              </a:rPr>
              <a:t>The Filter iterator is a struct that wraps the original iterator and</a:t>
            </a:r>
          </a:p>
          <a:p>
            <a:r>
              <a:rPr lang="en-IN" b="0" dirty="0">
                <a:solidFill>
                  <a:srgbClr val="07843C"/>
                </a:solidFill>
                <a:effectLst/>
                <a:latin typeface="Menlo" panose="020B0609030804020204" pitchFamily="49" charset="0"/>
              </a:rPr>
              <a:t>applies the filtering predicate.</a:t>
            </a:r>
          </a:p>
          <a:p>
            <a:br>
              <a:rPr lang="en-IN" b="0" dirty="0">
                <a:solidFill>
                  <a:srgbClr val="07843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7843C"/>
                </a:solidFill>
                <a:effectLst/>
                <a:latin typeface="Menlo" panose="020B0609030804020204" pitchFamily="49" charset="0"/>
              </a:rPr>
              <a:t>Since the return type of the filter method is different from the input iterator type,</a:t>
            </a:r>
          </a:p>
          <a:p>
            <a:r>
              <a:rPr lang="en-IN" b="0" dirty="0">
                <a:solidFill>
                  <a:srgbClr val="07843C"/>
                </a:solidFill>
                <a:effectLst/>
                <a:latin typeface="Menlo" panose="020B0609030804020204" pitchFamily="49" charset="0"/>
              </a:rPr>
              <a:t>you cannot use I as the return type.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25584-9032-F3BB-46FB-33B74CB3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91" y="2322614"/>
            <a:ext cx="5781116" cy="22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401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3B3521"/>
      </a:dk2>
      <a:lt2>
        <a:srgbClr val="E8E2E6"/>
      </a:lt2>
      <a:accent1>
        <a:srgbClr val="6CAF85"/>
      </a:accent1>
      <a:accent2>
        <a:srgbClr val="63B161"/>
      </a:accent2>
      <a:accent3>
        <a:srgbClr val="8AAC6E"/>
      </a:accent3>
      <a:accent4>
        <a:srgbClr val="9EA85B"/>
      </a:accent4>
      <a:accent5>
        <a:srgbClr val="B49F6B"/>
      </a:accent5>
      <a:accent6>
        <a:srgbClr val="CA8A6E"/>
      </a:accent6>
      <a:hlink>
        <a:srgbClr val="AE6994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Grandview</vt:lpstr>
      <vt:lpstr>Grandview Display</vt:lpstr>
      <vt:lpstr>Menlo</vt:lpstr>
      <vt:lpstr>CitationVTI</vt:lpstr>
      <vt:lpstr>Rust PRACTICE PROBLEMS</vt:lpstr>
      <vt:lpstr>Solution </vt:lpstr>
      <vt:lpstr>TESTING</vt:lpstr>
      <vt:lpstr>Entire CODE</vt:lpstr>
      <vt:lpstr>POINT TO PONDER 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TIPS</dc:title>
  <dc:creator>Abhijit Roy</dc:creator>
  <cp:lastModifiedBy>Abhijit Roy</cp:lastModifiedBy>
  <cp:revision>6</cp:revision>
  <dcterms:created xsi:type="dcterms:W3CDTF">2023-07-23T03:24:05Z</dcterms:created>
  <dcterms:modified xsi:type="dcterms:W3CDTF">2023-07-23T04:02:19Z</dcterms:modified>
</cp:coreProperties>
</file>