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76" d="100"/>
          <a:sy n="76" d="100"/>
        </p:scale>
        <p:origin x="14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2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2705 217 10137,'6'0'1883,"0"0"-1402,-6 0 23,0 0-504,-11-24-22,2 13 22,-14-19-11,-2 21 11,-12 1 0,-11 3 0,-13 0 33,-10 4-10,-11 0-23,-4 1-270,-5 0 304,0 0-34,3 0-17,32 0 0,1 1 28,-25 3-11,-15 3 0,30 5-22,-2 5-34,-1 6-11,-3 3 33,1 3-190,-2 2 0,-2 2 61,17-6 1,-2 0 162,13-6 0,0 0 0,-17 8 0,2 2 45,-23 11-11,6 3 33,9 0-22,9-1-23,8 3-11,-11 24-11,18-13-599,-11 19 599,20-22-12,2 4 12,0 0-3104,0 4 3082,2 3 44,-2 3 159,2 3-187,10-19 1,2 0 5,-10 27 11,12-27 0,2 0 12,-1 21 33,6 4-23,4 0 12,3 1-11,3-1 22,1-23 0,0 0-34,0 30-11,1-29 0,0 0 12,4 24 33,2 1-34,5-2 90,-1 0 23,3-5-79,-5-24 0,2 1-12,7 22 68,7 19 367,-3-35-377,5-2 55,2-3-12,6 0-55,-1-4 3414,4-1-3448,2-2 78,16 13-134,-10-15 23,13 9-1,-16-17-22,4-3 45,5-1 11,5-2-34,8-3-22,5 0 23,5 0-18,-21-6 1,0 0-6,28 11 0,-30-10 0,-2 1 0,16 9-11,-5 2 11,0 0 0,-1-1 22,1-1 0,1-1 1,3-4-23,-18-10 0,1 0 22,28 3-17,-26-7 1,0-1-6,23-2 12,5-3-12,0-1 11,0-4-11,-2 0 11,-22-1 0,2 0 0,31-5-11,-30 1 0,-1-1 23,26-11 22,0-3 11,-2-5-23,0 1-33,-1-4 28,-25 8 0,-1-1 28,27-12 17,-30 11 1,-1 0 49,17-12 34,0-2-45,-2-2 67,-1 0-22,-2-2 11,0-1-90,3-3-33,-18 11 0,1-2 55,25-20-78,-25 18 1,-1-1 56,13-17-35,-4-1-44,-5-3-28,-17 16 0,-1-1 6,16-25 33,-18 23 0,-2 0 1,7-19-12,-3-1-23,-4-1-3369,-1-5 3392,-2 2-1267,-2-3 1267,-4 0 0,-1 3 12,-6-1-1,-1 5 56,-4 0 11,-2-28-44,-3 19 79,-2-22-102,0 26 56,-1 2 12,-3 2-35,-12-23-32,0 22-12,-9-17 33,5 25-10,-1 1 10,-2-3-33,0 1 11,-1 1-11,-1 1 0,-1 4 23,-17-19-23,7 19-23,-10-15 23,12 23 0,0 1 34,1 2 2730,-1 2-2764,2 2 1883,-1 1-1927,0 0 21,-23-15-10,11 13 21,-18-11-32,14 19 32,0 1-10,-4 4 22,1 0 11,0 1 12,-16-8-23,19 9-12,-11-5 1,24 12-11,0 2 11,3 1-1,-2 2 1,1 1 0,-20-3 11,12 4-34,-18-6 12,16 3-12,-5-2 34,-2 0-11,-2-1 11,-1-3 0,0 3-56,2-1-146,-23-3-224,21 7-313,-17 0-650,24 10-1435,-2 3 2824,-3 3 0,23-2 0,4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3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1 198 15549,'41'-42'328,"1"0"1,-3 4 0,-4 7-60,4 10-269,-7 7-101,-5 7-347,-9 4-784,-6 7-326,-7 13-134,-10 11-460,-13 15 416,-12 3 414,-8-2 1322,6-6 0,13-18 0,9-6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9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 15941,'95'-5'762,"-10"12"-482,-40 20-89,-6 12 44,-10 5-78,-10 5-34,-10 2-56,-9 4-33,-17 0-34,-11 0-45,-16-6-504,-3-5-516,2-9-302,4-8-1008,7-6-1379,7-9 3754,12-5 0,6-5 0,7-2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0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64 12714,'0'-5'2958,"0"1"-2935,0 4 380,0 0 191,-1 52-68,-7-12-3402,-3 47 3201,-6-27-235,1-4-161,-2 12 71,9-26-45,-2 2-325,10-31 0,-1-7 57,2-4-472,0-11 303,6-10-290,11-43 660,4 4 112,8-27 168,-6 22 3379,0 2-3032,-2 10 297,-2 8-308,-4 12 45,-2 9-168,-4 10-224,0 6-145,2 4 55,1 9 213,4 13-23,1 13 23,0 16-33,1 4-79,8 25-168,-6-21-23,5 13-492,-9-31-1479,-6-6-796,-2-8-2432,-6-7 5222,-1-8 0,-1-5 0,0-4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0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10 114 13296,'-6'-8'2824,"2"2"-2880,4 6 23,0 0-1,67-26-11,-28 18-638,56-20-158,-44 24-1019,0-2-1176,-2 0 3036,-2-4 0,-21 5 0,-6-1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0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16636,'18'64'89,"0"0"1,-2-4 0,-5-3-247,-9 18-1344,-2-1-1850,0-1 3351,0-5 0,0-32 0,0-9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1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 13308,'0'-9'3966,"0"2"-3305,0 7-33,0 0-157,18-20-147,-8 25-54,14-5 111,-14 36-101,-3 13-202,-4 10-78,-2 4 0,-1 4-549,0-3-1176,0-1-1144,0-10-1232,0-10 4101,3-15 0,-2-14 0,2-9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2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78 10316,'4'-14'3485,"-1"2"-2891,-3 12 638,0 0-728,4-9-257,-3 6 33,2-2 247,-12 21-102,-4 13-178,-7 15-134,3 8-69,7 0-44,5-2-22,10-8 22,29-2-113,1-21-223,27-2-22,-11-22 212,14-25 191,-23 1 112,1-25 33,-28 11-78,-8-3-112,-4 1-33,-5 3-147,-10 7-615,-7 7-661,-12 8-4349,-17 8 5805,17 6 0,-1 5 0,24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2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26 13801,'2'-14'1591,"-1"2"-1490,-1 12-101,0 0 11,-22 69-4229,25-15 4274,-9 36-11,32-43 1027,25-34-1004,-13-9 32,14-15 68,-21-9 225,-6-7 133,-7-4 3202,-8 1-3694,-4-1-381,-16-8-617,-8 12-279,-14-2-965,-8 17-851,-2 5 3059,2 5 0,17 1 0,8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3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43 9017,'3'-7'2184,"-1"2"-2016,-2 5 12,0 0 235,0-12-68,0 7-67,-2-7 325,-9 10 23,-9 2-13,-10 8-167,-4 3-178,1 10-180,8 3-46,9 2 12,8 0 23,6-2 134,13 0 55,10-2-66,14-2-12,5 1 203,-1-2 133,-7 1 248,-2 3-628,-15-7-113,-3 1 12,-10-8 11,-10-2-56,-9 2-326,-13-1-738,-8 3-426,-4-1-1154,-1-1-1413,2-2 4057,6-3 0,15-2 0,7-2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3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15807,'1'65'470,"-1"0"1,1-2-1,2-4-380,4 17-79,3 4 0,-3 4-22,-2 2-4767,-3 4 3221,-2-6-1592,-2-6-1426,-6-12 4575,-2-15 0,1-24 0,2-11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0:53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43 10137,'14'-14'1860,"-3"3"-1860,-11 11-247,0 0 225,3-8 22,-2 6 45,2-5 22,-3 7 2286,0 0-2118,-4 0 0,-8 7 102,-9 7-12,-6 15-67,-3 5-124,5 5-134,3 0-22,12-4-57,3-1-10,8-6 66,13-3 23,5-5 90,15-3-12,1-5 258,-2 0 135,-5-2-168,-8-1-203,-7-1-100,-7-2-33,-4 0-617,-9 10-662,-10 0-1141,-9 10-774,-12-5 3227,2-5 0,15-6 0,6-6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4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1 8142,'9'0'2567,"-2"0"-2321,-7 0-145,0 0-56,-44 53-23,12-22-22,-32 42 0,31-39-90,13-6-10,11-8 100,10-6 537,12-7 427,9-4 11,12-3-325,4-2-326,1-5-312,-2-3-12,-6-4-1255,-5 2-2219,-5-3 3474,-6 2 0,-7 4 0,-4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0:54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8 12344,'-2'-4'3082,"-1"0"-2724,3 4 1334,0 0-1064,0 71 66,0-28-548,2 9 0,0 1 44,2 6-190,3-1-34,1-3-134,-2-5-997,-2-3-841,-2-4-952,-2-3-930,-7-8 3888,-4-8 0,2-12 0,-1-6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0:59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99 13184,'86'-38'-6890,"-13"4"6890,-47 21 0,-11 6 0,-5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1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176 336 9890,'-14'-4'1535,"3"1"-1333,11 3 1210,0 0-605,-17-4-113,6 6 181,-17 5-226,10 12-122,-3 11-68,2 5-246,2 2-146,6-3-67,5-2-33,4-3 33,2-8-101,2-3 45,5-8-90,3-4 146,6-3 135,2-3-68,-1-5 56,0-6-44,-2-7 66,-4-6 34,-1-2 91,-5 1 189,0 1-257,-4 8 179,0 3-202,1 8-336,-1 1 11,4 4 146,1 7 34,5 3-34,1 9 0,5 0 0,1-1-22,2-3-12,1-5-168,-2-4 57,1-4-23,-2-2-11,-1-12-23,-2-7 100,-3-19 46,-3-10 56,-2-10 12,-3-5 21,-2 1 170,-1 2 88,-1 7-45,0 8 12,0 9 11,0 13 146,0 7-203,0 10-380,0 3 224,0 38-44,-2-8-12,-1 33-12,-2-20-10,2-1-12,0-8-112,2-4-100,8-10 167,10-6 79,12-6 56,9-4-56,4-1-11,-2 0 11,-5 0 11,-7 0 79,-8 0-68,-8 5-22,-6 0-11,-4 8 11,-2 5 0,-12 4-358,-5 6-359,-13 1-1760,-11 8 875,15-13-975,-3-1 179,21-17 2398,4-4 0,4-2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1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18261,'7'73'-258,"-2"-8"-1255,-5-27-515,0-6-1367,0-9-628,0-9 4023,0-9 0,0-3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1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70 10597,'-24'-39'-1024,"8"9"1,9 30-1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1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16 14148,'0'-8'2880,"0"1"-2936,0 7 112,0 0 134,-11 79-156,5-29-34,-1 8 0,-1 2 56,2 7-45,2-4-22,2-8-23,2-7-122,3-9-416,4-8 90,3-9 180,1-10 268,2-5 34,1-6-78,3-8-57,3-6 124,2-10 11,-1-2 235,0 1 247,-4 2 123,-3 6 191,-3 4-68,-4 7-246,-3 2-303,0 3-67,0 0-112,2 3-11,0 6-336,-1 6-1009,-1 4-840,-3 1-1838,-1-2-1411,0-7 5445,-1-4 0,0-6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2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9946,'0'0'0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2.2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15717,'1'-7'3182,"0"1"-2756,-1 6-269,20 63-4341,-13-11 4184,4 1 0,-2 5-57,-7 27 325,-2 0-1411,-2-4-740,-3-9-357,-3-9-1088,-3-11-23,1-14 3351,2-16 0,4-10 0,1-10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2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1 213 9543,'0'-12'3742,"0"2"-2845,0 10-192,0 0-189,23-57-112,-7 34-102,23-44-56,-12 50-88,1 4-69,-3 4-89,-2 6-22,-3 2 11,-4 7-34,-4 7 45,-4 7 11,-5 5 0,-2 0-11,-1-2-146,0-2-291,0-4-100,0-5 33,0-7 504,3-2 67,4-3 269,5-2 908,14-6 1501,0 0-2196,-4 0-112,-8 8 11,-10 15-235,-3 10-180,0 16-33,-2 5-190,-7 6-953,-3-1-773,-9-2-851,-5-4-1514,-4-11 4281,-6-13 0,14-11 0,4-8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2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79 16333,'54'-22'-2812,"0"0"0,40-13-1827,-58 35 4639,-5 1 0,-14 0 0,-6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4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18026,'87'-39'-8125,"-20"7"8125,-59 32 0,-6 0 0,-2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3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20 10373,'0'-10'1759,"0"1"-1558,0 9 1390,0 0-695,-33 36 1,24-7 369,-24 34-190,32-12-90,3 6-112,5 5-292,3 2-335,4 1-79,-2-2-168,-4-1-112,-3 0-717,-4 0-952,-12-3-4382,-31 5 2252,0-28 3911,-21-6 0,37-27 0,7-3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04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0 329 12748,'53'-35'242,"-1"0"1,-3 2 0,-4 5-243,3 6 23,3 0-12,-2-2 34,-4 2-12,-8 1 57,-12 2 347,-13 6-191,-6 1-112,-6 3 57,-4 0 67,-6 4-101,-9 2 11,-9 1 56,0 2-22,-2 4 22,6 5 145,1 20-302,12-1-44,3 13-23,8-11 0,5 0 22,7-4-22,9-8-22,8-4 11,5-9-180,3-2-234,21-16 167,-15-1-22,10-16 78,-23 1 113,-9-3 89,-6 1 0,-9 1 213,-3 5 167,-3 6 1,-5 5-22,-1 6 11,-5 4-79,2 2-123,0 2 269,1 11-56,1 4-56,3 15-112,2 1-213,2 3-34,25 2-290,-1-13-360,26-2-583,-6-16-436,3-4-1602,1-8 3305,15-18 0,-32 12 0,7-11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35.7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 3110 10293,'8'1'2578,"-1"1"-1950,-7-2 873,0 0 370,5 0-1132,-4-4-256,5-2-91,-6-6-79,0-8 1,-3-6-101,-5-8-11,-3-10-56,-5-10-46,0-12-77,-1-14-406,5-14 383,8 43 0,0 0 0,2-3 0,1 0 0,3 0 0,2 0 0,1 0 0,3 1 22,3 1 1,2 1 10,3 1 1,3 0-28,0 2 0,1 0-1,3 0 1,1 0-1,2 0 1,2 1-6,1 0 0,6-1-39,28-24 0,6-1-62,-10 15 0,3 0-923,-4 7 0,4-3 1,0 4 810,17-8 0,1 3 78,-23 19 1,1 0 0,1 1-12,1 1 0,0 2 1,2 0-65,-1 2 1,1 0 0,1 2 78,-1 0 1,0 0-1,0 1-278,1 1 0,-1 0 0,2 1 304,-1-1 0,2 2 0,4-2-472,5 1 1,6-1-1,1 1 1,-4 1 542,9-1 0,-4 1 1,5 1 33,-4 0 0,5 0 0,-1 0 0,-5 3-309,2 0 1,-4 3-1,0 1 309,-1-1 0,0 2 0,-1 0 149,-1 1 1,0 1-1,-1 0-157,-2 2 1,0 0 0,-1 1 105,-3 1 0,0 0 1,4 1-92,22 0 0,6 1 1,-5 0 14,-20 3 1,-3 0-1,3 0-11,20 1 0,3-1 1,-5 2-9,-23 1 1,-5 1 0,-1 0 3,2 0 1,-1-1-1,0 2 589,30 2 0,3 2-484,-17-1 0,4 2 1,-5 0-102,7 3 0,-2 1 114,-18-3 1,1 1 0,-7 0-109,-9 0 0,-5 1-17,33 6 45,-16 0-72,-13-2 94,-9-3 2729,-12-2-2661,-10-3 609,-8-2-677,-7 0 976,-4-2-1099,-3-1 664,-2-4-1000,-10-6 213,-7-8-68,-12-6 135,-6-3 101,-3 2 11,-1 0 22,4 3 0,6 3 69,8 2 65,9 4 192,7 3 44,6-3-303,17 5-89,14-4 45,26 7-11,18 1 89,9 3-11,-2 1 135,-9 5-45,-17 6-79,-14 7 56,-16 7 202,-13 7 22,-8 6 57,-15 6 55,-32 22-448,0-16 12,-24 12-79,20-25-1177,-8 9-851,19-12-1210,-1 8-3418,28-17 6656,4-8 0,5-7 0,0-7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5.9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 1083 12479,'-4'7'2072,"1"-2"-2038,3-5 11,70-65 0,-28 19-29,6-6 1,1-3-963,-2-19 946,-9-8 0,-7-8-62,-19 40 1,-2 0 50,-2-5 0,-2 1 11,-2 0 0,-1 2 235,-1-47-44,-5 21 190,-8 19-124,-2 20 167,-5 15-346,7 12-78,3 8-101,3 5 101,1 16 280,-1 15 774,4 63-763,0-11-147,4-22 1,2-1-145,7 30-40,4-30 1,1-1-689,8 25 28,-8-34 0,0-3-1687,3 3-1860,-4-16 4247,-6-17 0,-5-10 0,-4-8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6.7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1 385 11964,'68'-13'-195,"-1"1"1,-3 0 0,-6 3 160,10 7 12,-7 1 22,-10 1 0,-11 0 0,-13 0 112,-15 0 415,-5 6 178,-7 7-33,-9 10-223,-3 9-158,-7 3-56,3 3-190,7-1-11,5-2 22,5-3 33,11-5-44,8-7-45,13-10-616,21-5 359,-15-17 223,7-5 34,-28-15 269,-9-3 167,-8-3-66,-16 2-78,-7 1-23,-16 8 156,-3 5 113,-9 6-426,20 7-112,2 3-213,22 5-268,5 1 290,9 0 1,10 0-371,15 0-413,13-3-304,4-6 426,-1-7-2629,-2-8 3481,-9-7 706,-6-6 538,-8-3-68,-9-2-145,-7 2-202,-3 4 34,-3 5 3258,1 8-3629,0 6-88,0 8-404,1 5-34,-2 3-257,6 18 280,-1 8 11,3 22 0,-5 6-23,-3 6-22,-2 1-3347,-8-1 3336,-3-6-190,-11-6-214,2-11-167,2-11 89,9-12 303,3-7 122,8-5 3057,13-12-3313,10-6 33,13-12-12,5-1 348,-5 4 0,-7 7 684,-11 6 392,-10 7-1043,-7 4 23,-5 2 135,-5 8-1,-4 7 12,1 11-23,4 26-67,16-9 33,7 15-145,14-19-11,1-2-672,2-8-807,-3-6-1614,-8-7-2028,-7-8 5132,-9-4 0,-4-4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7.3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170 37 17140,'-28'-23'750,"-3"10"-357,-4 23 10,-1 19-403,15-2 23,4 11 33,15-10-23,6 1-33,8-2 0,7-4-100,6-5-57,0-8 78,11-4 79,-9-5 90,8-11-56,-11-6 33,2-12 78,0-6 214,1 1 33,-2 1-11,-1 6-45,-6 7-190,-3 7-247,0 7 34,-5 6-12,2 10 23,-6 8-212,-1 7-80,-3 4-33,1-2-45,-3-3-44,2-3-147,-1-8 315,3-4 302,2-7 101,4-2-57,8-5 1,6-9 11,6-9 34,1-8 347,-3 0 45,-3 5 201,-3 5-683,-9 10-67,0 4-45,-6 6 56,3 9 34,3 5 10,4 12-21,2 2-202,3 0-68,4-6-202,4-4-245,2-7-483,4-7-783,-2-1-2343,-2-3 4359,-6-7 0,-12 5 0,-5-4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39.6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230 554 13128,'17'0'1547,"-2"0"-1514,-15 0-100,0 0 67,17-19 90,-13 14 66,1-13 103,-26 18 133,-16 3 201,-8 4-122,-2 8-168,1 4-124,9 3-157,9 1-22,12-2-22,7 1 22,7 1 112,10 2 34,9 4-34,13 2-45,10 4-45,16 16-33,-19-12-34,4 9 34,-31-17 11,-5-3 67,-9 0 56,-12-4-111,-11-3-12,-12-3 0,0-6-448,-1-5 67,19-3-90,2-3-459,17-10 213,12-9-146,13-15-1344,52-33 1165,-6 12 700,-18 17 0,0 1 140,20-16 202,-4 6 359,-14 2 381,-11 8 212,-18 6 987,-11 3-1559,-10 12-144,-14 2-35,-6 11-22,-13 2 1,-1 9-34,-1 5-79,4 13 101,5 27-168,11-9 11,4 17-11,18-22 12,8-6-12,13-6-381,9-9-258,3-8-123,4-6-325,0-10 101,0-10 90,-5-14 33,4-53 863,-16 2 61,-14 21 1,-2-3 156,-6 11 1,-2-1 655,-1-19 0,-1 0 673,0-28-976,-3 39 0,-1 4 482,-2 3-167,-2 12 21,-1 17-504,0 11-403,3 8 0,1 9 0,1 17 763,0 17-282,5 23-380,5-7 0,1 2-56,11 33-45,-6-30 0,0 0-68,6 18-402,-4-5-1009,-5-5-415,-7-10-829,-2-9-2363,-4-12 5086,-2-17 0,1-9 0,-1-10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39.7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91 15308,'71'-19'-2847,"1"1"1,-5 0 0,-4 3 2846,12 6 0,-33 4 0,-10-2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0.7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 11 15963,'-11'-6'1143,"2"2"-1019,21 63-91,-2-13-33,-1 3 0,-1 3-78,-1 19-269,-3-1 212,-4-6 12,-6-13-34,1-12 157,-2-16 235,3-13-156,3-6-68,10-11-11,9-4-34,11-5-10,8 1 10,1 8-33,-2 3 0,-1 5-1,-9 7 34,-6 4-123,-10 6 90,-6 1 67,-8 0 79,-14 1-23,-9-2-23,-12-1-33,1-3-11,8-4-605,9-3-415,11-4-2409,15-1 1031,13-6 549,12-9 1367,10-9 493,-1-9 1927,-5-2 2566,-1-14-2554,-13 15-516,-2-4-448,-14 23-650,-1 7-325,-3 4-314,0 2 258,0 6-34,0 20 12,5-2-90,3 12-45,9-13 146,3-6 56,4-3 11,0-8 78,0-3 23,-2-3 67,-1-10 953,3-21-360,-9-2-43,2-15-169,-14 15-1,0 3 2,-3 7-147,0 8-89,0 6-650,1 5 112,2 13 224,6 17 67,3 22-56,7 22 11,2 13-365,1 7 343,1 3-45,-6-2-101,-7-2-213,-4-8-290,-11-10 89,-11-12 200,-11-15 338,-15-14 22,-5-16 90,-5-7 112,-21-21-112,24-3 55,-8-16-145,38 1-134,8-6-539,17-3-1198,18-7-942,21-5-3124,22-7 5937,-26 26 0,-1 3 0,8-6 0,-8 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2.6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8 12244,'0'-4'1792,"0"0"-1725,0 4-537,0 40-3183,0-3-179,0 23 3832,0-19 0,0-25 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4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18675,'15'63'-475,"0"1"1,0-6 0,-5-8-1565,-15-16-1793,3-2-1815,1-6 5647,3-8 0,-2-9 0,2-6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3.4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3 291 14574,'-1'-6'1625,"0"2"-1255,1 4-225,6 64-89,0-23 0,5 51-56,-4-41 0,-4-8 0,-2-8 23,-1-10 111,0-11 516,0-7 1524,0-6-1916,0-19-124,-1-7-56,1-23-33,-1-9 22,1-7 23,0-6-34,5 0 0,4 1 22,7 5 23,0 9 34,0 10 22,-4 14-101,-2 12-225,-3 10-55,-3 6 68,1 10 77,1 10 12,0 12-45,4 8-56,-2 2-45,1-5-134,2-1 325,-2-14 22,2-4 78,0-13 45,5-5-67,6-12-22,7-11 11,3-11-34,-1-3 78,-1 4 158,-5 6 122,-3 7-122,-6 8-158,-4 5-89,-4 7-22,1 5 22,2 15 11,5 14-11,2 16 11,11 38-11,-7-22-257,5 20-572,-9-37-706,-4-4-908,-4-10-963,-1-6-2298,-5-11 5704,-1-7 0,-3-5 0,0-3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3.9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 0 16927,'0'58'82,"0"-1"0,0-2 1,0-4-83,0 22-5661,0-8 5661,-1-8 1376,-3-14-1500,1-16 771,0-11-860,17-30 11,7-9-268,19-22 3335,2 0-3257,1 1 223,-4 4 237,-3 4-68,-18 17-34,-4 5 34,-14 12 22,-12 2-10,-5 6 44,-22 17-56,14 0 23,0 12-23,20-7 313,11 0 46,10 1-102,12 0-111,13-2-45,4 0-68,1-3 23,-3-4-44,-5-5-12,-6-6-325,-8-2-796,-8-3-2117,-9-1-2409,-3-2 5647,-4-1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4.48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0 111 17588,'21'73'26,"0"-1"0,-3-5 0,-4-4-26,-8 12-22,-3-7 11,-2-16 0,-1-11 11,0-18 11,-2-11 224,-3-7-77,-3-14-91,-2-14-67,3-22-11,2-19 11,3-17 11,9-6 22,7 0 35,12 8-3404,3 12 3403,3 17-67,-3 14-101,-2 15-67,-3 12-180,-1 5-436,-7 14 257,-5 9 3605,-6 14-3223,-4 10 122,-9 4 12,-1 4 11,-5-1-33,5 19 89,7-18 22,14 11 112,8-23 136,13-4-91,4-2-56,3-4 12,-1-5-1,8 2-190,-15-11 0,0-2-526,-19-10-651,-7-3-1916,-2 0-3125,-3-2 6218,-1-11 0,0 8 0,0-7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44.7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15 16434,'0'-8'2409,"0"1"-2666,0 7-102,0 0-1109,6 53-5540,-5-16 778,1 46 6445,-11-29 0,3-24 0,-2-5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50.2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1056 3996,'59'-56'-247,"0"0"0,-4 3 1,-7 1 1953,1-16-1707,-11-7 0,-15-6 0,-11-1 370,-7 4-45,-7 10 1818,-8 13-1505,-3 15 626,-7 13-1052,2 9 3042,0 10-3243,0 4 801,1 19-566,-3 17 325,0 30-133,4 24-114,9-37 1,2 2-260,1 4 0,1-1 64,2 0 0,0 0-107,1-3 1,0-1 44,0 41-56,2-14 12,0-15 21,1-4-44,-2-31 23,0-3 55,3-35-67,4-8 207,8-17-218,4-9 22,7-4-22,4-2 0,1 5 0,-2 8 23,-5 10 22,-8 11-45,-6 10-168,-5 4 78,-1 9 90,-1 8-11,2 11-12,0 7-55,1 1-46,2-2-100,2-8-56,0-6 135,5-5 33,1-6 67,3-3 22,4-3-33,-1-10 56,1-2 0,-4-10 68,-4 2 178,-8 1 527,-3 7-661,-4 4-112,-1 5-280,0 3 190,1 10 34,5 1 34,6 11 11,9-4 11,8-2-90,3-6-44,4-5-90,-1-3 56,8-8 235,-16-3 34,-2-9 11,-19-5 78,-6-3-22,-12-2-11,-7 3 112,-13-1-78,0 8 44,-2 3-78,8 5-113,6 5-44,9 1-156,7 4-663,5 0 763,11 0-78,10-2-191,16-4-201,8-7 21,4-8 169,-1-10 314,-7-7 223,-5-31 192,-19 13-12,-4-16 100,-14 23 23,-1 5 91,-4 5-13,-2 8-44,-2 7 258,-1 6-796,6 10-112,1 1 44,2 14 68,-1 15 224,0 18-56,0 22-145,1 13-272,1 9 249,9 3-12,1-4-346,11-8-953,7 2 706,-5-32 527,5-7 78,-10-30 78,1-9-33,3-13 22,1-8-67,3-15-22,5-5-169,0-4-380,22-17 436,-16 19 102,10-5 10,-24 28 227,-9 9-260,-3 4-89,-6 6-46,-1 1-145,-2 1 34,-2 0 302,1 9 213,-10 4 112,-6 13-68,-11 4-78,-1 4-33,1 1-79,4-2-67,10-3 0,5-6 0,6-6 34,6-6-34,9-5-56,11-4-717,29-16 459,-10-6 123,13-17 124,-26-9 67,-8-13 45,-8-16-12,-7-14-21,-4-10 330,-3 31 0,-1-1 128,0-27-184,-2 38 0,0 5 162,-4 2 0,-4 14-269,3 13-179,0 9-11,3 8-168,-1 4 167,1 10 12,-1 16 112,3 19 6,0 7 0,1 5-152,10 36 23,-3-28 0,3 1-449,18 27-3704,5-11 3446,3-11-447,19-11 650,-10-28-427,14-7-44,-16-25 515,-3-10 471,-6-8 3617,-7-9-2430,-10-4 191,-7 2-436,-6 0 459,-5 1-953,-4 11-180,-4 3-268,-1 12-89,1 3-34,4 9-79,3 24 101,6 0-156,9 17-136,9-17-234,8-8-45,5-6-135,0-10-11,2-4-34,-6-4 718,-3-3 134,-8-7 336,-6-6 930,-6-23-796,-3 5-110,-3-13-92,-1 11-144,0 3-113,5 2-11,3 2-101,10 7-381,17 0 112,-4 12 213,8 2-33,-13 8-45,-5 8 112,-4 9 44,-3 11-22,-4 6-23,-3 1-268,-1-1-179,0-5-449,2-4-44,1-13 336,6-4 246,2-10 482,6-14 246,1-10-2842,2-16 3716,4-4 2051,13-20-1792,-11 22-304,7-7-291,-17 31-515,-4 7-269,2 7 3336,-2 4-3437,2 11 45,-2 6-33,-3 14-538,-8 26-494,-12-5-1052,-16 20-1906,-16-15 4079,-12-3 0,21-23 0,2-8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52.8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 1081 10933,'-11'8'761,"2"-1"-447,9-7-90,2 0-4307,11 0 4173,13 0 685,21-8-685,21-5 168,22-12-305,-35 10 1,3-1 175,9-2 0,3-1-352,9-1 1,3-2 395,8-1 1,2-2-148,-24 8 0,0-1 0,2 0 19,6-1 0,0-2 0,3 1-27,4-1 1,3-1 0,0 1 337,6-2 1,1 0 0,1 1-346,-21 4 0,1 0 1,0 1-1,1-1-500,1 1 0,1-1 0,0 1 0,0-1 483,0 0 1,0 1-1,-1-1 1,1 0-9,-1 1 0,0 0 0,-1-1 0,0 1-240,23-4 1,-1 0 0,0 0 193,-6 1 0,-1 1 1,5 0-115,-3 3 1,6-1 0,-1 1-1,-5 2 170,2-1 1,-5 1-1,3 0 4,-6 2 0,5 0 0,-2 1 0,-7 1 169,-9 1 1,-6 2-1,2 0-154,14-1 0,1 1 0,-5 0 7,3 0 1,-4 0 55,13-1 1,-7 1 1676,-5 1-1632,-19 1 1253,-19 1-1365,-14 3 3207,-14-2-3251,-7 3 412,-5-1-2619,-1 1 794,-3 0-694,-6 0 2140,-8 2 0,6-1 0,-1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54.6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 28 8770,'-2'-15'739,"0"3"-268,2 12 448,0 0-348,21 64-235,-6-19-50,2 7 0,1 4-51,5 26-146,-10-34 0,0 1-5,2 4 1,-1 1 4,0 5 1,-1 1-511,1 3 1,0 1 566,1 6 0,0 1 5,-1 4 0,0 1-34,2 4 1,-1 2-40,1 5 1,-1 1-1,0 3 1,1 0 117,1 3 0,0 0-140,0-3 0,1 4 26,-1-15 0,0 4 1,0-4-61,2 11 1,-2-2-23,-2-18 0,0 3 0,-2-6 5,-2-5 1,-1-3-322,0 8 1,-1-5 315,2 18-11,0-2-90,-7-52 185,-1-13-341,-2-9 1322,-1-4-1110,-8-3 547,-6-10-793,-12-9 67,-6-12 123,-3-5 67,-1-4 34,3-1 11,2 0 79,3 2 190,4 6 46,5 6 10,5 7 22,5 7-123,3 6-212,4 6-23,0 3 212,2 12 91,0 10 33,7 15 0,6 8-100,14 5-91,7 2 23,8 1-33,2-1-46,0-3-33,-4-7 236,5-2 22,-18-19 212,1-4-10,-16-14-135,0-11-135,3-12 113,16-40-281,-4 1 45,14-30-67,-6 18-56,5-5 0,5 3 0,-2 5-22,-2 10-90,5 1-224,-19 24-269,1 5-370,-18 22-840,-6 4-179,-2 2-1122,-2 7-604,0 8 3720,-9 8 0,7-7 0,-7-3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57.2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126 455 17050,'-18'3'560,"-4"13"-436,-7 35-57,3 4-67,8 0 33,9-3-33,5-7-11,11-8-403,8-9-213,10-10 32,8-9-189,3-7 67,0-15 213,-1-9 202,-6-14 302,-6-7 78,-8-3 280,-7 0 248,-4 2-203,-3 5 90,-1 8 325,-3 6-493,1 13-325,-2 3 56,3 9-45,1 11 224,0 10-179,5 16-33,7 8 10,23 18-44,-3-20-135,14 4-223,-15-30 44,-3-8 78,-3-6 124,-4-17 22,-4-11-112,-4-60 180,-5 5-480,-5 20 1,-1 0 557,0-36 224,-2 5 381,1 11 257,-1 15-133,0 19-125,0 16-481,0 14-168,0 9-168,0 11 235,-2 54 1014,-1 1-1076,2-9 1,0 3-6,0 34-3403,14-4 3358,8-4-212,14-11-113,2-10-516,15-11 651,-14-24 45,8-6-57,-17-30 91,-4-8 156,-2-14 33,-6-5 236,-6 2 4020,-6-12-3897,-3 14-45,-2-4-33,-2 19-113,-2 6-33,1 5-168,-1 5-134,4 3-34,17 10 78,6 6-291,19 13-44,2 9 156,-1 7-23,-5 5 124,-13 3-22,-10-2-303,-15 10 302,-14-20 124,-7 4-11,-6-25 67,4-7-1,6-6-235,9-4-761,5-3-1535,31-33 1579,1 1 415,27-31 549,-9 11 179,-2-2 628,-7 4 280,-5 8 145,-8 9-122,-8 13-315,-6 7-481,-7 9-314,-2 4 157,-2 22-123,1 3-34,5 21 0,5-3-45,9-2-157,5-10-134,18-9 324,-10-11 12,9-11 45,-19-13 113,-4-8 211,-9-9 12,-5 2-112,-3-2-269,-9 6-112,-7 1-213,-12 8-661,-9 6-4067,-22 5 526,14 9 4527,-10 9 0,34-5 0,6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1:58.9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195 378 14339,'-1'-4'2005,"0"0"-1758,-55 34-124,27 1-4251,-42 30 4352,47-7-112,12 0 632,12 14-722,16-19-22,14 6-212,14-30-450,9-13-156,6-6-649,24-17 1041,-24-4 325,9-12 101,-37-1 3419,-11 0-3072,-11 2 336,-6 1-448,-9 4-56,-10 4 91,-11 4 77,-7 7 11,0 3 1,4 3-259,8 4-100,7 7-11,8 8-11,4 6-191,4 1-190,10-1-1132,23-3 291,4-10 225,14-3 760,-14-9 259,-7-7 45,-5-3 482,-9-8 268,-6-1 964,-6-8-1108,-3 10 88,-2-2-89,0 12-90,0 3-246,0 2-348,0 1 45,5 14-11,7 1-56,10 12-156,8-5-136,5-6-122,2-6-12,-4-6 23,0-4 123,-6-11 67,-5-10 134,-6-16 0,-6-13 135,-4-9 0,-4-8 371,-1-5 155,-1 3 23,0 6 784,0 0-738,0 27-327,0 5-268,0 26 0,0 11 0,0 18 101,0 17 56,2 21 22,9 10-145,6 4-51,3-24 0,4-1-274,14 20-235,16 7-170,-17-45 69,-3-17 257,-3-9 124,-6-17 22,-4-11 11,-7-20 67,-6-14 129,-5 5 1,-2-1 184,0-28 28,-1 25 0,-1 3 353,-4-10 56,-2 10-101,-1 14 12,0 12-348,2 11-168,3 9-90,0 9 191,3 38-23,-1 2 34,4 35-56,9-13-56,8 1-67,11-5-908,21 6 213,-10-28 235,15-4 46,-18-29 55,4-6-11,-1-10 33,-3-3 113,-7-13 202,-7-2 89,-9-2 224,-9-2 280,-3 4 23,-4 2 78,-9 8-67,-3 5-45,-9 7-213,0 4-168,1 8-79,5 8-33,5 9-67,5 8-247,4 0-10,10-2-551,19-1 338,5-13-125,17-3-122,-8-11-650,35-22 1266,-26 4-208,-5-5 1,-2-3 375,-8-4 224,6-6 505,-24 15 313,-9 4-23,-4 5-447,-4 6-370,-1 1-90,0 4 11,0 7 157,4 17-258,5-1-22,9 9-56,9-16-101,20-7 157,-10-8 79,8-14 324,-25-6 359,-9-16-101,-7-8-303,-15-8-144,-12-7-35,-19 1-179,-16 3-67,-7 10-695,-6 10-5356,-26 13 6118,31 10 0,4 6 0,42 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2:00.0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443 0 18059,'-78'14'810,"-1"-1"1,19-4-1,5 9-693,2 25 1,11 9-5632,0 32 5514,18 8 1397,14 1-2002,38-17 1,10-1-730,7 12 742,3-23 0,5-9-954,5-22 246,-9-15 269,-10-9 908,-11-7 3369,-13-8-1510,-7-19-705,-6 0-56,-2-14 464,0 12-654,3 3-270,6 6 90,7 9 23,9 4 32,5 15 103,2 16 379,10 57-704,-15 0-326,-12-22 0,-2 3-1778,-5 35 1666,-4 0-515,-3-10-819,-1-13-795,-4-20-5502,0-16 2119,0-21 5512,1-16 0,3-5 0,0-4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4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19179,'12'90'404,"-2"-6"-404,-8-33-393,-2 1-659,1-5-697,-1-3-592,0-9-1761,0-8 4102,4-11 0,-4-9 0,4-6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2:02.5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57 529 12098,'4'-10'4291,"-1"2"-3809,-3 8-79,0 0 539,-5 9-248,-14 31-593,4-4-101,-4 24 0,13-23-246,8-5-258,11-8-147,5-10-267,15-8 55,1-4 34,3-8 324,-4-5 304,-7-7 190,-9-5 11,-9-2 156,-4 0 158,-10-1-11,-7 2 123,-10 0-90,-5 2 101,2 1-78,7 2-247,8 1-112,6 0-101,12-1-393,29-11 226,2 10 133,22-5 135,-16 14 90,6 5 246,-19 5 146,3 11 22,-19 8 123,-3 13-368,-2 6-24,-2 5-146,1 3-77,1-2-12,3-2-90,10 0-67,-5-17 79,7-5 55,-8-15 46,3-13-23,0-8 179,7-32 34,-9 4 11,3-18 22,-10 16 292,-4 6-56,-2 4 33,-4 12-156,-1 8-326,0 8-33,0 6-493,0 2 348,2 11-113,5 2 1,9 9-136,9-2-234,8-3-169,8-5-190,1-4 358,3-3 214,-4-3 201,1-4 236,-15-6 873,-3-11-369,-17-1-68,-4-4-280,-4 8 23,-7 3-11,-3 4 89,-5 4-34,2 4-33,3 1-11,5 2 44,3 10-44,1 6-157,4 11-45,10 2-22,7-1-393,13-4-224,3-7-112,1-5-55,0-7 189,0-4 303,-4-2 46,-2-3 144,-6-6 124,-3-16 101,-10 0 45,-3-11 391,-10-7-256,-1 8-1,-1-11-11,0 15-34,2 2-190,5 3-45,10 6-34,9 5 23,8 6 0,2 4-23,-3 5 34,-3 12 23,-2 10-12,-4 14-11,-3 8-23,-4 1 1,-2 0-762,1 9 167,-3-20-32,2 0 155,0-25 69,3-5 145,4-4 168,3-8 112,4-8 45,-1-11 212,0-6 1155,3-21-482,-9 13 157,0-12-247,-10 23-179,-3 6-123,-2 8-246,0 6-292,-1 5-292,6 4 281,1 6 0,5 6-11,1 6 10,0 9-21,1 0-1,-4 4-11,0-4 45,-5 0-67,-1-6-135,-5-2 135,1-10 67,0-1 45,2-7-45,4-3-146,6-9-134,18-23 280,-3 6 34,10-12 167,-13 20 1,-5 5-146,-3 5-56,-3 6-11,1 3 11,-2 2-34,5 0-3425,1 0 3011,5 0-919,24 0 829,-11 0 359,15-5 134,-20-2 45,-5-6 0,-6-1 3459,-6 1-3414,-6 2 291,-5-4-258,-9 7 79,-6-2 67,-9 8 34,-6 1 23,0 1-1,1 0-112,7 0-101,3 0 67,7 5-55,4 9-79,1 2-56,5 5-258,5-5-145,5-3-113,5 0-291,7-3 650,-8-3 45,2-2 134,-7-4-10,0-1-24,2 0-44,2 0 56,0-1-56,11-7 112,-7 0 45,5-3 168,-12 5 101,-4 3-79,-2 0-111,-4 2-91,-1 0 247,-2 1 123,1-2-100,1-1-292,2-3-11,3-2 11,1-1 0,6-4 12,-2 0-1,5-2 68,1 0 34,-1 0 133,2 1 12,-2 2-112,-2 2-34,-1 4-78,-2 1-45,-1 4-134,9 0 78,-6 9 44,9 3-10,-11 9 0,0 4 10,-3-1 12,-3 1 0,-2-2-22,-3-1 22,-1-5-11,0-1-12,0-6 12,0-4 168,0-3-157,7-15-22,4-7 10,9-15-3380,6-3 3404,1-1 133,2 3 12,-2 5 78,-4 8-56,-2 6-66,-5 9-113,-2 4 3302,-4 4-3381,-3 5 68,-1 7-22,-3 9 21,-1 5 1,-2 12-11,1-10 22,-1 5 0,4-16-11,-1-5-34,3-4-11,5-5-34,0-1 45,6-11-33,-1-4 78,2-10 0,1-3 67,2 1-56,0 2 45,0 3-11,-1 6-11,-3 7 33,-1 4 23,4 3-57,-4 8-10,2 2-23,-6 10-12,0-3-200,-2-1-2276,3 0 303,-4-9-1669,2 0 3854,-3-7 0,-4 0 0,-1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2:03.0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 90 14551,'34'-50'1928,"-14"11"-1502,-32 39 179,-7 9-78,-1 4-12,4 10-33,4 6-113,3 1 203,6 30-550,4-23-22,7 18-67,7-34-190,7-8-69,6-4-133,3-6 11,3-2-482,17-9 414,-11-5 46,11-10 189,-19-3 113,-1-3 101,-5-2 67,-6 1 258,-6 2 235,-8 5-56,-4 4 45,-3 7 112,-7 4-101,-3 5-79,-6 2 24,2 10-91,1 6-56,7 13-78,2 7-56,4 5-79,6 2-78,10 0 0,10-6-459,12-5-213,4-9-684,6-7-572,-1-7-1411,2-5-3361,-3-3 6700,-2-9 0,-20 7 0,-6-7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2:04.5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1103 17734,'48'-47'-86,"-1"0"0,-2 1 0,-6 0-138,2-25 22,-3-14 140,-20 36 1,-2-1-91,-1-4 0,-1-2 152,-1-1 0,-2 0-211,-2 0 0,-2 1 435,-2 5 0,-2 2 213,1-35 45,-4 22-23,0 21-123,-1 18-145,-1 13-3,0 6-435,0 3 931,1 18-706,0 15 44,1 31-44,-1 19 44,1 15 62,5-28 0,3 1-23,0-18 1,2-1-28,4 13 0,4-4-23,18 12-11,2-12-44,5-14-394,-1-15-503,3-16-2802,21-24-414,-23-12 4157,2-17 0,-33 16 0,-11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2:05.4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22 536 10933,'-12'-4'2195,"2"1"-2083,10 3-89,0 0-23,86-5-45,-30 4-123,8-1 0,3 0-414,12 2-125,-1 0-54,-5 0 222,-9 0 293,-11 0 246,-12 0 1838,-16 0-606,-12 0-402,-9 0-371,-4 0 90,-5 0-168,-1 6-67,-5 2-34,3 10-11,2-1-213,3 4-23,3-2 23,3 0-145,16 0-147,-2-9-44,14-2-67,-9-8 56,-4-6 44,-4-5 79,-8-7 134,-3-3 12,-4-2 22,-9 2 11,-3 0 146,-17-1-11,11 9-146,0-1-101,15 8-527,7 0-716,12-4 55,11-3-336,15-6-290,3-6 1074,1-6 841,-5-7 975,-6-7 549,-9-5-34,-8-3 1446,-9-16-1905,-5 22-1,-3-2-200,0 30-237,0 10-593,0 5-246,0 4 246,0 15 168,0 14-112,0 24 45,0 15 11,0 6-45,0 0-67,-3-4 11,-5-8-22,-3-8-258,-3-12-67,1-13-11,5-12 190,2-9-437,5-6-672,9-14 247,11-7 21,14-13-156,13-4 112,2 1 549,1 3 493,-6 6 348,-10 6 660,-10 8 213,-14 5-492,-4 4 335,-21 2-593,-2 1-34,-16 7-113,5 1-167,3 7-157,11 2 673,7 20-80,17-1-189,9 21 235,14-2 44,4 7-269,2 5-111,-3 1-235,-3-5-46,-3-10-22,-6-11-673,-3-16-1007,-5-11-976,-3-10-2778,-6-8 5434,-1-13 0,-4 7 0,-1-6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2:06.1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146 107 11190,'-31'-46'3866,"2"10"-3059,2 34-213,5 2-124,6 1-111,4 8-180,7 15-134,1 2-45,13 11-168,4-11-763,24 9 551,-7-14 21,11 2 113,-12-16 167,-1-4 79,0-3 101,-1-7 67,-1-5 101,0-12 303,-1-6 167,-1-2-56,0-1 80,-2 3-91,-2 4-78,-4 6-325,-4 8-269,-3 6-23,-3 4 1,-2 7-34,0 10 11,-1 9-22,0 7-168,-2 3-91,-1-4-10,0-2 67,0-8 12,0-7 257,0-5 89,3-5 35,5-2-124,9-10 11,7-5-11,7-10 33,3-2-10,2 2 122,-4 6 180,-2 4 12,-6 8-102,-3 3-89,-3 3-68,1 9 34,-1 6-90,4 9 23,3 2-11,6-4-34,6-4-34,4-7-123,4-7-257,0-3-471,0-1-1199,-7-5-2454,-5-4 4538,-10-7 0,-11 6 0,-6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06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1405 200 7997,'0'-13'1546,"0"2"-1322,0 11 393,0 0-460,-22-30 33,3 19-67,-21-21-22,3 28 89,-4 2-55,-7 2-34,-2 0 89,0 0 45,-1 0 191,-14 0-269,17 1-56,-11 3 22,19 2 0,2 4 1,0 1 100,-1 2 33,-1 5 315,-22 10-348,14-6-123,-13 8-23,24-10-33,4 2-23,3-2-10,2 4 32,1 0 46,0 0 0,-1 6 66,-14 13-133,11-8-23,-7 12 0,17-15 0,4 1 0,2 0 0,0 17 11,4-10-11,-1 12 0,7-14 11,-2 3 12,3 1 21,-3 1 47,-2 4 155,-4 24-179,1-12-11,-1 17-22,6-20 0,3-1-12,2 0 12,1 1 10,1 0-44,0 2 23,0 1-12,0 34-11,0-16-11,0-25 0,0 0 11,0 28 22,0 0 0,0 2-5,-1-27 0,-1-1-17,0 30 0,0-32 0,-1 0 0,2 20 0,0 0 11,1 1-11,0 2 0,0 1 5,0-23 1,0 2-28,0 28 22,1-29 0,1-2 11,2 19 0,4-3-22,1-2 34,2-1-35,2-1 24,3-1-12,1-1 11,16 26-11,-5-21-11,10 23 22,-5-24-22,0 1 22,4-2-11,1-3 22,2-8-22,3-7 56,3-7 11,6-8 23,3-4-73,-9-11 0,3-1-6,29 9-11,-25-11 0,-1 0 0,26 3-11,-3-1-45,1-1-40,-24-6 1,1-2 39,28 4 56,-28-6 0,0-2-22,21-1 11,1-2 22,3-6 0,1-5-11,-1-8 17,-23 2 0,-1-2-17,28-12-319,-28 8 0,-2 0 341,21-15-22,4-4 23,1-4-23,4-6 0,-3-2 112,-3-5-34,-3 0 51,-25 17 0,1-1 16,23-24-274,-26 24 1,-1 1 174,16-19-24,-2-2-22,-2-1 45,-3-3-34,-2-2-11,-4-1 0,-2 1-137,-6-1 182,0 0 117,-16 20 1,-1-2-73,12-27-90,-14 26 0,-2 0 22,6-23 90,-2-3-90,-3-1-22,-1 1 23,-5 1-23,-5 22 0,-2-1 0,-1-31 39,-2 30 0,-2 0 51,-2-23 11,0 2 11,-1 4 591,-4 6-647,-6 0 411,-4 4-433,-4-2-34,3 18 0,-1-1 0,-12-25-12,9 24 1,-2 2 11,-11-14 0,-5 1 0,-4 7-11,-4 2 11,-2 3 0,-23-16 0,18 18-22,-15-13 163,23 25-141,1 2-23,2 4 23,2 1 0,0 2 0,-18-12 0,12 8-11,-16-8-45,16 13 11,-3 1 12,-2 2 10,-1 2-66,-3 0 33,-20-6 56,16 7 0,-12-7 0,26 11 0,4-3 0,4 0 0,0-2-12,2 1 12,1-2-11,-1 2 11,-16-11-33,10 9 21,-12-9-10,13 13-269,-2-3 44,0 2 12,-4 0-202,-4 1-90,-4 1 12,-3 6-90,-3 1-964,1 5 1569,-18 0 0,40 4 0,-6-1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5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1387 10159,'-9'0'2230,"3"0"-2039,6 0 268,0 0-437,63-56 84,-19 29 1,5-1-51,16-17 1,4-1-808,7 7 0,2 3 751,-6 4 0,3 1 0,12-4 0,4 1-60,-22 9 0,2 1 0,1 0-67,6-2 0,2 0 1,1 0-762,6 0 0,1 0 1,1 0 558,3-1 0,1-1 0,1 2 77,-21 6 0,0 0 0,0 1 0,1 0-356,0-1 0,1 1 1,-1 0-1,1 0 563,-2 1 0,0 0 1,0 1-1,0 0 30,21-5 0,-1 1 0,-2 1-262,-6 0 1,-2 1 0,-2 0 313,-7 2 0,-1 1 1,-2-1 208,22-6 0,-4 0 74,-11 2 0,-5 0 408,-12 2 0,-4-1-33,30-14-157,-31 5 1127,-24-2-1844,-24 11 1464,-22 0-2764,-17 12-560,-16 5 2039,-4 3 0,21 0 0,7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5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9577,'57'-9'746,"-1"0"1,1 0 0,-1 4-18,40 7-259,-2 9-190,-8 7 46,-17 13 155,-15 3-245,-18 6 44,-16 1-79,-11 4-156,-14 1-45,-14-1 0,-11 2-515,-17-1-1580,-7 2-1469,-3 1 3564,-3-3 0,29-19 0,4-9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6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14887,'0'-7'3374,"0"2"-3374,0 5 515,0 0-369,6 40 33,-1-14-146,6 33 12,-2-25-45,-2-1-11,-3-1-930,-2-1-1323,-1-2-1511,-1-6-1962,0-8 5737,1-6 0,-1-7 0,1-2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7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57 10170,'0'-10'2018,"0"1"-1817,0 9 594,0 0-88,1-6-259,-1 5-79,2-5 46,-2 6-135,-5 0 79,-5 7-68,-6 7-145,-2 7-57,2 8-78,7-1 34,5 2-22,3-2-1,7-2-22,8-5 0,10-6-213,8-7-44,3-5 33,1-3 145,-3-7 79,-6-3 79,-7-9 133,-8-3 35,-7-4-247,-3-1-34,-2-2-111,-8 1-158,-7 4-279,-12 3-405,-2 6-906,-2 2-561,8 5-1557,6 4 4011,9 3 0,6 1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4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 14607,'0'-6'3059,"0"1"-2879,0 5 604,0 0-257,25 71-157,-18-26-269,7 7 0,-1 2-12,-10 4-33,0-2-56,2-6-168,-2-8-818,3-5-1098,-4-10-560,1-7-1603,-2-9 4247,-1-5 0,0-4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7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30 16165,'-15'81'123,"11"-14"-56,28-47-11,8-7 12,3-6 78,13-10-68,-15-9 101,2-8 303,-19-3-168,-9-4-236,-3 1-78,-4 0-123,-9 1-3572,-7 4 2844,-14 5-113,-9 5-470,-2 6-1502,2 2-593,5 3 3529,10 0 0,12 0 0,7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8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1 12624,'-55'23'684,"11"1"-493,36-8 234,5 15-178,17-8-57,9 12 68,13-9-46,6 2 103,-2-2 189,-5 0-112,-7-4-67,-10-4-112,-6-4-146,-7-5 0,-2-2-55,-3-1-12,-10 0-1031,-30 4-146,-2-4-1097,-22 0-987,18-5 3261,7-1 0,17 0 0,8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8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28 13857,'-4'-15'1927,"0"3"-1512,4 12-112,0 0 89,33 57-34,-18-18-179,24 52-44,-29-29-3111,-4 4 2998,-3 5-22,-2 3-537,-1-21 0,0 0-1625,-4 26-2656,-3 18 4818,-5-45 0,4-22 0,2-13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9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 16266,'-12'0'1356,"2"0"-1233,10 0-67,0 0-56,14 65-191,-5-31-828,12 52-348,-11-50-1423,-2-5-953,-4-6 3743,-2-9 0,-1-8 0,-1-6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29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16019,'94'2'280,"-14"9"-111,-46 26-147,-11 4 23,-10 6-45,-8-1 67,-14 3-67,-11-2-168,-13 0-527,-11-5-661,0-4-1243,6-8-707,11-7 3306,10-10 0,9-6 0,6-6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30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0 410 13756,'6'21'1446,"-2"-5"-1379,-4-16 426,0 0-437,13-15-23,-2-11 113,12-20 190,-6-11 247,3-5 335,0-1-32,1 6-236,-1 9 11,-5 14-79,-1 11-335,-6 13-225,7 5-11,-4 15-11,8 11-22,-1 18-3404,0 14 2945,1 8-2796,-3 2 1887,-3 0-556,-3-6-26,-5-8-1322,-3-8-852,-6-14 4708,-8-11 0,5-9 0,-4-6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30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21 267 18821,'-16'-80'347,"11"16"-470,24 55-258,17 4-449,13 0-301,10 3-169,4-2-212,-2-1-606,-3-1 571,-9-3 797,-7-2 750,-10-1 425,-8 0 853,-10 0 335,-5 3 34,-6 1-481,0 2-57,-2 2-213,0 2-200,2 1-383,0 1-44,2 0 11,5 7-22,0 11-101,4 12-146,-3 13-459,1 33-1659,-6-11-1545,-2 25-3923,-7-24 7575,-7-4 0,5-28 0,-4-10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41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0 148 15941,'14'43'302,"-3"0"-201,-8 4 45,5-1-67,6 0-57,6-3-3403,6-5 3393,0-4-12,3-7 11,-3-9-11,0-8-34,-1-5-179,2-14-112,3-10 67,-1-14 3449,-1-13-3236,-4-7 45,-6-7 45,-4 0 33,-5-3 359,-2 5-191,-1 7 225,-1 10-56,-2 12 111,0 11-301,-2 11-225,-1 9 0,0 17 325,0 14-236,0 15-21,0 8-68,0 1-34,0-1-414,20 9 44,-5-24 1,15 1 0,-11-27 156,-1-9 67,-4-3 91,2-4 89,-6-9 67,2-11 23,-8-3 11,1-5 89,-4 8-66,-1 2 55,5 2-101,10-1-89,4 7-11,13 2-23,2 6 11,1 3-44,0 5 44,-6 7 23,-5 8 11,-9 8 0,-7 0 157,-4 9-90,-7-10 0,-6 4-33,-5-13-1,-2-6-33,4-5-134,6-3-381,2-3-1099,25-17 785,4-6-236,23-18 427,-4 0 638,-2 0 291,-9 3 707,-8 6 189,-9 6-22,-9 7-201,-4 6 392,-4 5-986,-3 5-90,-3 1 56,-2 8-56,4 5 11,2 11 1,3 3-136,6 3-77,20 15-236,2-12-549,16 8-1076,-5-18-839,0-6-2478,3-5 5099,0-6 0,-19-3 0,-4-2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3:59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1 908 13700,'37'-46'7,"0"-1"1,-2 2 0,-2 3-8,4-13-11,0-6-180,-6-5 79,-5-5 112,-4-2 45,-9 3 157,-5 3 89,-6 8-213,-2 7 12,-2 10-12,-4 8-56,-2 8-22,-4 7 12,2 5-24,1 4-10,0 5 11,4 1-45,0 4 56,1 0 45,-1 2 145,-4 9 348,-5 23-347,2 2 10,-2 19-10,7-8-68,2 5 23,3 4-102,0 3-21,2 1-23,0 27 11,4-23-11,2 14 0,3-31 22,1-8-22,-1-3-22,-2-6 22,4-8 34,-1-3-12,3-7 23,13-3-45,-2-5-11,10-2-23,-4-4-11,1-6 23,1-5 22,-3-7 0,-1-1 33,-6-2 12,-1-2-34,2-12 1,-8 6 10,1-7-22,-9 10-22,-4 2-68,-2 2 90,-1 4 90,0 4-68,0 4 34,0 3-123,-4 3 56,0 4-1,-6 1-10,0 1 0,-2 0 22,-2 4 44,-2 6-21,-1 6 55,-5 21-67,7-8-11,2 14 0,10-12-11,3 0 0,0 1 11,13 7 0,0-9 0,14 2-78,-3-16-23,3-5 0,1-5-89,1-3 78,0-3-79,9-6 158,-9-2 33,2-8 11,-13-2 34,-6-4-12,0-2 12,-3-3 22,0 1-11,-4-2 23,1 2 111,-4 2 23,1 3 89,-1 5-32,-2 4 200,1 2-280,-1 5-89,1 1-101,0 3-78,1 1-68,-1 0 135,4 7 11,1 5 67,3 13 0,2 4-67,4 17 34,-3-13-34,2 5 34,-4-18 10,2-4 1,-3-8 90,1-2 111,-4-6 147,-1 0-281,1-8-79,0-5 35,1-10-46,1-4 79,-2-2-56,0-3 44,-2-2 34,2-12-67,-3 13-11,3-5-22,-3 20-23,1 4 11,0 4 22,0 1-55,-1 5-12,2 1-22,-3 3-459,-1 0 459,-1 4 56,0 6-22,0 7 22,0 4 0,0 1-45,1 0 45,3 0-34,4-2-10,5 0-58,3-4 1,2-2-100,1-3 55,0-4-22,0-2-22,5-2 167,-7-2 23,4-1 11,-8-6-11,-1-2-67,1-8 0,0-3 0,1-6 11,2-3-56,0-1 45,1-1 67,-1 3 123,0-4 67,-7 11 23,-3 3 11,-6 10-224,0 5-11,-2 0-12,-19 5 23,2 7 23,-15 8-12,12 5-11,6 8-56,8 0 56,4 4 0,4-1 22,11 0 12,6-4-112,33 2 78,-8-14-34,16-2-22,-17-12 22,-3-4-22,-3-6 56,-6-5 12,-4-11 178,-1-27-67,-11 8 68,-2-12-1,-10 20-145,-1 6-45,-7 7-11,-1 5-45,-5 4 0,1 6-23,4 1-738,4 4 222,3 0 427,12 0 90,7 0-146,14 5-123,4-1 78,2 7 191,-5 0 33,-2 12 146,-14-4 179,-4 9-45,-11-5-22,-2 2-135,-4 0-44,0 0-34,0-4-90,1-2 0,3-6-134,16-3 112,6-5-123,20-3-22,1-9-13,2-5 124,-2-8 12,-5-5 134,-3-1 336,-3-15 169,-15 10-57,-3-6-45,-13 18-280,-1 6-123,-8 4-33,-4 5 21,-9 2 12,-2 2 0,-1 7-56,-1 18 12,11 1 10,1 11-112,12-14-167,6-2-23,6-6-79,7-3-213,7-7-470,11-1 1098,-13-5 247,3-6 392,-19-5-79,-3-6-89,-3-2-113,-1-1-67,0 3-100,-3 3-23,0 6-168,-6 3-79,2 3 1,0 2 22,4 9 11,1 2 34,1 10-56,4 1-90,9 0-101,7-2-156,9-5-819,16-5 740,-12-5 235,9-2 258,-17-5 112,-5-5 539,-5-6 267,-5-6-145,-6 0 303,-2-4-908,-1 9-168,-5 1-33,-1 10-46,-6 3-56,3 1 68,-1 2-168,5 5-762,2 11 459,2-1 146,4 3 67,5-8 146,5-5 179,4-2 56,1-4 571,-2-2 225,-2-5 111,-2-2 46,-4-3-79,0 1 179,0 4-1008,-1 2-90,3 9 213,5 16 146,4 16 89,4 20-212,2 14-1,-4 11-168,-8-16 1,-2 2-79,-4-17 0,-2 1 0,1 16 0,-1-3-56,-4 15-123,-5-15-90,-12-14 157,-9-18 112,-15-12 33,-6-13 12,-8-4-11,-19-30-124,23-2-257,-3-32-79,38-7-320,9-17 220,23-10-141,9 23 0,6 2 376,-2 19 0,4 2-424,13-13 1,3 6 198,25-3 80,0 10 88,-6 6 236,-4 9 112,-12 3 68,-10 8 346,-14 6 516,-12 1-356,-10 7-383,-14 0 916,-7 7-793,-11 0 190,-1 1-134,1 1-180,6 7 34,7 5 0,6 8 0,4 5-33,6 1-113,10 2-78,10-2-224,12-4-997,5-3-1121,4-5-3361,2-7 5703,0-4 0,-20-4 0,-6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59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48 14395,'-7'4'2487,"2"-1"-1837,5-3-258,0 0-190,55 72 347,2-12-504,-14-10 0,3 1 95,1-12 0,-2-7 173,7-2 80,11-1-68,-28-22 44,-2-4-33,-5-6-89,3-10-123,0-9-91,3-16-33,3-6-560,19-26-404,-12 17-762,13-13-806,-21 28-1826,0 5 4358,-6 8 0,-13 12 0,-5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5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15 106 13992,'-8'-3'3260,"2"-1"-3238,6 4 23,0 0-90,16-9 34,5 2-482,18-7-56,-1 3-347,-2 2-773,-3-3-1144,-3 3-246,-7-1 3059,-4 1 0,-9 5 0,-5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1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0 881 14182,'3'0'1658,"-1"0"-1658,-2 0-190,48-77-12,-9 3 135,-6 13 0,0-3-227,-10 12 1,-5 2 293,6-33 22,-3-1 180,-6 4 89,-5 9 226,-6 11-23,-3 12-35,-1 14-87,0 10-272,-1 12-100,0 6-100,-1 5 178,-1 5-100,-2 11 22,0 13 246,-2 21 79,3 10 11,1-8 1,2 2-79,7 29-141,-1-26 1,2 0-73,13 22-1,6-3-44,4-4-33,-1-10-247,1-11-516,-1-11-537,-1-14-337,1-11-2117,0-9 3787,0-15 0,-13 8 0,-5-8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1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60 14742,'-1'-6'1423,"-1"2"-1457,61-11-33,-16 9-269,53-12-403,-30 14-1850,1 0-1579,-4 3 4168,-7 0 0,-25 1 0,-11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1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47 163 10608,'7'9'448,"-1"-3"-392,-6-6 2106,36-69-1680,-27 46-11,21-50-135,-41 65-79,-7 5 114,-4 2-147,0 2 156,-4 19-245,9-1-46,3 19-89,9-5-11,5 1-56,9-1-67,6-3-202,12-4-270,7-6-346,1-5-404,3-9 23,-2-3-258,-1-3-672,-3-7 2263,-3-7 0,-12 3 0,-5-1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2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144 425 9991,'0'-10'2947,"0"3"-2308,0 7 414,0 0-796,-57 36-65,37-13-92,-40 32 1,55-20-90,4-3 34,13 1-45,5-7-134,18-4-270,6-10-593,9-5-672,2-5 548,-1-3 415,-5-10 134,-8-8 281,-9-17 291,-7-12 303,-7-12 403,-5-14 212,-4-8 326,-2-4 112,-3 7-190,-1 10 167,0 16 0,-2 16-380,-1 15-461,-1 12-492,2 6-67,1 10 67,1 15 393,0 18-169,0 20-101,0 11-101,0-17 1,0 0-23,0 26-11,0 19-79,0-42-134,1-11 55,0-11-178,2-12 123,-1-9 303,8-8-35,2-11-21,11-9-23,3-12 11,4-5 23,1 1-1,-1 2 158,-6 10 56,-4 4-79,-6 9-168,-3 2 0,-3 4 0,2 6 0,1 6 33,11 23-33,-3-3-56,7 9-247,-5-12-358,1-5-549,-1-5-2241,6 0-11,-10-11 3462,2-1 0,-12-7 0,-4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2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13420,'0'-13'2107,"0"4"-1715,0 9-202,0 0-190,14 62 0,-10-32-34,10 48-22,-14-53-313,0-7-46,0-7 359,0-6 56,1-2 101,7-3-90,7-9 34,9-4 45,7-10 11,1-2 78,2 2 168,-3 3-33,-4 4 381,-3 5-628,-8 6-67,-4 2-90,-7 3 23,-2 2-34,1 5-179,-2 3-56,3 6 100,0-2-21,4-1 167,0-5 90,5-4 79,3-2 55,4-2 101,4 0 180,0-5 235,0 0 291,-4-4-45,-3 4-156,2 3-740,-6 1-78,2 1-348,-8 1-862,-1 4-674,-3 1-5489,5 2 7451,-2-3 0,1-3 0,-4-2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2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119 124 12826,'-66'-69'-1042,"15"14"0,50 55 0,1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4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1 9935,'3'7'4101,"-1"-2"-3698,-2-5-100,0 0 694,-23 23-593,13-5-259,-16 21-44,19-10-90,5 8-123,1-11-123,9 1-11,1-16 134,8-6 22,1-3 68,-1-2-46,0 0 1,1-4 0,-2-3 0,-1-3 67,-3-2 11,-2 1 56,-3-1 68,-1 1 133,-2 2 80,0 0 11,-2 0 44,1 2 0,0 0-123,1-1-45,1 2 80,2-1-159,-2 4-44,3-2 23,-5 5 89,1-2 22,0 2-22,-2-2-112,2 2-56,4 13 23,-1 7-56,4 20-12,-3 11 0,0 9 0,-2 7 0,1 1 1,0-1-1,0-3 11,-1-2-22,0 18 11,-2-23-11,-1 6 0,-1-34-22,-2-13 22,2-7 11,0-7-11,2-7-415,8-32 102,0-6 100,6-33 45,-2-2 168,2-6 33,1-7 68,3 1 78,-1 7 393,7-7-325,-10 33-79,5 3-68,-15 37-77,-1 9-23,-5 5-202,-1 2 101,-1 8 79,0 9 11,0 12-12,0 29-123,0-13-167,0 12-23,3-26-12,4-6 1,3-8 78,4-7 89,1-5 80,5-4 44,0-7 78,13-18 34,-8-1 90,6-10 10,-13 14 80,-3 5 78,-4 5-292,-2 6-22,-2 4-134,0 2 100,3 0 1,6 4-34,2 1-472,19 3 270,-7-3 68,10-2 134,-13-3 67,-2-4 33,-4-6 180,1-17 33,-10 3 57,-1-7-56,-9 9-1,-2 6-78,0 4-89,-3 6-79,-3 4-11,-1 0 11,-3 8 89,4 10 102,-2 10 33,6 32-168,0-13-45,13 16-11,4-27-280,14-4-459,3-8-3105,26-7-1053,-12-8 4897,14-3 0,-36-4 0,-6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6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3 793 11269,'-2'14'2935,"1"-3"-2845,1-11-1,0 0-33,66-43-22,-36 9-1,11-3 1,-1-4 45,-12-25-35,-3-13 91,0-8-448,-7-7 705,-3 4 179,-7 9 102,-5 16-68,-3 18-180,-2 17-290,-2 14-135,-2 9-157,-11 21 168,6 13 79,-8 25-23,11 11-11,2 9 33,5 4-89,6 0 45,5-2-45,9-6 426,3-8-1053,8 1-157,-9-26-247,5-3-728,-12-26 1759,-2-14 0,-5 6 0,-3-8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6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36 11269,'-8'-7'2913,"2"2"-2913,6 5-67,0 0 55,82-11-435,-31 8 121,8-3 1,2 2-44,4 8 89,-6 2 179,-11 3 101,-14 3 0,-12 1 336,-12 6 527,-5 3-113,-10 5-268,-4 5-359,-4 2-123,3 2 0,3-5 0,6-4 22,13-7-22,7-10 12,15-5-1,6-10 22,0-10 203,-4-10 392,-10-9 123,-11-3-270,-8 0-481,-10 3-235,-14 3-942,-10 6-918,-16 9-1984,-5 7 4079,3 6 0,19 3 0,9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7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12812,'19'73'1323,"-3"-9"691,-16-40-1980,0-5 810,0-9-654,0-4 705,0-5-884,0-16 1438,6-7-1449,8-16 0,10-4 11,6 1 135,2 1-12,-3 9-33,-3 8-101,-5 10-56,-3 6-45,-4 5-11,-3 6 34,-1 6 10,-3 7 24,-4 9-170,-2 1-111,-1 2-347,0 3 392,0-11 156,0-2 124,5-15 56,1-3 1,8-1-23,4-6-12,3-5 23,2-4 123,-3-1 146,-7 6-158,-3 3-156,-6 4-134,-1 2-34,-1 1 22,1 6-325,2 5-178,2 6-259,4 3 34,3-1 33,3-4 136,2-3 200,1-7 192,-1-1 167,1-4 146,-1-4 213,-1-5 538,-2-8-46,-2-6 47,-2-2 783,0-7-830,-3 11-54,-1-2-226,-5 17-178,0 3-180,1 3 22,8 1-44,1 7-22,6 3-23,-5 7 0,0 1-818,-3-2-1334,-3-2-1489,-3-3 3641,-4-6 0,-1-2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5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92 8916,'-4'-6'2969,"1"2"-2756,3 4 145,0 0-917,70-21-225,-30 12-914,54-16-1630,-50 16 3328,-5 0 0,-17 4 0,-6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8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10 12378,'-6'-5'-2297,"2"0"-1759,4 5 4056,0 0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8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1 486 15762,'3'67'-314,"-1"-13"180,-2-54 22,2-8-67,5-5 10,17-23 79,2 6 90,10-11 56,-7 17 147,-5 4 189,-5 8-79,-4 6-190,-6 3-33,0 3-23,-4 5-22,0 7 45,-2 7-90,2 9 44,4 0-44,2 1 12,6-5 10,3-5 12,6-7-34,3-7-124,3-3-55,1-12-34,-2-7-11,-5-12-22,-4-12 134,-7-9 112,-4-13 22,-3-12 236,-4 21 0,0-1 145,1-19 146,-2-8 56,-1 54-515,-2 15-90,0 8 0,0 9 78,0 16 426,0 17 46,2 20-35,2-8 1,1 3-304,7 27-145,-3-27 1,0-3-68,10 10 0,0-9-67,-1-12-1726,5-9-68,-8-14-1657,-1-7-2756,-9-20 6274,-4-6 0,-1 2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08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30 14675,'-9'-8'3519,"3"2"-3519,6 6-135,0 0-638,69-7-516,-20 5 236,4-1 0,2 0-2432,13 3 3485,-2 0 0,-30 0 0,-8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10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21 154 14014,'-11'13'2566,"2"-2"-2028,9-11-292,0 0-78,26 68 56,-18-39-190,18 53-23,-24-58-11,-2-6 0,0-6 67,0-7 79,0-3 34,2-2-158,3-6-22,7-7 22,6-8-22,9-7 68,20-8 88,-12 11-32,7 0-113,-23 17-11,-6 6-79,-4 0-44,-1 4 45,-5 3 44,2 3-55,-5 6-349,3-3 80,0 1 190,4-3 67,2-3 101,3-2 0,2-3 101,12-1 44,-6-6 124,7-1-79,-10-5-54,-3 1-47,-4 4-89,-4 3-11,-4 2-415,-1 2 246,-1 0-122,2 4 134,-1 1 34,3 4 66,2 0-32,7-3 44,0-2 22,5-2 0,-3-2 34,0-1 34,-2-4 0,-1-2 257,-3-4 56,-3 2 67,-2 2-190,-1 4-224,-2 2-448,2 1 415,1 4 33,4 6 22,3 6-22,3 4 45,5 1-45,3-3 0,2-3-22,0-3-23,-1-6 22,2-1 57,-10-4 22,1-1-56,-10-5-34,-3-4 23,-2-8 11,-1-2-33,0-3 89,-5-11-23,0 8 12,-4-7-45,1 11 0,1 4-67,-2 1 11,1 4 56,-3 4-23,-2 2 46,-2 5-46,-2 0 12,1 1-213,-5 5 112,12 2-190,0 4 302,9 0-11,0-1-23,8 0-179,19 1 11,2-4-112,11 0-44,-9-6 56,-2 0 89,-2-1 67,-4 0 89,-1-8 57,-4-2 0,-2-10 214,-3-14 21,-6 6 45,-1-9 0,-6 11 56,0 5 23,0 2 67,0 7-57,0 4-178,0 2-236,4 3-157,10 1-111,10 2-12,11 0 146,1 0 55,-2 9 68,-7 4 11,-10 14 45,-6 3 123,-7 25 12,-3-14-56,-2 16-68,-1-23 11,1-2-33,0-8 11,4-7-67,10-8-236,22-4 1,-1-14 178,13-7 102,-15-11 22,-2-8 224,-4-1 202,-5-2 291,-6 4 11,-8 5 1,-4 8-158,-3 7-257,0 7-224,-3 5-90,-2 7 201,-3 9 1,1 10-101,3 7-56,2 2-1,11 16-44,6-14-515,13 7-549,7-18-483,8-6-234,2-3-1457,4-4-1581,1-6 4819,-1-2 0,-22-3 0,-5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10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13 15728,'-5'-7'1950,"2"1"-1883,3 6-45,7 74 12,-2-33-34,0 9 0,1 0-224,2-4-616,0-6-247,-2-9-370,-1-9-1187,-3-8-359,0-7 3003,-2-4 0,0-3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10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80 16804,'75'-50'34,"-12"20"-1,-43 57 113,-9 11 212,-5 6 57,-10 3-270,-11 1-77,-9 0-68,-14-1-314,-6-4-672,0-2-582,0-6-1234,8-7-1848,10-7 4650,13-11 0,7-4 0,6-6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11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0 462 15807,'23'-58'619,"0"1"1,-2 1 0,-1 5 557,0-11-381,2 5 33,-1 7-134,-5 15-146,-3 14-404,-6 10-145,-1 8-123,0 9 123,3 15 0,0 12-11,3 16-23,-3 3-33,-1 3-359,-4-5-403,-2-3-314,-1-6-359,-1-6-581,-3-8-764,-7-6-671,-4-9 23,-6-5 3495,-1-4 0,10-3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11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0 289 17754,'36'-54'11,"0"1"0,-2 3 0,-1 14-594,-1 29-236,9 3-403,5-1-260,2-2-949,3-3 100,-1-3-44,0-1 2385,-4-4 1,-21 9 0,-7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11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81 16513,'26'-41'3238,"-4"6"-2700,-14 32-236,0 1-168,1 2-66,3 12 10,2 11-56,0 19-22,-1 13-56,-7 9-750,-3 4-863,-3 3-1536,-5-1-2263,-5-6 5468,-6-4 0,6-29 0,2-9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2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 15829,'6'-15'1602,"-2"2"-1501,-4 13 235,0 0-314,12 62-22,-6-29-22,10 50-448,-10-46-517,-1-2-413,1-7-1278,-1-6-964,3-11 3642,1-6 0,-4-5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5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 12412,'1'-12'3103,"0"3"-2487,-1 9 819,0 0-998,6-6 190,-2 17 34,5 1-235,-2 22-112,-1 5-213,0 4-101,-2 0-23,-2 1-559,-1-2-1144,-1-4-1041,0-5-1715,0-10 4482,0-10 0,0-8 0,0-5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2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 11728,'7'-11'4471,"-2"2"-4180,-5 9 258,0 0-258,18 37-167,-10-3-68,13 32-56,-13-14-101,-1-3-762,0-2-593,-3-4-1278,0-4-1166,-4-6 3900,-12-9 0,9-10 0,-9-8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3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85 12423,'-1'-17'3339,"0"4"-2431,1 13-214,0 0-112,55 56-66,-14-12-421,3 2 1,2 3-51,16 19-34,0-1-224,-7-10 213,-6-9 79,-9-17 10,-4-10 146,-4-13 326,1-6-46,0-17-280,4-12-55,4-20-113,1-11-67,3-3-11,-2-1-68,-2 5-3515,-4 6 2552,-4 8-1375,-6 5-664,-3 8-3216,-9 5 6297,-7 5 0,-4 9 0,-4 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5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17946,'15'57'147,"-2"4"-147,-12 2 0,0 5 0,-1-2-34,0-4 12,0-9-225,0-10-33,0-11 67,0-11 213,0-11 257,0-6-234,1-10-12,6-11 11,8-10 135,9-8 22,8 2-88,4 5-58,1 9-66,11 7 10,-15 7-56,1 6 46,-22 8 33,-6 6-12,-5 7 12,-35 14-291,2-5-672,-33 9-572,12-14-1490,5-2-729,7-8 3754,13-6 0,14-6 0,9-4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6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 13700,'0'-6'2644,"0"0"-2498,0 6-123,0 0 346,8-5-223,-5 13 246,6 1-168,-6 19-146,-1 5-78,1 3 0,1 1 0,4-1-100,2-5-281,2-5-67,3-9 224,0-7 55,2-6 68,2-2-11,1-11 0,3-6 112,-2-11 45,0-5 134,-4-3 147,0-1 682,-2-9-447,-5 16-125,-2-1-100,-6 20-336,-2 6-123,0 1-101,0 2 146,1 9 78,1 5 0,4 14 0,3 2-235,6 3-214,1-3-134,5-3 113,1-6-236,12-6 583,-8-8 123,6-3 33,-13-12 79,-1-6 179,-5-10 124,-1-6 56,-3 2 55,-2-1-66,-2 7 89,-1 2-549,0 11-202,0 3-10,-2 6 32,8 16-358,1-1-112,9 14-661,11-2 662,-5-11 144,9-2 236,-12-10 213,-2-4 56,-5-5 135,-3-6 156,-3-8 292,-3-7 78,-2-1 952,-2-5-895,-2 13-181,-1 1-458,0 14-270,0 2 191,2 21 79,2 9 10,3 26 46,3 8-102,2 9-33,1 5 0,-2 5-22,0 1 11,-5 1-3751,-3-4 3056,-10-8-11,-7-12 280,-14-16 437,-9-20 0,-5-12 347,-6-12 225,2-12 3280,0-8-3404,5-15-202,10-5-134,11-3-112,10-4 0,12-2-134,16-2-393,15 0-493,18 2-145,9 2-583,5 8-1669,1 4 3417,3 8 0,-32 13 0,-6 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7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91 15538,'-4'-9'1624,"0"1"-1680,4 8-44,0 0 77,6 49 1,-5-24 33,5 42 34,-6-50 78,0-2 79,0-13 178,0-2 192,6-11-460,8-3-67,9-15 78,5 0 124,0 1 55,-4 4-134,-4 7-123,-6 6-45,-4 6-146,-4 3 23,-2 2 78,-1 3 1,-1 7-80,1 4-167,-2 6-78,1-1-103,0-2 36,2-3 245,2-3 135,1-5 56,4-3 45,0-1-11,6-2-12,2-4 56,2-4-44,-2-4 78,-2-2 146,-6 3 55,-3 5-234,-5 2-247,-2 3 11,-1 1 146,0 7-45,2 3-112,3 9-135,6 0-10,5 0-35,6-3-257,14-1 269,-8-7 123,9-2 180,-16-6 33,-2-5 89,-6-5 337,-2-6 100,-5-5 1,-2 0 134,-3 1-201,-1 4-135,0 5-168,0 5-157,0 3-269,0 3 269,0 11 22,0 6 1,0 12-12,4 4-11,4-3 0,6 0-90,1-8-280,1-4 34,-1-9 112,-3-4 0,0-4 134,-3-6 68,-3-8 22,-2-8 358,-3-22-78,-2 11-67,-5-11 169,-2 21-80,-3 3-134,1 7-90,3 5-78,2 3-100,2 3-102,2 1 124,1 0-34,0 6-236,7 0-134,3 8-100,10-3 77,1-1 57,3-4 56,-4-3 190,-2-2 169,-2-4 44,-6-5 179,-1-6-145,-5-3 101,2-4-68,5 0-55,7-1-12,6 2-11,20-2 22,-10 12 68,10 0-45,-22 10 22,-5 2 34,-3 8 55,-5 5 24,-1 7-57,-2 3-89,-1-1 56,3 3-57,4-9 23,6-1-11,4-13-23,3-3 1,3-3 33,-1-8 0,-1-6 224,-5-7 527,-5-1 907,-6-5-1109,-6 11-179,-3-1-158,-1 13-268,0 4-22,0 1-23,-1 1 45,-1 10 158,-3 19-69,2 0-44,0 14-34,6-13-11,9-3-168,5-2-1726,27-2-313,-9-11-829,17-2-3127,-13-9 6163,-1-6 0,-16 3 0,-6-3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8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3 16961,'-3'-1'2924,"1"0"-2285,2 1-460,9 74-112,-2-23-28,0 4 1,0 3-40,1 10-12,-1-6-503,-3-8-3978,1-2-885,-1-25 5378,2-4 0,-3-22 0,1-1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8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40 19235,'93'-22'135,"-12"4"-404,-43 18-347,-5 5-449,-6 1-392,-11 9-481,-6 6-673,-9 7-257,-18 7 2868,-11 2 0,6-15 0,0-6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8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8793,'81'0'89,"-13"0"1544,-52 3-3224,-6 6 731,-13 8-2490,-19 8 3474,-15 7 1,10-14-1,0-1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8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 10237,'4'16'5581,"-1"-2"-4920,59-11-302,-27-2-203,51 2-111,-44-3-45,0 0-280,-5 0-930,-1-7-2319,-3-8 3529,-2-13 0,-14 10 0,-3-1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8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19516,'59'-7'-34,"-1"-1"0,-4 1 0,-5 2-626,-3 5-461,-3 0-784,-5 0-851,-7 0-807,-8 0 3563,-12-2 0,-6 1 0,-5-1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6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6 12848,'4'-6'1345,"-1"9"-651,-4 11-357,-5 11-113,1 4-89,-1 3-102,3-1 68,9-4 67,12-1 168,16-2 157,16-1 179,8 0 1,-1-3-46,-8-1-78,-14-4-33,-10-3-348,-12-5-168,-8-1-325,-3 0-381,-13 1-1020,-13 5-918,-20 4-1356,-14 1 4000,-3-5 0,25-4 0,9-7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9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0 15515,'-2'52'857,"1"0"1,-1 41-679,2-44-134,0-4-45,0-5-863,0-7-4580,0-8 1152,0-10 4246,0-6 0,0-7 0,0-2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9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16636,'0'-5'3395,"0"1"-3361,0 4 100,0 0-134,13 58-11,-8-23-45,9 47-953,-11-40-963,0-6-426,1-6-1971,3-9 4369,3-10 0,-4-6 0,1-5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9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19269,'29'85'101,"-4"-4"-101,-21-14-12,-1-3-368,-1-5-1044,-1-8-581,-1-6-1289,0-11-1412,-1-6 4706,-6-12 0,4-8 0,-3-6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29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18 112 12748,'-10'-15'6274,"2"3"-5803,8 12-796,0 0-448,19-31-762,8 23-3194,19-9 1,6 1 4728,11 11 0,17 2 0,-58-1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0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23 10619,'-11'-10'3238,"2"2"-2667,9 8 606,0 0-550,26-2-223,-16 2 100,21-3-157,-22 6-268,-1 5 111,-1 7 24,-4 9-136,0 7-11,-3 6-67,0 4-56,0 3-1333,-6 1-920,-1 1-2755,-7-3 5064,1-5 0,4-19 0,3-5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1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 15963,'11'-15'1076,"-2"3"-605,-9 12-404,0 0-56,0 107-493,0-56-585,0 17 1,2 0-1242,3-21-1879,5-9 4187,5-13 0,-6-12 0,-1-8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1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16311,'0'-7'2241,"0"2"-2353,0 5 123,0 0-11,13 67-145,-5-29-1043,8 56-538,-10-48-896,-3-3-1232,-3-5 3854,-15-9 0,10-13 0,-9-7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1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10 173 14619,'-5'-20'3899,"1"3"-3843,4 17 740,0 0-213,44 41-393,-6-5-168,1 1 1,2 2-12,22 24 23,2 0-693,-2-4 671,-6-10 21,-9-12-33,-10-12 90,-9-11 22,-6-8 230,-2-4-96,0-15-110,7-12-103,6-21-33,7-15 0,3-7-22,3-3-125,0 3-401,-2 7-506,-2 8-826,-7 8-1503,-4 10-2836,-10 8 6219,-5 8 0,-9 10 0,-4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6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246 438 14911,'-2'-30'459,"-5"6"-179,-7 22-5661,-6 1 5639,-6 1 1510,-1 0-1298,-17 24 535,12-1-881,-7 21-113,20-6-11,8-2 0,6-1 2854,19 9-3347,6-17 34,18 1-124,4-21 67,4-8-44,-2-14 112,-3-12 202,-6-19 144,-8-12 102,-7-11 280,-11 15 1,-2-2 357,0-27-324,-3 30 0,-1 3 291,-3-8-56,0 13-44,0 12 88,0 12-257,0 9-437,-2 7 1,-3 5-3248,-16 62 3438,11-16-71,-8 52 15,17-32-23,2-1-11,8-2-56,7-5-157,9-8-392,5-11 169,5-10-136,4-14-594,28-7 696,-18-18 3709,16-5-3239,-30-13 246,-9-3 190,-8-3-20,-10 1 177,-4 1-122,-4 4-180,-4 6-11,-5 6-212,-6 8-124,-15 3-23,8 14 79,-7 8 0,16 14-45,5 6-134,5 1-1165,20 11 548,4-15-269,21 1-313,-1-25 459,4-5 191,-2-5 448,-4-7 280,-8-8 100,-5-12 741,-9-6 145,-2-3 370,-5 1 1008,0-5-1400,-4 17-258,2 1-426,-6 17-258,3 4 135,-1 15 258,5 11-180,2 19 0,3 44-179,-4-15-369,-5-21 0,-2 0 313,0 21-23,-4-4 12,-8-10-56,-1-18-23,-7-15 90,3-15 34,2-6 123,-4-35-157,10-3 0,-3-34-34,14-2-56,11-8-33,11-4-25,10 2 148,3 6-68,11-1 68,-15 29-112,5 7-112,-20 30 123,-5 6 22,-4 9 582,-4 8-974,-3 11-73,0 3-129,3 0-593,13 2 751,-2-14 123,12-1 168,-8-14 134,0-2 90,-3-4 538,0-15 100,-10 2 24,-2-10-2,-8 12-144,0 3-135,-5 5-235,-3 3-146,-4 3-45,0 1 0,7 8 34,0 5-56,5 8-269,8 4-102,6-5 1,9-2-55,4-8-58,0-4-66,-3-3 269,-1-3 313,-8 0 34,-2-3 236,-7-2 155,-3-3 394,-4-8-482,-7 4 10,-2-5-22,-4 8-22,2-1-56,5 1-191,3-2-44,11-7-12,10 4 23,14-4 0,12 8 11,1 4 11,0 2 56,-8 3-10,-5 9-23,-8 7-1,-6 12-22,-5 7 23,-5 22-45,-8-17-12,-10 14-21,-7-25-159,-2-4-144,1-9 34,7-6 301,6-6-178,3-16 190,16-4 78,6-18 102,15-1 66,5-2 180,1 1 235,1 5 101,-5 7 78,-6 7-358,-6 10-314,-6 3-146,-2 5-33,1 25-34,-6-2-335,1 22-786,-10-12-380,2-4-202,-3-6-4672,1-8 6420,-1-6 0,-1-6 0,0-3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6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57 8120,'-21'-31'0,"5"6"0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5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52 9767,'-7'-13'3889,"0"3"-3262,7 10 90,0 0-515,29-15 212,1 11-22,30-5-45,-2 20-111,8 10-57,7 7-161,8 8 27,7 2-501,-40-16 0,1 0 467,2 1 0,2 1-11,2 0 0,1 2-370,3 1 1,0 0 358,-2 1 0,0 1 11,-1 2 0,-2 0-6,-5 1 1,-2 0-139,-3 1 0,-2 2 144,-3-1 0,-1 0 11,32 35 0,-2-2 22,-22-25 1,-1 0 33,22 20-39,-25-24 0,-1-2 6,11 11 11,20 18 33,-18-14 174,16 15-129,-23-20-11,-1-5-67,0-1-45,-1-4 44,-1-1 820,1 0-864,-2-2 761,-2 0-750,-6-3 335,8 9-335,-15-11-11,6 5-11,-18-12 114,-1-3-103,-2-3 0,-3-2 0,-1-3 22,-3-3-22,-1-2 11,-2-1-11,-2-1-22,0-1-68,-1-1-783,0-1 559,-3 0-90,-8 0 68,-6-1 135,-12-4-90,-6-2 78,-9-5 56,-10-1 67,-6 0-3358,-10-1 3448,-2 2-12,-1-1-10,3 2 33,7 0 23,9 0 44,9 1 57,13-1 156,9 3 179,9 1-66,8 3 3279,3 2-3526,3 2-111,0 0-46,8 5 257,9 8-122,17 10 77,12 11 12,13 4-168,-11-7 0,2 1-56,26 16 0,-26-17 0,-2 0 12,9 7-1,-10-6 34,-10-7 247,-11-10 189,-8-6 90,-5-6-66,-3-2-214,2-7-22,0-11-146,10-37-89,-5 0-34,7-26 0,-7 14-11,2-3-1,0-2-139,-6 22 0,0 1-230,4-19-291,3-12-572,-12 43-751,-4 11-1859,-2 13 3854,-2 7 0,0 5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6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0 111 15672,'55'-26'-15,"0"0"0,-5 2 0,-4 6-18,-1 10-23,-6 3 45,-5 3-12,-9 1-33,-8 1-56,-8 1 112,-5 10 11,-5 5 169,-9 13 100,-1 4-202,-5 2-78,6 1 11,5-4-44,6-2-23,12-5-146,7-6 12,13-8-46,18-6 236,-13-12 34,7-7 145,-23-10 437,-11-21-616,-6 9-56,-17-11 34,-7 17-101,-14 7-381,-2 7-404,-2 7-829,3 5-324,6 4-192,5 2 2253,9 6 0,7-4 0,4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6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16423,'21'54'721,"0"0"0,-2-3 0,-3-2-363,-6 20-168,1-2-145,-4-4-45,1-6-89,-3-9-7867,-3-1 2556,-1-24 5400,-2-5 0,1-18 0,-1-3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6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1 143 15594,'54'-36'-1031,"0"1"0,-2 0 0,-8 9 0,-16 21 0,-6-1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38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3 277 15157,'0'-10'2621,"0"2"-2621,0 8 12,0 0-12,0 61 0,0-30 0,0 47 0,-2-50 0,2-9 67,-1-8 102,1-8 55,0-2 313,0-1-414,0-11-33,10-6-34,6-15 22,11-4 46,6-2 77,1 1-21,-1 4 10,-3 6-100,-5 7-90,-7 8-78,-3 6-57,-6 4 46,-2 6 55,-1 8-112,1 23-123,1-5 0,0 11 0,1-17 57,-2-6-12,3-3 112,-1-6 44,2-4 80,9-3-12,-3-6 11,6-6 45,-5-6-34,-3-3 68,-2 1 156,-4 3-89,-3 4-191,-2 6-167,-2 2-46,0 3 247,3 5 0,3 6-22,3 6-68,4 4-258,3-2-268,2-2-79,3-3 46,-1-4 167,-1-6 202,-5-1 201,-4-3 79,-4-5 22,-3-6 80,-2-7 111,-2-5 33,-1 0 191,0-3-269,0 11-168,0 1 0,0 10-146,0 4-33,0 0 168,0 4 11,0 4-11,1 5 0,4 3-247,7 2 146,-2-8 11,4-1 101,-8-8 45,0-1 11,-2 0 0,-1 0 11,-1-3-11,-2-4-45,1-6 79,-1-3 11,0-1-12,0 0 35,0 2 32,0 0 136,0-4-180,0 5 11,-3-3-111,-3 10 66,-7 1-78,-3 3-22,-5 2-1,-2 1 1,-1 0 22,0 6-123,5 8 55,8 2 23,3 4-33,8-8 33,0-1 34,5 0-1,2-2-88,7 0-102,3-3-112,3-4 23,1 1-56,1-3-785,12-6 381,-8-5 225,8-8 145,-7-8 280,-1-3 101,3-3 101,-4-3 414,-3 2 1210,-6-9-895,-7 16-91,-5-5-257,-5 20-179,-9 3-79,-6 6-101,-10 1-33,-1 2-90,1 9-34,6 2-145,7 19-224,8-8 32,16 5-43,10-11-213,18-5-57,9-3 202,2-5 202,-2-1 247,-6-1 33,-7 0 302,-5 4 23,-15 0-56,-3 3 135,-12 4-80,0 6-122,-3 4-45,-2 5-124,-3 2 12,3-3-34,2 0 12,4-5-23,8-5-23,6-4-77,11-7-68,3-3 11,3-4 78,-2-7 12,-2-5 34,-2-10 33,-5-2 100,-6-2 236,-4 0 269,-7 4 45,-2 4-90,-3 6-156,-6 6-157,-1 4-146,-6 3 67,-2 16-34,6 5-56,-1 16-10,9 2-46,4 1-22,11-2-526,28 8-237,2-18-391,22 1-516,-14-19-1926,-2-5 3596,0-3 0,-23-1 0,-5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5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38 12960,'-3'-13'1726,"1"2"-1009,2 4 157,0 3-134,0 2 649,0 2-1176,0 6 224,0 9-191,0 11-134,1 10-56,3 4-21,1 3-35,3 0-12,1 1-123,0-3-335,-2-3-561,-2-6-538,-2-4-403,-2-8-1120,-1-5-852,0-9 3944,-2-3 0,1-3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5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67 11694,'0'-14'3250,"0"3"-2914,0 11 168,0 0-190,23-19-236,-5 15 12,20-15-68,-9 19-22,0 0-67,1 0-437,-3 0-494,-4 0-1108,-4 0-404,-9 6-605,-5 5 3115,-11 9 0,4-7 0,-4-1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5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 11549,'17'0'2633,"-4"0"-2432,-13 0-122,68-1-79,-41 1-34,50-2-1131,-63 2-1188,-7 6 460,-9 8-942,-17 13 2835,-14 10 0,9-14 0,0-4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6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75 9162,'0'15'4550,"0"-3"-3789,0-12-492,0 0-78,71 1-101,-35-1-90,56-2-34,-56-4-437,-5-5-1546,-3-4 2017,0-17 0,-14 19 0,0-10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6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15056,'77'-16'-1356,"-7"2"471,-32 12-561,-4 1-862,-10-2-302,-8 3 2610,-9-2 0,-4 2 0,-3-1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6.4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15191,'2'55'106,"1"-1"0,1 41-711,-2-55-1636,-1-1-1109,-1-4 3350,0-10 0,0-10 0,0-10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6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17700,'0'58'108,"0"1"1,0-5 0,0-3-760,0 28-548,0-24-403,0 13-1132,0-34-280,1-9 3014,3-13 0,-2-6 0,1-6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6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459 9 12882,'2'-8'2947,"-36"61"-2297,7-7-488,-2 2 1,-3 4-2909,2-1 0,1-1 2466,-20 27-258,18-29 0,0-2-126,-14 11 664,-15-8 0,31-23 0,-6-8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6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16983,'11'61'227,"0"0"1,-1-4 0,-2-4-194,-7 13-5694,0-4 5480,-1-7-671,0-7 927,0-9-2486,0-10-428,0-11 2838,-5-9 0,4-7 0,-5-2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47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17006,'61'-32'-5805,"0"11"786,-12 30 5019,1 0 0,-23-4 0,-6-2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52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61 21555,'38'-41'862,"-6"22"-817,-26 61-45,-1 14-157,-3 6-1097,-1 5-898,0-3-1422,1-1-2376,2-12 5950,4-12 0,-4-19 0,2-12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4:52.9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23 15896,'0'-12'3754,"0"2"-3698,0 10 157,0 0-67,2 57-124,1-10-22,0 51-168,0-24-986,-3 0-628,1-3-290,-1-4-1425,-11-8-694,-8-9 4191,-16-13 0,14-17 0,1-11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02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4215 6147 10440,'0'-5'2431,"0"0"-2364,0 5 359,0 0-336,-2-3 89,2 2 112,-3-2-89,3 3 156,0 0-223,-1 3 44,0 10-78,-1 9 11,-2 12 68,-1 8-91,0 8-33,-2 3-22,1 5-23,-1 0 34,1 0-45,-2-2 22,-2-3 1,-2-5 55,-1-2-44,-2-7-12,-2-3 101,-2-6-67,-2-6 213,-17 1-168,2-7-79,-19-2-11,6-5 23,-9-3-23,-5-1-11,-4-1 34,-3-2-23,-27-2-11,23 0 0,-17-2 0,28 0 11,-1 0-11,-6-4 0,-9-2 11,-6-5 6,16-2 0,-2-2-12,16 3 1,0 0-457,-21-6 0,1 0 445,20 4 1,1 1 33,-2 0 0,0 0 84,-1-1 1,1 1 27,1 0 0,0 0-40,3 0 1,0-1-1562,3 1 1,0-1 1561,-41-16-323,30 8 1,0-2 322,-28-15-56,31 12 0,2 1-12,-21-15 35,-1 1-46,-3-1 46,-4-1-34,-3 2 10,25 12 1,0-1-12,16 7 1,1 1-28,-12-8 0,3 1 581,-13-14-554,10-3 1,6-1 89,5-3 56,4-1 23,-11-31-169,13 18-10,-8-22 2988,17 26-3000,1-2-11,2-1 0,2-3 0,0-2-11,3-3 11,2-7 0,3-2 1183,1-2-1183,5 27 0,0-1 0,-5-27-6,5 30 0,0 2 6,-3-19-3380,-1 1 3391,2-3-11,1-2 0,1-4 0,5 24 0,0-1 0,-1-27 5,2 30 1,1 1-6,1-15 34,1 1 10,0 0-21,2 1-12,0-1-11,1 2 0,0-2 0,0-28 0,0 21-11,6-23 11,4 30 11,7-1 0,3 2 12,10-24 10,-7 21 12,8-17-45,-10 28 45,1-2-45,0 1 0,3 1 11,1-3 3381,3 3-3358,3-3 22,2 2 0,-1-2 90,11-23-124,-12 20-22,6-15 11,-15 26-11,0 3-11,2-2 11,2 1-22,2-3-1,18-20 23,-10 14-11,16-14 11,-14 21 11,2 4-11,2-2 12,0 5-12,-1-2 11,12-16-11,-15 13-11,9-14 11,-16 19 0,0-3 0,-1 0-23,1-3 23,-2 0 0,1 0 0,-1 0-23,1 0 23,1 1-22,16-20-1,-10 16 17,-6 12 1,-1 0 5,4-8-33,8-10-1,-16 16-33,2-1 11,0-1-34,2-4 57,1-2-1,1-3 0,-1 1 23,1 0-90,-4 3-33,14-13 33,-12 17-11,8-6 45,-17 22 45,0 6-12,-4 4 23,-5 5 0,-3 4-90,-6 5-90,-2 3 57,-2 2 88,0 3 46,-2 12 0,-4 1 12,-7 8 44,-3-5-56,-5 0 23,-1 0-23,-1-1 0,1-3 22,-2 2-11,9-8-11,1-1 0,10-5-124,3-2-536,1-1-439,0 2-313,0-1-3943,0 0 5355,-2-1 0,1 0 0,-1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03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824 28 7111,'11'-10'2163,"-2"2"-1625,-9 8 1120,0 0-1120,1-1 90,-1 0-24,2 0-155,-2 0-124,0 1-68,-4 0-77,-9 0 178,-12 6 24,-18 7-91,-15 10-78,-15 7-101,14-4 0,-3 0-96,15-6 1,0 1-6,-14 6 1,3 0 21,-12 9-22,12-1 1,8-4-1,2 3 0,18-13 0,2 0 0,20-16 79,4-3-12,3-2 12,1 0-23,2-2-67,26-20-11,2-3 11,27-16-11,-2 3 0,6 3-1,8-2 12,2 4-22,1 1 22,-2 3-22,-7 4 22,-5 3 22,-10 4 0,-6 3-22,-9 4 0,-4 3-11,-7 2 11,-4 2 0,-4 0-33,-3 3-1,-3 0-22,-1 1-56,2 3 112,-1 10 0,5 12 45,1 18 179,2 16 45,0 16 101,-2 12-79,-4 6-146,-7-31 1,-1-1 0,0 23-12,-2 12-78,-1-51 12,-3-10-45,-1-11-23,-1-7 0,1-6-360,1-5-1107,0-1-1323,-5-4-3261,-5 0 6051,-3-13 0,6 9 0,2-9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11.2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0 973 13723,'44'-57'-176,"-1"0"0,-3 1 1,-6 1 63,-6-23-5605,-1-14 5717,-15 43 0,0-1 219,0 0 0,-1 1 2007,7-43-1206,-6 16-348,-6 13 703,-3 15-882,-3 11-56,0 10-56,-3 7 3269,-1 10-3650,-1 4-135,-3 5 135,-2 16 124,-4 10 22,-4 22-90,0 15 0,8-8 0,1 3-23,-2 37-33,6-31 0,2-1-33,2 27-57,2-8-336,8-9-179,4-10 101,10-11-662,18-8 696,-8-22 21,16-6 270,-15-26 257,9-25 180,-16-1 336,4-19 0,-19 18 45,-4 6 22,-5 6-101,-2 10-493,-1 7-67,0 5-246,0 3 212,0 20 146,4 2 34,1 19-34,6-2-89,4 1-23,2-3-23,3-3-89,1-6-325,-4-5-11,3-7-56,-1-7 414,-5-6-34,0-12 124,-10-7 0,-2-8 124,-2-5 33,-1 3-23,-6 2 370,-7-3-268,2 13-57,-1-1-179,9 13-90,3 1 1,1 1 10,5 1-122,9-1-191,10 0-79,9-3-11,5 1 202,-2-1 258,-3 0 10,-6 0 12,-6 0 79,-6 2 66,-7 1 23,-4-1-78,-3 2 448,-1 10-359,-3 4-55,-1 10-57,-3 3 56,4 1-56,0-2-56,3-1-11,5-4 0,4-6-145,6-4-651,15-6 303,-5-5 45,8-13 123,-15-6 134,-4-11 191,-8-6 123,-3 3 259,-3-1 402,-13-2-381,3 14-167,-9 0-124,9 16-112,5 3-123,3 2-404,2 1 448,7 2-111,6 2-224,13 4-102,8-2 56,3-1 158,2-3 190,-6-2 112,-2 0 213,-5 0 313,-7-4 225,-5-1 605,-3-1-975,-6 3-247,2 2 102,-3 3 392,2 12 10,0 13-246,1 17-179,-2 10-179,-3 8-34,-1 5-17,0-18 0,-2 2-174,-3 19 23,-2 13-168,-2-45-67,0-15 403,1-12 67,0-7-11,-1-17 79,2-42-135,4-6 56,17-34-23,9 19 158,15 6-34,3 11-23,1 14-67,-3 11-67,-4 15-11,-4 9-34,1 11-22,-15 7 0,-2 6 0,-14 4-1,-10 3-402,-11 4-662,-13 2-929,-14-1 2061,-26 8 0,37-19 0,-12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20.9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1358 1 13454,'-44'53'564,"0"1"0,1 2 0,4 1-301,13-6 0,2 1-140,-4 8 1,0 2 49,-3 6 1,0 3-1086,-1 5 0,-1 2 1091,-3 3 1,1 2-40,-1 3 0,-1 0-73,0 1 0,-2 0 0,1-2 0,0 0 23,0-2 0,0-1-6,0-3 0,1-1 45,1-6 0,0-1 5,2-5 1,0-2-51,3-9 0,-1-2 194,3-8 0,-1-2-245,-18 23-10,6-20 345,12-18-368,9-14-246,8-9-214,1-7 1126,3-10-834,-2-10 278,1-14-110,2-7 12,-2-8 32,1-5 57,0-5 157,2-30-101,3 29 101,2-11-101,2 43-12,1 12-145,3 10 224,5 36 124,1 14-225,1 38-45,-5 10-433,-4 7 366,-1 0 0,-1-6 11,0-10 1,6 4-12,3-37 203,9-6 133,10-36-22,12-22-135,13-9-157,-6-8 1,1-4-146,27-18-157,-25 18 1,-2 1-887,10-7-749,-10 7-831,-13 7-3013,-16 7 5748,-10 6 0,-7 7 0,-2 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7.8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 15997,'3'-4'3664,"-1"0"-3193,-2 4-314,0 0-157,22 78 0,-16-29-504,6 7 0,-1 2-840,-10 5-1178,-1-5-1825,0-10 4347,0-14 0,0-16 0,0-11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8.1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1 159 16019,'46'-39'745,"0"1"1,32-24-746,-47 51-79,-4 6-873,-3 2-504,-5 5-987,-9 15 2443,-24 37 0,10-25 0,-15 19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7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14081,'0'-10'863,"0"3"-2981,0 7 1001,0 0 0,0 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8.3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 13420,'8'-7'2118,"-1"1"-2118,-7 6-258,0 0-2622,42 10 773,-35 14-212,20 17 292,-48 13 2027,-11-1 0,13-22 0,5-9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8.4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5 207 6498,'-3'10'7092,"1"-2"-5270,2-8-1015,0 0-134,69-33-460,-33 15-196,10-5 0,1 0 74,-9 2-841,-2 2-763,-7-1-1860,-5 0 3443,-7-3 0,-8 10 0,-5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8.6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75 15627,'0'-16'2163,"0"3"-2253,0 13-1311,0 0-11,62-21-2072,-39 16-583,47-14 4067,-58 23 0,-6-1 0,-4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8.8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17997,'45'74'-217,"0"0"0,-2-6 0,-13-7-1482,-30-4 1699,3 5 0,-2-31 0,2-2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9.0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 14383,'0'-2'3451,"0"-1"-2677,0 3-684,0 74-90,4-31-45,-2 9 0,1 1-571,6 2-897,1-5-415,-2-7-1321,1-14-1110,-3-12 4359,0-11 0,-3-6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9.2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 14383,'0'-6'3485,"0"2"-2767,0 4-450,0 0-88,22 82-169,-11-30-11,3 8 0,0 1-123,-3 8-729,-3-4-593,-1-6-573,-4-11-1544,-2-8-1021,-3-17 4583,-8-9 0,5-10 0,-5-4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9.4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94 15818,'71'-25'-3552,"-6"3"-2196,-9 7 5748,-20 2 0,-1 1 0,-24 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39.7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13 181 12109,'-7'0'2521,"2"0"-2566,5 0-448,0 0-560,72-55-2813,-12 25 3866,-7-5 0,0 2 0,-6 14 0,-24 11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41.8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1 292 18362,'34'52'444,"0"0"1,-2 0-1,-9-1-354,-17 26-79,-3 3 0,-2-3-33,-6 12-124,-1-35 146,-4 0 11,-1-41 157,0-8-168,0-19-67,-1-13 67,5-22 0,2-16 0,6-9 0,12-4-56,7 0 22,14 8-22,2 11-135,13 5 102,-17 26-57,2 5 124,-21 20 22,-4 13 33,0 5-10,8 20-23,-1-10-67,7 3-180,-3-19-111,4-5-113,1-4-179,5-12 79,-4-6 212,-1-16 326,-6-3 324,-5-17 247,-7 17-135,-3-8-66,-5 23-113,-5 7-168,-2 5-56,-3 7-23,2 2-66,3 1-57,3 0-292,2 0 315,1 0 0,19 5-112,0 3-45,18 8 145,-4 3 23,-1 3 90,-5 0 11,0 10-34,-12-12 34,-2 5-45,-9-17-169,0-1-100,-1-5 1,2-1 122,5-1 124,14-23 89,-2 2 90,9-19 302,-8 9 157,-4 5 202,-2 6-101,-7 7-313,-3 7-247,-1 3 212,-1 10-190,8 23-134,-3-2-280,4 15-393,-4-17-380,-1-8 123,-2-6 55,-1-7 158,-1-3-2644,0-16 1433,-2-3 606,-1-15 604,-2 1 505,-5-2 224,-3-2 291,-7 0 12,0 2 403,1 3-280,2 6-102,3 5-167,3 5-157,3 5-347,1 2-179,2 4-270,0 1-22,6 2 348,2 0 470,7 0 0,-7 0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42.3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85 8266,'10'2'4213,"-2"1"-2992,-8-3 258,0 0-1087,5 0-168,-4 0-123,5 7 617,-6 5 88,0 12-21,0 6-124,0 4-258,5 2-78,4-3-202,8-3-67,2-5 12,2-8-68,2-6-90,0-6-549,-1-3-639,2-6-503,-4-6-415,-3-5-740,-4-4 819,-3 2 716,-1 2 1267,4-3 649,0 3 235,9-5 494,13-8-885,-5 3-180,11-8-111,-14 7-46,2 1 12,-6 0 134,-4 4 526,-8 4 248,-6 4-282,-4 7 304,-12 3 179,-6 3 594,-27 15-819,13-1-312,-7 16 10,24-5-123,7 5-101,3 0-302,4 3-90,10-3 0,5-2-505,13-8-659,6-8-932,4-6-5232,23-11 7328,-16-7 0,-2 4 0,-25-3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47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14619,'0'6'-135,"0"-2"-3338,0-4 3473,0 0 0,0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44.1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12 12703,'-11'-6'3563,"2"0"-3451,9 6 1232,0 0-5124,6 72 4362,3-13 1,2 4-510,-4 3 0,0 2 241,5 8 1,-1-6-349,-5 5-56,-3-8-571,-3-12-460,0-13-806,-2-16-1591,-4-13 2180,-6-7 1338,-4-17 0,6 8 0,2-8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44.6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170 102 12669,'-4'-15'2544,"1"3"-2477,3 12 560,0 0-246,-25 62-246,7-24 78,-20 49-67,14-41-124,3-8 0,4-9 1,6-10 22,5-11 145,4-5 12,1-3-202,2-13-23,12-8-10,5-17-57,14-6 90,2-2 22,0 1 57,-3 1 55,-1 5 202,-4 5 180,-3 5 67,-2 8-68,-5 6-156,-2 6-225,-3 5-123,1 2 1,4 8-24,5 10-10,4 12-606,2 10-705,0 6-1390,-2 1-2857,-2 1 5580,-2-4 0,-10-18 0,-2-7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0.55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0 20714,'42'46'908,"-10"4"-6546,-29 5 5638,-3 5-1245,0-1 303,0 0 200,0-6-2116,0-5-1803,0-11 4661,0-14 0,0-12 0,0-8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0.79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82 16894,'46'-23'56,"1"0"0,31-13-325,-53 36-650,-2 3-616,-7 8-1155,-6 9-458,-9 11 3148,-22 9 0,13-18 0,-11-1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1.11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104 37 15191,'79'-20'78,"-15"3"-493,-53 18-515,-5 14-963,-19 9 21,-12 21-111,-19 7 582,-7 4 1401,2-4 314,11-10 403,12-10 213,14-12 729,6-9 268,10-7-213,11-3 359,31-1-1557,3-3-102,21-3-179,-13-4-179,-3-3-56,-2 0-3582,-5-1 2697,-8-1-4101,-6-10 4986,-15-1 0,-5 5 0,-11 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1.35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35 16580,'94'-19'11,"-13"4"-123,-46 15-370,-8 0-537,-5 0-674,-8 0-1007,-7 0 2700,-9 8 0,1-6 0,-5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1.53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6 0 11437,'-3'13'6073,"1"-3"-5580,4 49-202,1-26-212,0 50-79,0-42-179,-2-1-1032,-1-3-929,0-3-1602,0-8-1502,0-10 5244,4-8 0,-3-6 0,4-2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1.75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1 19841,'2'51'173,"-1"1"1,1 42-174,-2-39-347,0-5-696,0-4-895,2-10-303,2-9-930,5-12 3171,12-17 0,-12 1 0,8-8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1.94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0 19673,'27'85'627,"-4"-5"-627,-17-19-594,2 17-560,-4-24-1031,1 5-515,-4-35-2332,-1-10 5032,-7-9 0,6-3 0,-6-2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2.11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23 57 15426,'-12'-10'2633,"2"3"-3462,10 7-258,0 0-325,61-15-1972,-22 12-1154,50-12 4538,-40 12 0,-22 2 0,-6-2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0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13600,'7'-6'2711,"-2"2"-2263,-5 4-157,0 0-190,0 64-90,0-25-11,0 52-33,0-42-426,0-6-584,0-4-626,0-7-1334,0-7-773,0-9 3776,0-8 0,0-5 0,0-3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3.47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125 32 16490,'-11'-11'1872,"2"3"-1760,9 8 44,0 0 158,12 72 56,-4-15-412,-1 4 0,-1 2 110,-2 31-12,-4 2-45,-5-4-11,-6-7 0,-7-16 33,-4-17-21,3-19-1,2-16 370,2-10-225,4-15 85,-2-44-297,7-6-146,1-40 202,18 14 12,6 2-12,15 7 0,17-5 0,-11 31-45,7 3-22,-19 33-23,-5 9 12,-6 3 22,-3 7 44,-7 9 1,-3 8-45,-3 7-224,-1-2-224,2-2-168,4-5 178,4-6 147,7-8-101,4-3 22,5-9 34,3-8 22,1-10 191,7-30 302,-13 11 258,0-16 336,-18 22 56,-4 5-201,-2 5-113,-7 6-123,-1 6-291,-5 5-45,5 4-795,3 4 514,5 1 1,13 2-190,6 4-147,16 4-55,3 4 179,2 2 280,-5 1 191,-6 2 22,-6 0 22,-3 3-22,-9-6 0,-2-1-11,-8-9 0,-1-3-79,1-1-190,4-1 224,2-1 11,6-7 45,1-4 45,5-9 145,0-4 270,2 0 178,-2 0 136,-3 4 144,-4 4 505,-3 6-1277,-5 5-124,-2 3 57,-2 10 134,0 8-146,0 13-22,0 7-22,0 1-23,6 9-91,-2-17-379,5 1-640,-5-19-615,-1-6-863,-2-3-3597,-1-2 6185,-1-12 0,0 9 0,0-9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3.61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0 9823,'0'0'0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3.90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72 1 18250,'-40'45'2162,"8"2"-1681,32-7 13,17 16-461,-3-17-33,15 4-156,-7-22-595,0-7-672,0-6-919,-1-4-1121,-2-3-1691,-3-4 5154,-3-7 0,-6 4 0,-1-2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4.18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0 165 14148,'43'-30'73,"0"0"0,30-22-6,-53 38 45,-6 0 146,-7 4-34,-5 2 236,-6 4 346,-8 2 191,-6 1-212,-7 1-169,5 0-78,3 6 112,6 4-101,5 7-112,2 5-146,3 4-156,1-1-90,9 3-157,14 3-583,4-9-650,11-2-728,-8-13-706,1-5-2947,-3-1 5726,0-3 0,-14 2 0,-3-3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5:54.90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127 20 15157,'-3'-11'3171,"1"3"-2734,2 8-168,6 60 167,3-8-318,-3 2 0,1 2-107,7 32 23,-1 2-34,-2-7 0,-1-8-34,-6-14-145,0-12-191,-4-16 12,-1-11-1,-7-12 258,-5-6 68,-8-9 33,-5-12 0,0-11 45,0-12 44,2-2 146,7 0 157,1 5 595,4-4-450,4 17-99,2 0-248,5 18-145,1 4 33,0 24-11,9 6 1,5 26-68,10 2 22,2 2-22,1-2 11,-2-6 0,0-8-11,-1-11 12,-2-11 55,-1-10 22,-1-5 23,1-5 79,2-13-1,2-8-179,20-40-291,-9 11-504,13-18-605,-15 22-1368,-2 3-1971,-3 2 4728,-3 2 0,-13 18 0,-3 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27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32 13801,'11'-18'2734,"-2"4"-2633,-9 14 235,0 0 78,2 57-66,-11-4-259,4-2 1,-4 7-96,-11 9 1,-4 0 5,8-16 0,-2-1 56,-5 14 0,-1-3-56,-3 9-79,1-15 57,6-16 22,4-16 146,7-12 101,5-19-404,3-14 123,2-15 34,9-9 0,4-2 11,11 2-33,2 5 22,2 8-11,-3 8-56,-2 11-192,1 9 192,-8 18 67,3 8 0,-4 12-11,4 2 11,5-1-471,5-5-167,5-6-863,18-7 861,-10-9-99,10-12 403,-20-11 280,-8-12 56,-7-6 986,-9-18-482,-5 13-22,-10-7-67,-3 21-91,-7 8-144,0 5-180,2 6-45,6 3 45,3 3 22,4 8 45,0 18-44,7 1-12,7 11-11,8-12-22,6-7-292,2-5-123,0-7-180,2-4-895,9-23 985,-14-3-66,4-25 223,-19-3 370,-5-7 45,-4-5 829,-2 1 314,0 3-101,0 11 178,0 12 24,1 13-280,0 11-584,3 8-302,2 5 651,4 14-214,5 11-359,3 20-122,1 10-79,0 7-34,-5 1-627,-2-3-874,-5-5-1188,-3-11-1781,-3-8 4504,-1-13 0,0-11 0,0-8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27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0 126 19538,'61'-70'-2118,"-3"14"-369,-15 59-2153,-3 9 4640,-1 4 0,-19-2 0,-4-5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27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6988,'0'0'0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29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0 18675,'-13'9'-257,"-8"8"-1111,-9 26-884,-3 4-2129,4 5 4381,8-2 0,10-22 0,7-7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29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10 13499,'-11'-5'2240,"3"0"-2307,8 5 101,0 0 257,-5 20-67,17-3 135,4 19-45,18-9-68,3 3 146,-4-2-168,-7 2-78,-9-2-146,-8 0 0,-6-4 0,-8 0-180,-13-4-637,-11-1-382,-15-4-381,-2-5-1266,1-4-1715,9-5 4561,13-7 0,11 4 0,9-5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0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6283,'0'0'0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0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20 12636,'-7'-7'3294,"2"1"-8416,-52 0 5256,33 6 1297,-41 3-1386,53 11 848,7 9-837,12 5 112,11 0-112,14 4-11,10-2-45,3 0 34,-4-2 10,-6-3 91,-10-1-124,-12-3-11,-6-1 11,-6-2 56,-4-1 3337,-9-1-3404,-5-4-180,-6-2-212,4-5-1434,5-3-2040,12-13 281,16-6 3585,15-16 0,-9 14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1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13 12154,'2'-7'4201,"-1"2"-3886,-1 5 200,0 0-336,-56 26-157,34-6-22,-40 22 0,52-13-11,6-3 11,2-3 0,5-5-134,6-5-23,5-5-67,7-5 11,3-2 68,-2-1 145,-1-2 0,-3-6 123,-6-4 347,-4-6 135,-3 0 23,-2 0 44,-2 4-134,-1 2-135,0 4-190,0 5-370,0 0 57,2 3 100,2 7 11,3 3 22,5 7-77,12 7-203,-2-9-45,8 3 24,-9-12 122,-1-3 56,-3-1 90,-1-4 79,-3-7 22,-1-3 335,-4-7-88,1 0 11,-4 3 66,-1 2-78,-3 4-88,-1 5-259,0 2-135,0 3 90,4 14 45,2 3 0,7 14-90,3-3-403,5-3-44,6-3-69,1-7 114,2-5 167,-1-5 202,-3-4 89,5-27 79,-10 3 291,1-24 291,-12 7 34,-4 4 56,-4 5-167,0 6-46,-2 10-213,0 7-291,2 5 0,2 10 123,4 17 224,4 20-32,6 23-136,2 16-168,1 10-6,-11-43 1,-1 1-6,0 0 0,-1 1-39,-3-2 0,-1 0-320,1 44-157,-5-15 46,-24-6 470,-2-34 78,-26-10 102,3-31 167,-5-14 57,6-14-169,6-12-201,15-7-472,18-31-839,30 17-796,23-23-1770,26 25 16,-28 29 1,2 0 3826,3-2 0,-2 2 0,8-5 0,-11 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1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84 21958,'48'-55'1513,"-10"27"-1289,-30 74-157,-6 16-4319,1 8 4230,-3 6-1053,0-2 51,0-3-1844,0-10-1591,0-11-2533,0-18 6992,3-15 0,-2-11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2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 11515,'0'-9'4157,"0"3"-3765,0 6 1894,0 0-1154,7 37-516,0-7-224,4 35-291,-3-16-101,-4 2-78,-1-1-1065,-1-4-1244,-2-6-1344,0-9-2678,0-12 6409,0-10 0,0-7 0,0-2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2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16513,'69'-41'515,"-7"8"-526,-32 32-415,3 0-728,-2 1-1311,-3 1-1244,-11 10 3709,-8 7 0,-6-3 0,-3-1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2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15202,'81'-11'-460,"-14"2"-2150,-52 13-898,-7 4 3508,-4 7 0,-4-5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2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57 13936,'-9'6'3327,"1"-2"-3069,8-4-57,0 0-201,44 0-22,-20 0-672,37-1-741,-31-4-1332,1-2-1525,-1-7 4292,-3-4 0,-11 7 0,-5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2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55 13117,'-2'-6'3261,"0"2"-3025,2 4-192,0 0-44,75-17-11,-34 11-62,9-4 1,1 1-489,-9 8-582,-4 0-1019,-9 1-237,-7 0-1399,-10 0 3798,-6 0 0,-5 0 0,-1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3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13454,'-10'0'3451,"2"0"-2779,8 0-347,0 0-89,13 59-158,-8-22-78,8 50-382,-12-37-850,-1-1-651,0-4-4724,0-5 1766,0-12 4841,5-12 0,-4-8 0,3-8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3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14350,'0'-7'3978,"0"2"-3340,0 5-99,0 0-4399,12 62 4028,-6-25-89,9 50 758,-7-45-905,-4-5-627,1-6-862,-2-8-751,1-6-863,-1-9 3627,1-4-456,2-8 0,-3 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0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20 12277,'-3'-11'2398,"0"3"-2387,3 8 281,0 0 581,-40 58 427,30-12-701,-11 3 1,2 2 555,19 22-439,9-17 1,2 0-223,8 31-698,-1-31 0,1 0 249,11 21-45,-2-2-67,-6-5-998,-9-3-817,-7-8-1143,-9-10-1097,-12-13 413,-14-16 3732,-14-10 0,16-8 0,4-2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3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 14798,'1'-6'4258,"0"2"-3967,-1 4 1065,0 0-1054,24 71-99,-14-27-175,4 8 0,0 1-28,-8 4-12,0-2-571,-2-7-728,-1-6-4615,-2 3 603,-8-23 5323,-5 0 0,2-20 0,-1-2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3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15 102 15471,'-8'-11'4661,"1"2"-4661,7 9-224,0 0-494,54-18-323,-17 11-584,46-14-818,-29 14-1322,2 0 3765,0-3 0,-25 4 0,-7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4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31 14607,'-18'0'2880,"4"0"-2880,82-13-168,-33 9-437,52-8-571,-54 11-1670,-6 1 2846,-11 11 0,-6-8 0,-7 7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4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22 15191,'-2'0'2699,"1"0"-3796,1 0-57,67-3-930,-33 1-2410,54-4 4494,-52 2 0,-16 1 0,-6-1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8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35 126 11291,'-7'0'2331,"2"0"-2331,5 0 101,0 0-68,-10-7 225,8 6 78,-8-7 67,10 6-122,0-1-46,0-2 79,0 0-12,0 0 124,0-1-90,0 2 34,0 2-191,0 1-213,0 1 34,0-1 68,0-3-57,10-3 0,5-5-11,13-1 11,3-1-11,-1 2-11,-2 4-45,-2 3 0,-4 4-45,0 1-112,-3 9-78,-4 4 156,-6 14 79,-5 6 56,-13 30 11,-1-14-11,-7 16-22,4-25 0,6-8-113,4-4-111,8-1 167,10-7-33,9 0 45,8-5 11,2 2 56,-6 3 79,-2 3 189,-12 2 315,-5 10-247,-18-8-78,-11 8-146,-16-13-112,-4 0-11,-2-5-90,5-6-504,3-4-191,5-4-470,6-2-4975,4-10 6241,10-5 0,4 2 0,5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8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10 12703,'-4'-5'2824,"1"0"-2511,3 5 214,0 0 89,-41 58-336,29-25-11,-29 47-135,38-43-78,3-6-22,5-6 33,6-7-67,6-8-123,7-6-101,0-4 78,-1-6 146,-3-7 0,-6-9 34,-5-7-34,-5-3 0,-2 0-34,-3 1-100,-8 4-538,-4 6-381,-8 8-617,2 7-5165,3 4 6835,9 5 0,2-2 0,5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9.1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45 17263,'-31'47'123,"1"0"1,-18 34-102,49-50-11,7-7 34,5-7 67,8-10-67,2-2 0,0-5-1,-3-9 35,-2-4-22,-5-13 43,-5-5-55,-4-5-22,-3-18-23,-10 15-135,-3-7-459,-10 23-1692,-11 8-145,10 7-942,-4 4 3373,19 6 0,4-1 0,4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9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8 10496,'0'-4'2767,"0"1"-2016,0 3-214,-57 11 2,28 1-125,-43 13-246,47-3-22,6 2-12,10-2 34,5-1 123,10 1-66,10-2-124,11 2-34,10-1 56,1 1 79,-4 1-1,-6-1-44,-9 0 0,-7-4-112,-7 0-34,-2-2 79,-8-2-90,-11 1-45,-12-1-650,-14-1-190,-6-1-449,1-4-1309,3-2-999,5-3 3642,11-2 0,11-1 0,10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39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0 18138,'7'61'537,"0"-1"1,-1-3 0,0-1-68,1 28-89,-3 6-325,-2 7-2881,-2-45 1,0 0 2824,-1 1 0,-1-1-140,-1 0 0,-3 2-1159,-4 14 1,-2-1-2063,-8 27 1009,7-39 1,2-5 2351,1-3 0,5-23 0,4-12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5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 9677,'-36'13'908,"19"1"-482,41 0 11,19 2-4206,17 2 4026,17 3 206,-30-9 1,6 1-446,8 1 1,7 2 0,-1 0-19,18 3 0,2 1-363,-6-1 1,4 0 0,-2 0 313,-16-4 1,-2 1-1,0-1-30,4 2 1,-1 0 0,2 1-166,0 0 1,1 0-1,4 2 126,2 1 1,6 3-1,0-1 1,-5 0 12,6 1 1,-4-2-1,4 2 99,-5 0 0,4 0 1,0 1-1,-7-2-129,-4-1 1,-4 0-1,-1-1 79,-2 1 0,-1-1 0,-1 0-256,24 10 1,-2-1 283,-9-1 0,-3 0 5,-7-3 1,-2 1-6,-7-2 0,-2 0 494,-6-2 1,0 0-450,9 4 0,-3 0 95,22 11 56,10 2 22,-40-20-55,-5-4 599,-7-6-734,-4-3 2486,-6-2-2486,2-3 1031,-13 1-1031,0-2 22,-10 0 34,-1-1 157,-2 0 78,-1 0-201,2 0-90,2 0-56,3 0 45,3 0-1,1 0-10,2 0 0,-2 0 10,0 0-32,-1 0 21,0 0 12,1 0 11,8 0 11,-3 3 12,8-1-23,-6 4 11,4-2 22,0 1 57,5-4-45,-8 2 78,0-3-33,-9 1-23,-2-1-45,0 0 1,2 0 44,-3 0-11,1 1 22,-2-1 1,-2 1 44,-1-1-123,-1 0-627,-1 0-539,-5-1-1691,-12-5 2857,-13-7 0,8 4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0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1 332 14775,'23'-47'969,"0"1"1,25-32-970,-7 47-257,10 7-1166,6 1-1457,9 4-1927,1 0 4807,1-3 0,-30 11 0,-10-1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5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 10753,'-4'-3'773,"1"1"-683,3 2-79,0 0 23,78 26-34,-26-1-12,5-3 1,2 6-11,18 33 44,-30-14 113,-8 13 302,-31-22 246,-18 0 427,-12-4-349,-15-2-122,-12-2-280,-4-3-214,0-2-145,3-3 0,2-1-414,6-4-1031,6 1-6477,-5 2 7922,16-10 0,1 1 0,18-11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7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60 18944,'37'-11'1076,"-6"4"-953,-24 16-67,1-1-56,-4-1-22,0-2-258,-2-1-292,-1-3-190,-1 0-1232,0-1 1489,0-7 270,0-3 168,0-6 67,0 1 280,0 3 224,0 4 224,0 2-134,0 5-179,0 0-146,0 5 369,1 10-312,-1 13-203,2 11-89,-1 9-34,0 1-34,-1 0-515,0-4-1020,0-4-4112,0 6 404,0-18 5277,0-1 0,0-20 0,0-6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7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17834,'0'58'515,"0"0"1,0-3 0,0-6-427,0 1-89,0-1-67,0-5-2353,0 6-34,-1-18-1658,-3-2 4112,0-22 0,0-7 0,2-1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7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97 16580,'47'-27'-39,"0"0"0,33-15-320,-52 42-493,-4 6-739,-8 7-818,-7 15 1346,-23 29 0,10-28 0,-12 13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7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 15538,'67'-16'-6029,"-13"11"6029,-64 22 0,8-4 0,-8-2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8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3 161 13689,'-1'2'2880,"0"-1"-2824,1-1-56,60-4-90,-26-3-291,51-4-67,-42-4-393,-1 1-480,0-4-820,-5-1-784,-2-3 2925,-7-4 0,-12 12 0,-6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8.2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16165,'53'-11'-163,"-1"0"1,34-6-353,-58 15-2925,-7 1 471,-10 1 2969,-5 0 0,-6 0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8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11246,'-1'7'4180,"0"-1"-3486,1-6-301,0 61-46,0-26-4464,0 49 4117,0-42 691,0-4-1542,0-2-864,0-3-1411,0-5-1345,0-5 4471,0-8 0,0-8 0,0-5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8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10226,'0'-18'2992,"0"4"-2319,0 14 1007,0 0-761,11 61 594,-5-2-1166,6 33-302,-6-24-45,-4-28-45,0-4-896,-2-5-684,0-5-1266,0-5-1524,2-9 4415,4-5 0,-2-6 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8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 12927,'4'-6'3832,"0"57"-3227,-4-9-213,0 51 158,0-29-360,1-1-4430,2-3 4240,4-5 859,-1-6-1083,0-7-594,-3-7-516,-2-7-738,-1-6-1458,-2-10 2541,-7-4 989,-4-6 0,4-2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2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18518,'-1'75'572,"0"-1"-572,1-5-45,0-2-795,0-3-1054,2-7-549,2-5-1255,5-12-660,3-9 4358,5-17 0,-7-7 0,-1-7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6:59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92 14630,'-6'-6'3048,"2"2"-3048,4 4-807,0 0-526,77-15-706,-35 6 890,10-1 0,1 0-2615,-3-1 3764,-4-2 0,-21 6 0,-7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0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15056,'4'-7'3832,"-1"2"-3586,-3 5 539,0 0-707,12 56-78,-8-17-22,9 50-539,-12-29-951,-1 3-751,0-1-1805,0-1 4068,0-14 0,0-19 0,0-12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0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38 13465,'17'-21'1310,"-2"5"-1163,-15 16 110,-4 1 270,-5 11-191,-8 8-146,-3 13-44,0 6-146,9 2 0,4 0 22,11 1 12,18 1 78,12 0-78,17-1 212,4-3 292,-4-2-135,-8-5-44,-12-4-269,-12-6-90,-10-6-123,-6-2-494,-18 1-806,-13 1-1255,-25-2-1725,-13-3 4403,-4-6 0,28-4 0,13-1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1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0 133 14193,'6'-12'2353,"-2"2"-2285,-4 10-57,78-39-22,-34 24 5,8-7 0,2 1-229,-4 13 89,-7 4 112,-8 2-22,-10 2-56,-11 0 56,-8 7 56,-8 9 258,-12 12-45,-6 12 79,-8 5-147,6 2-122,8-2 100,8 0-123,5-3 45,9-7-45,4-6-68,13-11-100,6-9-11,4-5 45,0-10 134,-3-8 56,-8-10 89,-7-10-66,-10-3-79,-4-1-11,-3-2-79,-12 4 56,-6 2-336,-14 7-335,-5 7-595,1 8-1210,3 7-224,10 4 2734,8 2 0,8-1 0,6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1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237 0 16187,'-61'3'830,"11"4"-315,52 9 12,12 6-4218,11 3 3903,14 3 726,8 3-859,-2 0 100,-4-1 11,-9-2 147,-11 3-281,-11-5 3426,-23 0-3482,-16-7-146,-21-5-381,-8-2-773,-3-2-347,2-2-471,7-3 2118,9-3 0,21-1 0,7-1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2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23 14103,'-4'-12'3956,"0"2"-3743,4 10 672,0 0 101,-2 22-516,2 9-43,-3 27 43,3 7-280,0 7-321,0 6 131,0 4 0,0 6-818,-5 7-751,-6 1-1366,-8 2-2041,-4-6 4976,0-13 0,11-34 0,2-17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7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13656,'5'-10'4661,"-1"3"-3900,-4 7 1077,0 0-1423,25 34-158,-17-3-201,18 33-56,-24-10-11,-1 1-314,-1 2-1008,0-1-1390,0 1-1580,-1-6-2643,1-11 6946,-1-14 0,1-14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8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30 14473,'0'-16'2533,"0"2"-2533,0 14-2253,0 0-1075,-16 5-2363,6 0 5691,-10 2 0,14-3 0,4-2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8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26 14439,'21'-18'1536,"-8"10"-1021,-22 24-123,-4 10-168,-2 8-100,6 1-57,4 1 146,15-2 247,11-1-68,14 1-90,10-3-44,0-2 100,-3 0-21,-9-6-136,-10-1-190,-9-4-11,-8-4-78,-7 2-1065,-20 0-1121,-13 2-1467,-23-2-1625,-7-6 5356,0-4 0,27-5 0,11-1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8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17174,'92'-39'-1267,"-17"9"-1018,-54 30-1604,-8 5 3889,-6 7 0,-5-3 0,-2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2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13756,'0'-5'2768,"0"1"-2410,0 4 606,0 0-852,14 70-100,-6-32-12,12 56-214,-9-54-794,-1-5-493,-3-9-1200,-4-5-884,-1-6 3585,-2-7 0,0-4 0,0-3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8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25 15224,'2'-14'3552,"-1"3"-3552,-1 11-1748,0 0 247,1 4-2533,-10 16 4034,-5 10 0,2-6 0,-1-3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9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16457,'7'9'3092,"-1"-1"-3092,-6-8-2764,0 0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09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19056,'21'43'1165,"-2"8"-1153,-12 11-24,-3 7-32,-3 1-920,-1 0-1479,0-2-1938,0-3 4381,-5-5 0,3-27 0,-3-10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5.0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18328,'4'58'15,"1"-1"0,-1-3 0,1-4-1069,1 11-671,3-3-1390,0-5-1446,0-10 4561,-1-14 0,-3-14 0,-3-9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5.3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 0 18608,'50'2'330,"1"0"1,34 16-253,-56 39-44,-12 7-34,-7 5-56,-16 3-627,-15 5-685,-15-1-379,-13 0-808,1-8-740,3-12 3295,12-17 0,14-18 0,9-12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5.8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0 200 12904,'42'-40'359,"0"-1"0,24-26 850,-60 54-401,-4 5-696,-4 3 168,-8 4-3527,-8 2 3348,-8 9-67,-4 7 89,3 11-33,8 4-79,9 1-11,6 2 11,11-2 3381,11-1-3594,14-4-425,10-5-225,7-8-223,-1-6-203,-3-6 337,-4-9 403,-9-8 359,-6-10 34,-7-12 145,-9-3 212,-5-1 416,-4 0 22,-2 5 167,-3 6 114,-3 5-304,-1 7 1,3 6-247,3 5-269,2 4 470,0 10 460,0 14-167,2 17-147,5 19-303,2 13-245,4 12-135,1 10-85,-6-21 1,-1 1-499,-3-18 1,0-1-410,0 14 0,-2-3-1541,-4 7-951,-5-22-349,-3-23 3788,-4-15 0,6-12 0,2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6.0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1 242 13028,'24'-46'1977,"1"-1"1,22-31-1575,-10 43-156,-2 14-169,-4 10-55,-6 8-23,-8 17 11,-8 8-11,-5 19-79,-11 6-447,-10 5-483,-10 1-649,-8-2-762,2-5-504,7-9 2924,10-13 0,8-11 0,7-9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6.6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28 129 14227,'-8'-11'1949,"2"2"-1949,6 9 23,0 0-1,-14 63-22,21-36 22,-7 47-22,25-55-22,1-9-56,0-4-46,-1-5-10,-4-4 56,-5-4 78,-4-5 33,-7-6 158,-1-14-147,-6 10 136,-5-10-12,-3 13-11,-5 2-67,4 1-3426,3 2 3347,5 1-11,2-2-45,5 1 23,10-4 10,11 2 12,10-1 0,3 4-22,12 6 22,-18 3 3403,3 12-3246,-22 6 0,-7 10-12,-4 4-100,-5 15-45,-5-12-89,-3 5-270,-3-18 191,5-8 168,3-6 34,5-3-34,3-10 157,22-24 111,-3 2 180,19-15 225,-13 18-12,0 5-179,-6 8-79,-2 6-302,-5 6-56,-4 3-23,-1 9-55,-3 22-617,-4 2-673,1 15-357,-3-15-774,-1-5-1300,-3-8 3754,-1-9 0,1-7 0,0-4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6.8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7403,'0'0'0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7.0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28 13196,'0'-15'3306,"0"3"-2086,0 12-614,40 58 178,-18-11-482,4 2 1,0 4-45,-5 24-202,-4 2-56,-2-4-90,-4-5-3092,-3 6 191,-4-27-2321,-2-4 5312,-6-33 0,3-9 0,-3-3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6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10204,'1'-7'3183,"0"0"-2556,-1 7 662,0 0-696,19-19-10,-12 12 224,15-14-90,-16 16-168,0 3-157,1 1-202,-3 0-100,1 1 44,-2 10 147,1 10-147,1 14-78,0 10-33,1 5-23,-1 2-639,1 0-1020,-2-3-380,1-3-1322,-1-4-740,-3-7 4101,2-10 0,-2-11 0,1-9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2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16232,'34'-37'140,"0"0"1,25-22-265,-36 55-716,-3 3-617,-3 2-1210,-9 9-56,-3 10-245,-13 13 2968,-11 6 0,7-15 0,-5-6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7.1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6 153 13420,'-3'-16'2420,"1"3"-2969,2 13-1434,57-44-1356,-20 27 3339,47-33 0,-56 43 0,-7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8.9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18899,'21'68'30,"-1"0"0,0-3 0,-6-5-747,-7 8-841,-4-4-481,-2-11-1390,-1-10-1288,-1-14 4717,-6-13 0,5-10 0,-5-6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9.19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85 18194,'68'-53'660,"-6"21"-660,-28 53-33,3 9-572,-2 4-975,-2 0-706,-8 1-1400,-8-3-1244,-7-4 4930,-6-10 0,-2-8 0,-1-6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319 11 13756,'0'-6'2476,"0"2"-2353,0 4-123,-73 40-1991,31-9 1464,-7 2 1,0 2-1379,6 11-419,11-3-1363,13-7 3687,9-12 0,9-11 0,1-8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9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17610,'7'50'180,"0"1"0,5 43-180,-5-35-718,-3 2-694,-2-3-1188,-2-5 2600,0 0 0,0-27 0,0-3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9.7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16759,'7'96'-5647,"-1"-15"5647,-6-53 0,0-13 0,0-8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19.9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8456,'0'0'0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20.2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23 156 11347,'0'37'3810,"0"-1"-3631,-3-3-145,0-3-34,-3-5-269,2-8-169,0-6 270,3-6-11,0-4-537,1-15 177,3-10 382,9-19 157,7-7 0,10-2 0,3 3 68,0 8 245,-2 7 192,-5 12 88,-7 9-234,-6 7-168,-3 4-12,-3 3 23,-1 11 22,0 6-168,0 14 56,0 2-90,3 1 1,2-4-23,5-4 0,3-6-12,2-7-301,5-7-461,-2-5-1052,2-4-1054,-3-10 2880,-5-8 0,-7 5 0,-6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20.5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18780,'25'60'321,"-1"1"0,-1-5 1,-6-4-322,-10 7 126,-2-2-642,-4-4-3013,1 8-90,-2-24-1539,-3-2 5158,-4-27 0,3-7 0,-2-1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20.6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58 15963,'49'-16'-2493,"1"0"0,38-9-2593,-41 25 5086,-3 0 0,-19 0 0,-8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2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11782,'44'52'-101,"-1"-1"0,-3-2 1,-12-8-62,-29-18-420,-12 8 134,-7 5 358,-10 0 166,-2 5-155,15-16 134,4 0 360,16-17 704,10-4-267,8-2-34,13-2-280,3 0-180,3 0-168,0-3-190,-2 0-78,-3-3-784,-5 1-1402,-6 0-1994,-7-1 4258,-6-4 0,-6 5 0,-3-2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26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77 16434,'-9'19'4247,"3"-3"-3776,6-16-270,0 0-156,114-44-179,-54 30-382,16-11 1,0 3-1256,-13 18-1489,-11 2-1547,-17 10 146,-17 12 4661,-25 14 0,4-11 0,-10-2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26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10 148 13880,'-5'7'4235,"1"-1"-3552,65-33-358,-26 13-224,51-21-101,-44 21-45,-1 1-537,-4 4-1021,-4 0-918,-2 0-1972,-5 0 4493,-6-2 0,-9 6 0,-5-1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27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19235,'64'6'179,"1"0"1,-4 1-1,-4 2-179,15 15-11,-5 8-22,-13 6-1,-13 9 23,-16 8 11,-14 6 0,-12 6 33,-17 2 35,-14 1-68,-17 2-56,-4-3-483,-1-2-637,4-4-897,7-6-1916,5-7 3989,8-9 0,13-19 0,6-9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0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 14406,'0'-9'4247,"0"1"-3127,0 8 751,0 0-4141,3-32 2304,-3 29 788,2-11-609,-2 44-135,0 17-55,0 10-23,0 5-370,0 4-807,0 1-3439,3 20 840,6-30 350,7-1 3426,11-39 0,-11-13 0,0-4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1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75 13375,'0'-10'3127,"0"2"-3060,0 8 616,0 0-537,-19 54-146,14-23-34,-13 42 34,21-39 11,7-8-11,7-9-56,6-8-89,5-6 122,-2-10 23,0-7 45,-6-12 67,-6-8 67,-8-4-145,-4-2-34,-5-1-79,-9 6-33,-6 4-1512,-23 10-124,12 10-1277,-7 5-281,23 14 3306,7 2 0,6-1 0,0-1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1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25 14092,'11'14'2947,"-2"-3"-2644,-9-11-259,0 0-10,-23 64 33,22-38-44,-10 47 21,28-57 46,7-8 44,-1-5-10,2-10 11,-3-6 55,-3-9 146,-6-7-179,-6-1-157,-4-2-179,-5 2-68,-10 2-448,-6 5-560,-10 8-459,-2 7-1558,4 6 3272,6 2 0,10 0 0,6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1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33 13465,'-17'-18'2935,"4"3"-2867,13 15-192,0 0 360,-37 18 201,40-3-157,-23 18 89,50-7 91,-1 2 11,-2-1-79,-9-1-168,-8-3-224,-6-4 67,-4-3-89,-6 0 22,-10 0-1042,-14 0-785,-11 1-559,-4-4-2388,1-4 4774,7-4 0,17-4 0,8-1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2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28 15101,'-7'-15'3675,"1"3"-3597,6 12 1009,0 0-538,-10 74-246,7-13-186,-3 2 1,2 5-283,3-17 0,1-1 165,-1 2 0,2 0-275,-1 1 1,1 0-399,2-2 1,0-2-1837,6 49-1744,4-7 4253,-3-9 0,-3-36 0,-4-14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3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13 15930,'0'-7'2129,"0"1"-1905,0 6-224,-5 88 0,3-32-118,-1 7 1,1 1-735,2 4 180,2-11-1,1-12-77,-1-15 627,1-14 89,-3-7 68,0-17 11,0-16 78,0-18 157,0-19 45,4-4 167,9-2 383,10 7 10,9 9-190,5 12 10,20 15-559,-14 11 56,12 21 22,-24 12 22,-8 19 12,-9 7-180,-8 30-78,-19-18-78,-10 19-998,-16-24-1075,-7-2-908,-1-3-2544,1-7 5603,12-11 0,14-14 0,11-8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3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0 578 15616,'4'-15'2308,"0"3"-2308,-4 12-235,11-70-4017,-1 26 4168,0-9 0,2-2 84,9-11 1061,1 0-511,3 6 503,-4 10 11,0 13-313,-6 12-347,0 10 3212,-1 8-3482,3 5 101,1 11-145,2 11-90,-2 18-23,0 9-122,-6 10-527,-3 1-404,-5 3-661,-1-3-930,-3-7-739,0-9 168,-7-13 414,-4-10 2824,-7-11 0,7-5 0,1-3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2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17 121 13712,'-9'-15'2173,"2"4"-2173,7 11-90,0 0-850,67-36 301,-35 24-3788,59-26 1660,-67 33 2794,-4 3 1,-17 1 0,-3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3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10 447 14148,'-9'-78'2118,"10"11"-2118,16 48-112,18 2-448,10 2-471,10 2-672,4-1-191,1-1 191,-2-1 560,-5-2 1143,-6-2 11,-7-1 1345,-9-1 683,-8 0 427,-8 1-427,-4 0-180,-6 3 943,-1 2-2331,-1 8-326,-1 3 79,3 13 224,0 11-257,4 16-146,-2 16-45,0 7-1165,-2 41-763,-3-21 186,-1-26 0,0 0-5060,-1 13 6802,0-9 0,0-26 0,0-11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4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16804,'7'4'3865,"-1"0"-3494,-6-4-349,2 70-22,-2-34-359,3 58-1277,-3-55-974,0-3-1727,-3-6 4337,1-15 0,-1-5 0,1-10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4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7044,'0'0'0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5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 15739,'-24'80'-33,"16"-10"44,51-45 34,0-1-4252,-4 0 4577,-8-2 1039,-14-3-939,-7-2-324,-8-3-146,-9 0-12,-10 1-1209,-14 2-997,-15 3-1738,-4-1 3956,-2-2 0,24-8 0,7-3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5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0 151 17069,'4'85'56,"0"-19"231,-4-57-30,0-6 576,0-4-766,0-13-49,9-9-18,8-15 55,13-8 68,8-1 269,0 2 90,-2 6-247,-4 9-123,-6 11-112,-6 10-56,-6 7-11,-3 5 56,-4 9-34,-3 7-11,-2 9 22,-2 1 34,0 0 0,0-4-100,0-5-203,0-6 303,0-8 156,6-5-133,8-11-11,10-7 10,4-8 34,1 0 146,-5 4 44,-6 9-179,-6 4-67,-2 6-33,-4 2-57,0 1 0,-1 6-381,0 11 46,-1-1-214,1 6 11,-1-13 124,6-3 269,2-5 179,6 0 56,1-5 247,15-17 369,-9 4 168,7-15 12,-13 14-202,-6 3-135,-2 6-224,-2 4-235,-3 3 0,2 3-11,0 8-258,7 13-548,-2-1-506,2 6-604,-4-12-1009,0-3-1523,-1-7 4459,0-3 0,-5-3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5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8456,'0'0'0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6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1 661 16871,'3'50'140,"1"1"0,1 32-129,-5-59 23,0-10 67,0-6 852,3-7-953,20-27-135,1 1 23,18-23 44,-7 7 68,0 2 214,-5 4 211,-4 8 124,-8 8 34,-4 9-359,-5 6-168,-3 3 79,0 6 55,2 10-78,-1 11-78,4 8-23,0 3-11,4-4 0,0-5-123,4-6-90,1-10-134,4-4-304,3-6-379,1-11-12,-1-10-113,-4-17-1456,5-55 1592,-12 5 525,-5 22 0,-2-1 550,-4 11 0,-1 3 510,-1 0 0,0 1 1037,1-39-180,-3 17-169,-1 20-368,0 19-640,0 16 280,0 22 69,0 22-58,0 20-99,2 20-158,2 9-135,3 6-123,-2-22 1,0 0-23,3 26-247,-4-33 1,0-2-919,0 2-1245,-1-14 362,-2-12-3028,-1-13 5076,0-7 0,0-6 0,0-1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7:57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1 473 17857,'50'-10'-488,"0"1"1,43 0-432,-36 16 236,-1 7-370,-4-2-57,-6-3 685,-6-1 425,-8-3 44,-11-1 113,-8 0 314,-9-1-67,-3 1 547,-7 4-356,-7 2-338,-5 6-178,-5 2-12,6 0-67,3 2-134,5 6-1,5-5-89,2 4-67,11-12-281,4-3-178,11-4-315,1-3 314,1-2 146,1-1 269,-1-9 336,-3-3 224,-3-9 617,-5-1 750,-5 2 1310,-4 0-1836,-4 10-112,-1 2-942,0 7 56,3 7 101,2 8-123,5 10-23,4 4-22,4 1-123,4-7-280,2-7 10,3-8-380,13-9 370,-12-13 145,7-13-22,-17-16 11,-3-14 269,-3-10 213,-4-6 370,-1 0 313,-6 9 146,-1 12-258,-1 15-223,0 14-617,0 10 22,0 8 79,0 28-45,11 2-101,9 24-111,17-5-136,6 4 124,3 3 101,-6 0 22,-8 1-101,-11-2-55,-11-3 10,-6-4 158,-8-7-35,-9-6 124,-7-7-12,-17-2-32,15-8-785,-2-3-236,19-6 68,4-2-1322,13-7-427,27-36 1570,3-3 436,-9 5 1,-1-3 716,21-34 23,1-6 1502,-3-2 627,-6 4 280,-9 7-325,-12 11-470,-11 12-191,-9 13-561,-2 14-559,-2 10-213,-2 8 134,-8 12 33,-3 15 102,-9 18-113,3 19-179,4 10-67,8 2-11,3 2-157,8-4-313,7-5-68,10-10-180,10-10-100,3-13-34,3-12 101,-1-9 258,-2-6 325,-5-6 179,-7-8 504,-8-4 325,-8-8 225,-4 3 682,-8 1-1142,1 9-303,-3 3-145,4 7 470,3 21-515,6-1-101,8 20 0,9-8-437,9-1-258,5-4-369,2-3-707,1-6-458,-5-3-1839,-6-3 4068,-11-3 0,-7-4 0,-7-3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19:45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6 151 11123,'-1'-6'852,"0"-1"-505,1 6 67,0-3-44,0 0-67,0-1 78,0 1-23,0 1-55,0 1-68,0 0-101,0 1-21,0-2 77,0 1 23,0-1 123,0 1 11,0-3-123,0-1 23,0-3 425,2-5-190,1 6-33,-1-1-449,1 8-56,-3 1 56,0 13 89,0 11-10,-1 21-34,-3 10-90,0 4-190,0 18-270,6-26 79,10 5-78,10-37 89,9-9-66,5-10 44,18-37 437,-14 3 45,6-30 190,-24 17 134,-9 2-33,-4 7-10,-6 6 144,-2 6-89,-1 9-168,0 5-68,0 7-290,0 2 145,0 11 145,0 8-66,0 13 22,0 9-68,11 23-33,2-15-11,10 9-135,1-28-78,-2-9-11,3-9 11,-2-5 101,1-9 123,-2-11 11,-2-10 124,-4-29 44,-5 11 90,-4-13-1,-2 22-43,1 3-57,4 7-168,5 4-33,6 7-12,7 6 11,6 3-67,17 21 33,-16 4 46,5 20-56,-27 3 10,-5 4 1,-6-1 45,-12-4 22,-5-6 56,-21 0-56,10-18-112,-4 0 0,20-15-135,6-2-929,9-10-1121,41-30 908,-1 0 828,-6 7 1,1 0 45,22-16 515,-5 2 145,-9 4 527,-11 4 359,-13 6 135,-12 3-147,-8 8-425,-7 8-45,-11 4 34,-6 7 33,-9 1 135,-4 19-549,13 1 22,3 19 146,15-4-3639,8 3 3426,8 1-157,12 0 0,9-3-1457,26 3-213,-12-14-794,15-5-2007,-20-14 4471,-2-5 0,-19 0 0,-4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03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0 147 17118,'46'-55'1804,"-8"24"-1042,-28 66-281,-2 15-4441,-1 9 4027,-4 4-67,0 0 4,-2 17-721,1-25-616,-1 5-472,-1-34-290,0-11 11,0-8 1448,-4-19-820,-2-11 1936,-2-21-480,3-8 336,3-7 314,2-3 156,0 1 158,2 2 851,16-10-772,-1 22 21,15-4-179,-5 32-448,3 8-168,3 6 34,2 11 167,0 12 45,-2 15 35,-3 15 514,-8 38-851,-9-19-145,-9 24-68,-19-32-23,-9-3-694,-16-5-3070,-29 12 346,17-20 3441,-12 3 0,41-31 0,9-7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3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0 10989,'-5'11'4493,"1"-3"-3664,2 50-224,0-22-213,-1 50-179,0-37-213,1-2-67,1-4-908,0-6-885,1-4-1345,0-9-1266,6-7 4471,4-8 0,-2-5 0,0-4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03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18 553 14014,'-10'7'1490,"2"-1"-1490,8-6-459,0 0 437,15-34 33,-1-2-3403,16-39 3481,-1 3-158,2-6 662,0 1 91,-3 11 414,-4 12-89,-6 17-79,-5 15-650,-5 11-280,0 8 3258,1 13-3068,5 13 417,2 20-417,1 16-78,2 11-112,-3 4 0,-2 0-380,-5-3-416,-4-6-717,-2-7-504,-3-8-526,-9-10-1188,-2-9-168,-9-15 3899,1-8 0,9-7 0,2-1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04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1 451 17218,'33'-39'-280,"0"1"0,32-25-471,-9 56-414,2-1-650,3 0-45,-4-6 392,-3-4 224,-6-5 1087,-4-6 157,-8-1 819,-5-3 537,-10 2 223,-2-1 326,-8 6-157,-4 3-235,-2 7 828,-1 7-2116,1 5 212,2 14 246,-2 12-201,2 18-191,-2 14-168,0 9-123,-1 5 0,-2 1-470,0 2-875,-1-2-1579,-2 0-1961,-8 0 4885,-2-7 0,0-25 0,3-13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04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0 165 9756,'8'3'-3585,"-1"-1"2641,26-34 1,4-11-1,-19 24 1,17-19 0,0 0-1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05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80 150 14137,'-30'-79'3294,"6"18"-2733,12 53-438,3 7 426,7 17 292,0 14-248,2 25-234,0 13-79,5 12-191,4 2-78,8 0-323,2-3 301,0-9-504,-3-9-550,-5-12-1131,-4-12-739,-3-12-1917,-3-12 4852,-1-6 0,0-7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05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1 121 13084,'0'-19'2667,"0"4"-2611,69-24-56,-24 30 5,5-11 1,2 1-17,6 19-1,-4 4-66,9 11 33,-24 0 45,1 12 247,-30-3 111,-4 4-66,-6 6-158,0 1-134,0 4 0,0-4-134,0-2-180,10-6-56,5-10 213,14-7 157,4-8 11,1-18 191,-4-6 336,-7-19 291,-10-1-67,-6-2-504,-7 5-258,-15 7-505,-7 5-1265,-17 10-2196,-5 8 3966,-3 5 0,21 4 0,5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06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19941,'9'63'298,"1"0"1,-1 0 0,-3-1-254,-10 37-1477,-3 0 1432,-4-7-3564,1-14 3384,3-20-1166,3-17 1526,14-22-598,73-28 418,-28 1 130,-1-2 0,-1 0-220,-6 9 34,-10 12-33,-10 5 1984,-13 23-1906,-16-8 2958,-21 9-3003,-19-14-605,-17 0-605,-8-5-729,-1-4-1087,10-4-1501,15-8 4583,19-2 0,13-3 0,10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4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9521,'1'-4'3428,"0"0"-2800,-1 4 818,0 0-920,9-1 202,-5 13 101,6 5-235,-8 18-22,1 5-270,-1 4-190,4 0-56,2-1-22,4-5-34,5-6-90,2-6-178,4-10-57,3-7-68,1-6-201,17-24 494,-13-1 100,8-23 22,-19 3 504,-2-12-156,-7 19 34,-2-3 33,-7 25-280,0 7-157,-2 3-135,0 3 135,1 6 0,1 7 34,3 10-1,4 6-33,2 2-11,4-4-112,1-3-560,9-3 368,-5-11 69,5-1 67,-8-12 78,0-8 101,-3-9 34,0-9 22,-4-4 425,0-13-77,-4 16 44,1-2-56,-6 21-257,1 6-135,-2 3-124,2 2 113,2 1 11,11 21 0,1-4-101,10 16-335,2-13-181,3-3 12,2-7 23,0-5 155,0-4 192,-6-2 123,-3-10 112,-7-4 23,-4-12 627,-6-17-1,-3 12 23,-2-8 68,-2 20 325,0 7-1031,1 6 167,3 16 415,3 16-179,7 22-168,4 17-33,5 13-158,-1 6-327,-1 5 249,-8 3-84,-7-29 0,-4 0-297,-11 28 145,1-36 1,-5-5-213,-24 3 236,-10-18 212,-5-17 44,-3-10 35,3-11 425,-8-29-213,24 2-224,2-26-67,26 9-123,15-1-437,15-3-415,21 2-672,21 1-985,15 0-909,8 2 672,-41 23 1,1 1 2868,2-2 0,-3 2 0,8-3 0,-12 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4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20653,'6'53'201,"0"-1"1,5 45-202,1-32-369,-4-4-651,-1-8-545,-4-9-1259,-2-8-1277,-1-12-1545,0-11 5658,0-7 1,0-6 0,0 0-1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4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92 18978,'57'-26'48,"0"1"1,-4 0-1,-5 9-205,-1 24-739,-5 4-897,-6 11-896,-13 8-493,-10 7-762,-14 8 3944,-22 5 0,13-22 0,-11-5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4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0 11728,'27'54'11,"-18"-3"45,-57-12-11,0-3-5671,7-4 5771,12-7 1679,13-7-906,11-5 1297,7-5-1195,14-3-437,12-4-370,17-1 3291,7 0-3493,1-2-11,0-2-157,-5-4-571,-4 0-1087,-7-4-2410,-8-4 4225,-4-8 0,-13 11 0,-3-1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3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12412,'1'-9'2935,"0"2"-2039,-1 7-44,0 0-460,10 73-313,-5-34-79,2 11 0,0 0-146,1-6-930,0-4-493,1-8-1086,-1-9-516,0-8 3171,-3-9 0,-2-4 0,-1-2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5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30 17902,'93'-16'-538,"-12"2"-415,-42 14-1231,-8 2-1077,-3 1-717,-8 0 3978,-4 1 0,-8-3 0,-4-1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5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 12031,'-10'-1'4403,"3"-1"-3215,7 2-292,-9 56-67,4-15-380,-5 48-281,8-30-146,1-2-22,1-4-616,0-5-1222,0-9-1008,2-8-1715,8-12 4561,6-8 0,-4-8 0,-1-3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5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21700,'21'74'583,"-1"-3"-561,-11-11-22,0-5-1109,5 8-202,-5-24-807,2 1-3495,2-30 503,-4-10 5110,9-20 0,-10 9 0,-1-7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5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14742,'5'-13'5255,"-2"3"-4907,-3 10 503,0 0-615,32 83-158,-22-32-73,8 8 1,-2 3-6,-12 4-459,-1-4-684,-2-6-1177,-1-11-705,-4-10-1502,-4-10 4527,-7-10 0,5-8 0,0-5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5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23 195 10114,'-13'-14'6981,"4"3"-5658,9 11-383,0 0-670,5-61-270,13 40-303,12-45-963,16 60-986,6 3-1636,6 3-2297,2 0 6185,2-6 0,-27 5 0,-7-5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6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5 879 11964,'-2'15'2061,"-1"-3"-1893,3-12-146,0 0-4206,59-69 4184,-28 20-90,7-4 1,1-10 265,-9-27 1,-9 0 181,-7 32 1,-3 0 83,7-35 1,-4 5 353,-12 14 77,-4 19-32,-4 20-113,-1 15-246,-1 12 2615,4 6-3052,1 7 201,1 16 225,0 22-62,1 7 0,1 5-319,6 37-62,-2-29 0,2-2 964,10 21-1070,3-11-528,-3-11-705,-2-10-1165,-6-12-795,-3-9-2254,-3-13 5525,-2-8 0,0-7 0,0-1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16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60 14798,'49'-16'-79,"0"-1"1,40-9-157,-33 36-291,-4 4 223,-5 13 90,-9 3 123,-9 1 90,-10 4 34,-8-3 78,-7 0 23,-3-2-68,-1-4-56,3-5 45,5-6-22,8-8 44,9-4 57,6-12 268,0-9 561,-3-12 347,-9-6-57,-9 0-704,-5 1-550,-14 5-23,-8 5-806,-14 6-1334,-6 9-1871,-5 4 4034,3 6 0,17 0 0,6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1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176 479 15807,'-7'-25'728,"-7"16"-414,-20 30 11,-1 15-225,3 5 24,5 2-124,12-2 33,6-5 12,7-6-45,9-8-67,10-7-247,13-8-212,9-4 66,4-9-55,1-11-101,-3-17 178,-6-16-88,-6-18-45,-5-13 571,-7-8 112,-5 1 548,-7 6-32,-3 14 548,-6 1-649,0 27-112,-3 3-314,3 28-12,0 5-22,-1 16 1289,-7 44-796,5 2-313,-2 39-202,8-17-45,7 3 0,7-2-510,5-32 0,3-3-431,18 13 123,17 2-45,-9-43-314,2-10-134,1-6 684,-6-13 627,-10-5 459,-13-11 427,-9-3-35,-8 0-133,-3 0 346,-9 1-616,1 11-347,-7 5-101,6 10 0,3 8-22,2 9-12,9 22-246,7-3-123,9 7-236,10-19-235,3-8-134,3-5-158,0-5 236,-1-3 437,-4-12 347,-4-6 146,-8-17 695,-4-2 1669,-7-14-1321,-4 17-103,-2-1-21,-2 21-336,3 8-370,1 4-33,6 12 514,5 14-212,2 20-101,0 19-174,-10-10 0,-3 1-184,3 31-23,-5-30 0,-3-1-56,-8 12-123,-6-10-191,-7-12 22,-1-16 337,0-13 67,0-24-56,9-15-157,0-23 56,10-12 101,14-10-44,9-5 10,8 16 0,5 1-5,-8 14 0,2 1-6,10-12 0,0 3-89,12-4-34,-8 17 157,-11 13-68,-11 14-178,-11 7 223,-4 9 34,-5 12 67,-3 11-44,-3 12 22,-3 22-45,2-18 0,2 11-68,5-27-145,7-7-202,6-5-862,23-7 695,-5-5 178,10-6 90,-15-10 247,-2-7 67,-4-10 45,-4-3 291,-6-1 135,-2 2-113,-5 2 91,-1 4-203,-2 4 348,1 6-594,1 7-11,2 4 11,4 4-12,4 4-21,4 7-23,4 8 33,1 7 1,-1 3-90,-2-1-516,-2 10 393,-8-17 11,-1 2 90,-7-20 111,0-3 102,0 0 21,0-6-66,1-5-12,3-9 23,3-1-34,3-2 12,1 3-1,-1 0 191,-2 1-44,-5 6-169,0 2-12,-3 8-10,0 2 22,-5 1 78,-4 0 68,-7 0-68,-2 0-10,-1 6-12,3 3-34,2 8 56,3 5-55,5 6 10,2 1-21,3 3 44,2-2-56,8-2 0,3-7-191,19-4-22,-8-9-33,7-3 77,-12-5 125,-1-6 10,-3-7 12,-3-10 22,-4-4 67,-3-2 135,-3 2-23,-1 4 236,-2 3 66,-4 4-481,2 8-11,-1 3-112,5 5-448,0 0 436,9 0-269,6 0-167,13 0-56,3 0 167,2-3 370,-2-4 90,-7-4 213,-3-5 270,-5 1 368,-4-1-358,-2 3 45,0 1-225,2 1 102,3 3-235,2 2-12,3 4-112,0 1-45,0 10 34,-3 7-45,-4 12-23,-6 5-21,-3 1-12,-4 0-124,-4-4-112,-6-2-200,-5-6 21,-5-8 67,4-5 326,6-7 44,4-5-369,6-12 90,15-10 133,8-13 326,39-19 515,-13 16 426,15-6 34,-26 26-147,-8 7-369,-6 8-313,0 5-292,-9 10-68,2 6-10,-11 9-740,-1 3-874,-4-2-381,2-4-1434,1-6-370,2-7 3877,3-5 0,-5-3 0,1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1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58 8053,'-30'-32'0,"6"7"0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1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18910,'14'70'754,"1"0"1,-2-4 0,-2-5-83,-6 13-336,2-4-168,4-4-5783,3-7 5648,3-9 1376,2-10-2451,13-13-112,-5-13 98,9-16-2037,-8-15-2006,-4-12 5099,-5-9 0,-9 16 0,-6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3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11896,'2'-5'3451,"-1"1"-2566,-1 4-537,0 0-124,16 65-101,-6-20-90,1 3 1,1 2-34,1 11-123,0-8-673,-1-5-368,-2-10-1268,-6-9-246,-2-7-807,-3-11 3485,-8-5 0,5-5 0,-5-1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1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 17106,'95'-30'-885,"-6"6"-1020,-26 24-2420,1 0 4325,-1 0 0,-27 0 0,-9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4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0 844 12031,'0'3'3988,"0"-1"-3808,0-2-124,60 3-56,-25-14-672,51-6-248,-40-19 181,-1-13-202,-4-11-90,-5-14 395,-6-12 491,-5-7 145,-9-2 672,-8 6 426,-4 10-168,-4 16-22,-8 17-34,1 14-246,-6 18-326,5 7-67,3 11 628,1 18 1020,3 54-1323,2 1-805,4-18 0,3 1 267,12 29-22,11 0-315,2-5-783,-4-6-1210,-4-7-1468,-7-9-2869,-8-11 6645,-6-16 0,-4-17 0,0-10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4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12232,'54'-8'-11,"1"1"0,-3-1 0,-1 4-751,30 8-34,-6 7-179,-7 5-201,-13 4 963,-12-2 213,-18-2 997,-12-3 572,-11-1-157,-12 1-202,-6 1-493,-8 2-269,3 3-325,5 0-45,9 3-22,3-4 12,18-2 0,6-9-68,20-2-34,5-10 34,17-23 358,-23 1 370,0-20-257,-31 10-471,-13-1-78,-17 2-740,-16 8-1109,-15 6-2063,-5 12 3990,4 4 0,23 6 0,11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6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0 308 10877,'76'-54'-437,"-17"7"806,-54 25 382,-4 2 224,-10 1 1221,-11-2-1434,0 10-180,-6 1-178,10 9-124,2 6-45,3 11-89,3 9-146,5 13-11,2 2 0,6 2-180,5-2-145,7-6 56,3-6 89,-1-9 191,1-8 11,0-7 79,2-3-23,2-10 56,4-7 102,4-13 122,-1-5 258,1-2 292,-2-1-46,-4 4-78,-4 5-78,-4 7-179,-6 7-292,-3 7-224,-6 5-280,-1 6 268,-2 9-32,0 9-215,0 9-211,0 1-45,0-1-46,0-5 57,2-6 247,13-9 257,1-5 22,13-7-11,-2-10 23,3-5-23,0-9 90,-2 1 224,-5 3 426,-3 2-628,-10 8-123,-2 3-179,-7 7-169,-1 1 45,0 8-167,5 0-168,1 7-24,9-4 35,1-2 89,6-5-325,1-2-146,1-2 46,0-6 739,-3-5 224,-3-9 415,-6-5 559,-4-3-77,-5-1-24,-2 2 606,-5-5-940,1 13-91,-2 1-448,3 14-45,1 3 23,11 1 22,6 11-336,15 6-920,19 34 898,-14-9 212,5 15 57,-24-20 10,-8-6 23,-4-5-79,-14-1 68,-5-10-56,-11-1 11,-1-9-291,5-4-157,9 0-393,6-1-1579,8-8 739,13-7 560,10-12 707,11-6 526,3-5 964,-1-2 459,-5-1 1949,3-13-2128,-14 16-23,-1-4-280,-15 24-358,-4 8-415,-2 5-123,-3 10 67,-4 9-89,-3 10 10,1 11 12,4 1 0,2 1-45,3-1-22,1-5-304,7-4-144,4-5-471,17-7 739,-6-6 56,7-5 146,-9-9 22,-3-7 102,1-9 279,-3-6 191,-1 1 773,3-8-762,-7 15-313,3-1-292,-7 15-158,2 4 125,2 9-135,2 6-235,2 10-101,1 2-124,-2 0-481,1-2 772,-6-9 337,-1-4 23,-3-8-23,1-7 67,4-9-56,6-7 0,5-12-11,7-3-22,5-1-23,21-4 45,-14 18-34,9 1 23,-24 19-67,-7 6 78,-7 9 0,-4 6 78,-3 8 12,-2 1-79,1 1-11,0-2 0,2-2-112,5-4-146,5-6-167,6-4-203,6-8 34,5 0 247,18-18 347,-13-1 325,7-16 437,-22 1 280,-9 0 134,-6 3-245,-4 5-91,-6 7-179,-5 5-246,-2 6-315,-5 3 24,1 11 189,3 26-212,4 1-45,3 23-34,8-14-22,9 0-324,8-1-707,9-3-549,5-5-4146,20-3 1412,-13-16 4314,12-5 0,-35-12 0,-3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7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22227,'24'54'-359,"-1"0"1,-1-2 0,-7-4-1492,-20 14-1489,-5 0-2331,-4-7 4255,4-10 0,5-20 0,5-11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7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28 16457,'0'-16'2263,"0"4"-2901,0 12-3396,0 0-1076,-16 0 5110,6 1 0,-7 0 0,10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8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32 9801,'0'-11'1400,"0"3"-1400,0 8 124,0 0-12,0-4 11,0 2 90,0-1-56,0 2 112,0 0 672,0 0-729,-1 0-20,-2 1 99,2 0 515,-2 4-156,3 3 112,0 9-45,0 6-22,2 7-112,2 3-34,4 1-101,3 2-179,0-1 11,1 0-89,0-1-124,0-2 11,0-5-44,1-3 22,0-5-11,-3-8-45,-2-2-90,-6-6-257,-1 0-449,-1-2-2879,-3 3 650,-8-2-1357,-8 1 4382,-7-2 0,10 0 0,2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8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17 9834,'2'-9'2779,"-1"1"-2196,-1 8 1613,0 0-694,-11 60-1066,-1-24-290,-7 47-56,7-41-34,5-6-45,6-4-11,11-5 11,9-4 23,14-4 33,27 7 191,-15-8 459,12 11-11,-28-6-123,-6 4-236,-9-1-56,-4-2-224,-6-4-67,-2-4-112,-2-5 112,-9-1-369,-8-3-2702,-35 2 225,6-4-2061,-20-1 4907,22-2 0,19-2 0,8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8.8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82 19123,'51'-22'336,"1"1"1,40-13-337,-36 31-202,-8 2-896,-9 2-863,-7 7-1401,-9 6-2273,-6 8 5635,-7 4 0,-5-11 0,-3-3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9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14607,'9'26'-1192,"3"-13"1,-19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3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17 132 10709,'-9'-11'4706,"2"3"-4068,7 8-739,0 0 34,3-31-325,12 21-460,10-25-840,15 29-1344,5-2 3036,7-3 0,-23 5 0,-3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9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17521,'49'13'-1535,"-8"-3"0,-38-10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29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21846,'35'87'448,"-6"-4"-448,-29-20-459,-6 6-886,-3 2-1579,-7 3-2208,-3-1 5132,0-5 0,8-30 0,2-10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31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0 750 15157,'93'-16'-662,"-15"-9"405,-54-23 55,-6-12 202,-6-5 437,-7-2-45,-3 9-5637,-8 11 6006,-16 11 783,-9 25-1556,5 11 861,6 22-894,24 6-269,15 3-212,16 1-337,19-5-213,11-1 3706,2-6-2798,-4-3 168,-11-3 213,-13-1 381,-15 1 213,-11 0 112,-8 6-213,-4 2-292,-4 5-280,-5 3-66,-1-1-35,1-1-33,4-2-224,5-5-257,13-2-203,11-9-380,17-4-236,7-5 358,2-5 427,-2-6 515,-6-7 45,-7-8 448,-11-1 560,-9 0 1177,-9-7-1726,-8 11 12,-13-2-46,-9 15-133,-11 6-147,-2 2-89,-4 20-101,17 0-11,2 18-269,18-7-270,4-1-312,12-1-315,7-6-571,14-4-740,20-6 1951,-14-6 537,9-5 448,-23-10 471,-5-6 437,-6-5 213,-3-3-382,-5 4-212,-3 2-23,-1 4 449,-2 4-1356,1 4-45,0 3-22,5 2-23,5 1-45,6 4-1333,21 1 493,-6 1-169,14-4-156,-14-10-66,-4-10 223,-4-16 358,-7-20 740,-7-18-3067,-4-15 4288,-4-9 785,-2-1-448,-1 11 1680,0-1-1905,0 39-336,0 6-660,0 33-102,0 16 3762,0 17-3392,3 24-190,2 26-175,2-6 1,0 4-236,-2-16 1,-1 1-437,2 18 0,-1-1 174,-1 23-864,-3-10-1053,-1-10-1355,-5-15-1547,-2-17 5076,-5-19 0,4-14 0,3-10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32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12344,'0'-8'1020,"0"1"-1020,73 4-146,-32 9 79,19-2 0,1 1 67,-8 10 56,10 4 560,-28-3 437,-7 1-33,-9 4-11,-7 3-181,-6 1-188,-4 3-383,-1 8-268,-1-11-908,0 2-325,3-18 135,3-5-661,7-3-1031,4-7-102,3-9 2903,2-11 0,-9 8 0,-3 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32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227 111 12053,'-47'-33'-2852,"0"1"1,-32-14 2851,49 57 0,14-3 0,8 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0:32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9890,'0'-5'2118,"0"0"-1894,0 5-44,0 0 1982,0 4-1153,0 9-203,1 11-279,12 21-415,10 1-78,6-6-34,2-12-180,-8-19 136,-4-4 44,-1-4 179,-7-7 34,-3-7 201,-5-9-156,-2-5-258,-4-1-23,-7 3-470,-6 3-930,-8 4-716,-4 6-2153,-3 6 4292,0 2 0,12 4 0,6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5:01.45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35 2814 7930,'-19'0'1915,"4"0"-1556,15 0 1008,0 0-1019,3 0-35,4 0 23,3 0 23,5 0-113,2 3-32,4 2 55,4 6-12,5 4 34,9 5 0,9 6 45,9 6-167,11 3-57,5 5-22,7 0 33,-2 1 0,0-1 12,-1-4-68,0 0 22,2-11 1,-1-1 0,3-9-46,-4-6 91,32-5-68,-23-4-11,27 0 236,-24-4-270,9-3-22,11-7 34,3-3-1,5-3-21,-3-4 21,-3-3 57,-2-3-45,-4-4-1,-31 2 1,1-2 78,39-23-101,-19-3 1,-1-5-12,-38 24 1,-4-1-179,18-17 0,-3 0 211,23-23-44,-2 0-44,-3 0 32,1-1-10,5-1 22,3 0-67,5 0-45,1 1 11,1-5 17,-30 23 0,1-2 50,-17 15 1,-1-1-18,18-16 0,-2 2-5,28-27-33,-2 5 66,-4 4-3314,-2 6 3326,-3 3-469,-27 24 0,0 1 491,31-28-93,-33 29 0,-1 1 82,21-16 185,-4 6-174,-4 5 90,-8 8 2726,-5 2-2827,-6 7 1421,-2 1-1398,-5 4 306,-1 5-296,-6 0 169,-4 8-45,-7 1-90,-7 7 101,-8 3-179,-4 3-157,-5 3 168,-5 1 0,-24 10 11,-20 7 23,-33 13-1,-19 3-22,-11 4-212,-6-4 201,3-1 0,9-4 12,14-4-12,4-4 11,37-8 134,8-5-145,33-6-56,7-9 45,20-13-292,46-37 123,7 2 124,39-18 34,-21 19 0,2 0 22,2 3 44,-4 2-10,0 6-12,-5 6 90,-7 8-33,-7 8-34,-11 11 78,0 5-55,-22 25 88,-3 17 91,-23 31-34,-7 19-12,-4 13-134,-4 5-11,-5-3-56,-14 36-89,3-40-594,-8 20-628,9-52-1065,-3-14-1064,2-15 3440,-3-16 0,11-10 0,2-7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1.43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288 496 10888,'3'-9'4067,"-1"2"-3529,-2 7 168,0 0-606,-18-24 147,-3 18 0,-21-15 156,1 33 11,-3 6-122,5 11-101,6 2-23,8 2-101,8-1-33,8 0-23,6-4-11,3-3-45,10-6-56,6-7-258,14-6-33,5-4-112,3-12 78,-4-10 191,-1-15 44,-7-13 214,0-40 21,-14 17 192,1-25-23,-11 31 123,0 6 11,0 5 696,1-6-439,1 20 125,0 1-169,-3 24-302,0 10-258,-1 2-90,0 3 90,2 14 269,-1 10 67,2 22-179,1 39-157,2-15 0,2 20-33,2-31 10,2-6-213,2-7-66,2-7-90,2-9 112,1-11 56,2-9 78,11-12 113,-7-11 33,5-10 33,-12-8 23,-5-3 101,-4 2 336,-4-6-280,-3 13-12,-2 0-10,0 17-191,0 4-67,0 3-180,0 1 247,4 8 23,0 6-1,7 8-22,2 3-22,2-1-79,3 0-213,-1-6-22,1-1-112,-3-7 89,-3-5 135,-1-2-89,5-3 156,-1-12 45,6-1 112,-3-15 0,0 0 45,-1 0 134,-1 1 302,-6 9-66,-3 3-123,-4 9-483,-3 2 168,0 19 1,-1 2-90,0 15-247,0-2-66,1-4-46,9-2-11,5-6 79,10-5 78,5-6 146,0-5 179,-4-2 0,-2-4 101,-7-5 223,-2-6 57,-6-5 11,-1-3-122,-4-1 122,-1-12-258,-2 11-44,2-8-90,2 16-45,4 0-33,6 6 10,6 2 24,3 5-35,15 3 46,-11 9 33,5 6 0,-18 10 0,-4 5 0,-6 2-34,-2-2 0,-2 1 23,0-4-11,0-1-685,0-1 181,0-11 515,3-2 11,6-10 67,8-1 11,9-8 594,18-13 46,-12 1-1,8-8-45,-22 17-134,-4 3-224,-6 5-281,-2 2-33,-1 1 0,-1 8-78,2 4-281,-2 13-649,-1 1-2981,-2 15-45,-1-13-1422,0 5 5456,2-23 0,-1-4 0,2-6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1.7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85 1 12804,'0'13'2420,"0"-1"-2341,0-12-35,0 0-44,2 68-11,-1-41-392,-1 51-975,-11-63-1513,-4-5-1289,-7-6 4180,2-3 0,8-1 0,5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2.8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16860,'57'24'552,"0"1"1,-4-3 0,-15 3-329,-37 8-123,-1 2-56,0 4-4297,0-2 4230,-1-3 859,0-6-1027,0-6 22,1-9 168,0-7 145,0-4-145,9-2 3303,4-11-3471,13-5-247,20-26 381,-9 9 34,9-6 11,-19 18 46,-5 9-35,-4 5-22,-6 4 0,-2 3-44,-4 3 9,1 6 46,2 14-11,1-1 12,6 6-24,0-12-245,19-5-113,-8-5-111,14-4 111,-14-7 145,0-6 46,-6-9 78,-5-8 90,-7-3 11,-4-2 157,-5 3 22,-10 3 102,-5 8 21,-13 5-33,-3 9 0,-13 11-258,14 10-11,-5 12-22,24 6 10,4 1-357,6-2-146,5-3-158,10-7-66,11-5-57,11-9 415,22-4 392,-15-7 448,10-8 281,-24-2 156,-2-6 91,-7 4 940,-3-1-1266,-6 9-302,-5-1-124,-3 9 414,-3 15-122,0 15-34,0 25-246,0 17-135,0 12-475,-1 8 363,-2 6-28,0-50 0,-1 1-420,-6 16 0,-4-1-23,-12 26 309,7-39 0,-4-6 38,-19-7 124,-8-20 79,-5-12-79,-5-11 101,5-14 134,2-29-235,26-5-79,6-18-223,32 9-12,15 0-325,18-7-391,14-1-214,7-2-913,-23 22 0,-1-1-2303,11-21 4460,-24 25 0,-5 3 0,-11 12 0,-10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6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29 19034,'25'93'515,"-3"-2"-414,-14-7-78,0-4-23,0-5 11,-2-13-11,0-11 0,-3-14 0,-2-12 0,-1-10 112,0-9 33,0-4-89,-1-6-56,-6-12-246,-1-12-68,-3-18-11,5-8 179,3-9-78,6-5-145,19-21 257,-3 26 56,15-7-45,-12 43-57,-3 11-211,-2 9-236,-5 11 493,-4 10 101,-1 12 0,-5 7-1,3 2-77,4 0-46,5-6 113,5-5-12,3-11 1,4-7-91,17-8 79,-10-10-100,11-9 100,-18-8 45,-4-2 22,-7-3 1,-7 3 77,-3-3-55,-5-5-45,-7 12 45,0-2-45,-3 17 0,4 4-56,2 4-202,3 1-22,1 3-11,21-1 269,-2 1-34,19 0 45,-11 7-12,-2 4 23,-7 10 0,-5 5 45,-4 1 89,-4 14-122,-3-15-12,-2 9-56,2-21-325,0-3 146,7-7 133,3-2 1,7-6 101,6-8 23,3-9 145,4-7 168,-1-2 1267,8-2-685,-14 11-256,3 3-382,-16 14-180,-2 3-88,-1 5-1,0 10-22,2 8-1334,5 25-123,-4-13-269,2 7-1042,-4-25 214,-2-7-404,0-6 2969,-3-13 0,-1 7 0,-3-7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3.0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 1 14439,'-5'14'-1673,"6"-9"0,-11 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4.5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23 14652,'10'-12'3889,"-3"2"-2791,-7 10-68,0 0-424,4 83-181,-3-28-352,1 8 0,0 3-73,-2 13-34,0-1-335,0-6-808,0-6-806,0-9-997,0-8-1581,0-15 4561,-7-12 0,6-13 0,-5-6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5.2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6 363 13969,'-3'-17'3014,"1"3"-3014,2 14-101,64-41-179,-13 29 44,2-11 1,3 0-593,22 16 334,-2-3 136,-8-3 33,-9-4 325,-13-4 78,-12-2 169,-12-3 302,-13-1 90,-4 1 33,-5 4 56,-2 2 11,-2 9-133,-2 4-248,-2 5 79,-1 5 292,-1 14 425,-8 38-964,6 2-66,-4 24-68,9-17-45,4 18-22,1-21-79,2 7-347,0-35-235,0-10 224,0-12 414,0-6-156,10-10-69,5-10 203,11-8 56,4-8 12,-1 1 66,-2 7 169,-6 5-34,-5 8-146,-6 4-56,-2 5-11,-1 2-11,1 11 0,3 3-23,3 11-907,14 11 67,-2-10 179,12 1 34,-4-17-11,1-7 123,-1-3 235,-2-9 89,-8-6 450,-5-21 279,-10 5 258,-5-7 45,-10 14-34,-5 6-45,-5 5-280,-2 6-246,5 4-101,3 2 157,5 7 67,2 6-124,2 12-111,1 4-56,6 3-34,9-2-12,11 0-615,10-5-449,4-3-761,3-8-5301,18-4 7138,-12-6 0,-6-3 0,-25-1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6.2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93 9 16243,'0'-4'3855,"0"2"-3328,5 80-382,-4-23-89,2 6 0,-1 3 0,-2 16-56,-5-2 0,-6-8-56,-8-10-33,-2-14-68,1-17 157,6-14-11,6-12 11,4-23-168,3-13 11,7-23 56,14-13 11,14-7 28,3 19 1,3 1 61,18-21 0,-21 30 0,-1 4 23,-1 7-23,-12 15-34,-8 12-56,-9 6 90,-2 3 45,-4 23-45,0-4-22,1 19-157,7-9-203,5-3-55,9-3 12,6-5 33,4-7 66,1-5 80,0-4 145,-5-2 101,-3-6 146,-4-5 694,-9-23-448,-4 4-11,-7-11-78,-7 11-124,-6 4 23,-4 5-146,-1 5-11,9 8-45,3 4-146,5 2-179,8 1 67,9-1 90,14 1 45,9 0 101,1 1-46,-5 0-111,-2 3 168,-16 7 11,-3 6 78,-13 11-3458,-7 3 3380,-6 4-45,-4 1 45,-3-3-157,6-3-291,4-7 89,5-6 359,3-9 3403,8-3-3381,9-7 46,13-8-35,7-9 237,3-11 1074,14-18-638,-16 13 11,7-5-112,-24 21-112,-6 8-157,-3 6-157,-4 4-168,1 2-11,-2 3 0,3 9-100,1 20-528,-3-5-515,2 9-694,-5-18-852,1-4-998,-1-6-1086,-2-3 4773,-1-4 0,-2-1 0,0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6.4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33 8176,'7'-18'-179,"-2"3"-1076,-5 15 1255,68 25 0,-51-19 0,51 19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6.8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 1 17174,'-17'55'3753,"3"-3"-3148,14-20-246,0 0-4431,7-1 4116,11 3 816,5-11-2104,25 2-2218,22-17 2352,-11-2 259,12-9 582,-35-5 269,-5-5 3527,-8-5-3034,-7-2 55,-9 1 24,-3-1-202,-4 2 11,-5 3-45,-5 4-67,-3 5-56,-4 4 213,5 2 22,2 7 123,2 6-44,5 11-146,0 5-146,3 3-145,8 1-56,6-4-34,11-5-90,7-5-403,3-7-1770,15-4-348,-14-6-2644,7 0 5255,-21-6 0,-10 3 0,-5-3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29.3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437 265 15605,'-69'16'717,"-1"-1"0,5 2 0,7 5-212,-5 28-147,12 5-33,17 1-4498,16-6 4229,10-3 826,13-6-882,16-5-11,15-8-460,21-8-280,7-11 101,5-5-493,21-21 606,-24-11 201,7-25 257,-30-17 79,-8-12 202,-7-8 3514,-6-1-2965,-10 10 970,-6-6-892,-5 33-89,-1 2-247,0 36-493,0 9 100,-1 5 168,-4 21 360,-4 17-45,-6 32-191,-2 17-275,4-15 1,0 3-107,4-19 0,0 0-22,-2 15 0,2-3 39,0 10-207,5-18-359,3-17 46,1-17 380,8-13-35,23-14-54,3-15-1,20-12-11,-12-11 79,-3 1 134,-4 3 34,-11 10 156,-6 9 12,-10 9-359,-4 6 67,-3 4 90,-2 11 11,-4 8-11,0 8-89,-1 6-68,4-2-213,8-1-56,10-3-134,13-6-201,10-6-1066,27-7 1278,-17-5 213,13-3 291,-29-6 45,-7-3 146,-7-8 246,-8-3 258,-6-1 660,-14-13-704,-9 9-1,-12-8-90,-5 16-3615,2 4 3234,7 7-134,4 3-11,5 4-68,3 10 68,7 6 11,2 11-45,5 1 3045,8 0-3571,9-3-180,11-3-34,5-7 46,-1-5 179,8-5 560,-14-4 67,2-2 67,-14-1 192,-5-8 66,1-2 156,-3-8 24,0-2-68,-1 4 157,-2 1-44,2 8-617,-3 2-101,2 3 0,-4 2 101,2 0 0,0 3 0,-2 1-33,0 4 55,-1-1 68,0-3 66,3-2 68,2-2-190,8-2-34,8-7 22,6-6 102,5-4 77,-1 0 57,-3 5-34,0 4-213,-10 5-11,1 4-22,-9 8-1,-3 2-55,0 11 22,-4-2 22,-1 3-559,-1 2 245,1-9 136,2 1 200,4-13 12,5 0-22,7-2-91,7-7 24,2-2 55,1-7 34,-6-1 23,-3 0 100,-8 3 549,-5 3-582,-6 5-90,0 2-504,-2 4 223,5 4 181,4-1-57,10 3-11,5-3-101,6-2-201,0-1-46,3-11 292,-4-4 224,-4-16 123,-6-2 258,-9-5-78,-5 1 44,-4 1-123,-4 8 11,-11 4 56,-7 10-100,-9 8-101,-2 3-79,5 3-11,3 10-78,8 5-34,7 24-135,4-9-156,25 14 156,-3-25 202,21 2 23,-8-11-12,0 1 23,0 2 0,-4 3-11,-2 9 22,-1 6 67,-3 12 101,0 6 179,-6 10 124,-3 4-124,-7 3 90,-6 29-403,-12-28-23,-10 14-11,-10-42-23,-2-13 23,-1-14 157,5-7-78,3-13-12,6-9-67,8-14-202,7-10-179,8-9-219,20 7 1,9-2-745,21-31 705,-4 23 0,4 1 292,-9 11 0,1 3 156,-1 1 1,0 0 134,-4 3 0,0 0 246,4-3 1,-3 2 750,7-11 235,-3-2-55,-34 30-494,-6 4-257,-9 7 101,-7 3-34,-10 3-1,-4 2-9,0 12 110,0 25-369,14 2-145,1 18-23,16-12-336,12-3-819,8-3-727,15-7-1423,7-6 3305,30-6 0,-39-11 0,14-4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1.6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1 394 7414,'8'0'-370,"-2"0"-324,-6 0 627,0 0-3827,14 0 4612,-4 0 1015,11 0-769,-11-2-1,-4 1-21,-2-2-12,-2 0-213,-2 0 3359,0 2-3572,0-1-135,-3 0-111,-1 0-113,-5 1-33,1 1-21,-1 0-24,3 0 56,-1 3 191,0 5 66,-1 7 124,2 20-414,3-5-11,0 10-23,11-13-45,5-3-11,7-6-112,13-6 112,-12-6 101,8-6-23,-15-14 57,0-10 44,-3-15 202,-2-7-112,-2-7 191,1-4-136,4-4-21,22-26-303,2 25-11,17-12-1,-6 39-10,2 12 22,-2 12 56,-5 6-11,-8 13 156,-5 48-44,-13 5 28,-9-7 0,-3 3 61,-5-5 1,-2 0 10,-4 5 1,-2 0-101,-1 3 0,-2 1-96,-4 0 1,-2 1-288,2-1 0,1 1 226,2-1 0,1-1-6,2-3 0,2 1-513,3 5 0,2-3 128,-1 13 223,8-10 21,11-51-480,10-23-112,13-16 89,-4-18 493,-7-17 90,-13-36 190,-19 20-270,-4 28 1,-6 2 707,-24-13 89,-12 6-146,0 7-168,5 7-33,11 8 355,14 12-658,10 5-624,37 6-799,16 4-997,37 2-2689,11 3 5109,5 0 0,-39 0 0,-14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4.7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18518,'5'9'2947,"1"8"-2331,4 23-179,0 10-5895,-4 10 5492,-2 6 1374,-3 3-1879,-1 20-738,0-28 488,0 9-1845,0-39-5311,0-11 7877,0-11 0,0-6 0,0-3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5.0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78 12087,'0'-11'3720,"0"3"-3373,0 8 1065,0 0-650,3-21-112,1 14-34,4-15-157,-1 19 34,7 0-370,-1 2-100,5-1-23,-2 2 11,2 0-22,3 0-56,2 0-213,-1 2-90,-1 0-100,-2 1-13,-2 1-144,-4 0-527,-5-1-2476,-4 8 403,-10-1 3227,-12 8 0,7-8 0,-5-2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6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86 113 11952,'-49'-63'-3742,"13"13"2621,51 53 1121,12 2 0,-7-1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5.2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 18283,'93'-2'-482,"-14"1"-336,-54 1-2364,-2 0 336,-12 4 493,-9 10 2353,-25 11 0,10-7 0,-8-1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5.4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0 132 11739,'0'3'5177,"0"-1"-4550,0-2-324,79-18-112,-39 7-186,11-2 1,1 0-6,-10 0-460,-6 2-851,-3 1-1266,-7 2-1961,-5-3 4538,-6-2 0,-8 5 0,-2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5.7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32 12176,'-16'-16'3026,"4"4"-2601,12 12 640,0 0-572,66-2-258,-34 2-101,53-1-134,-51 3-212,-3 0-651,-3 2-3507,-4 2 751,-12-1 3619,-5 4 0,-7-5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5.9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56 1 13173,'-18'0'3171,"3"0"-2330,15 0-326,0 0 158,-1 84-640,0-41-11,0 13 1,0 0-23,-2-7-134,-1-4-673,-1-3-594,1-10-593,3-3-976,-1-8-369,2-8 3339,0-5 0,0-7 0,0-1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6.2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43 23 15728,'-3'-12'571,"-2"2"24,2 12-58,-3 4 58,-1 9-483,4-1-56,-2 5-34,5-7-22,-2-2-90,2 0-482,0-6-638,0 1-392,0 0-1053,-2-1-1032,0 0 3687,-1 0 0,2-2 0,1-1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6.5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0 20020,'-2'90'108,"0"-1"0,0-17 1,1-7-109,-3 6-236,2-31-301,1-9-494,1-9-426,0-9 12,0-8-807,0-4-2331,0-7 4583,0-12 0,0 8 0,0-6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6.8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 8 14585,'0'-4'3620,"0"0"-2635,0 4-536,7 58-135,-6-16-12,5 50-212,-6-30-57,0-5-33,0-1-22,0-9-325,0-4-438,0-8-469,0-7-652,0-9-312,0-9-1043,-2-6-459,-4-2 3720,-4-2 0,4 0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26:37.0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40 17431,'54'-17'23,"-2"4"-707,-14 11-3540,23 0-404,-11 1 4628,16 0 0,-40-1 0,-5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39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1 174 11694,'0'-13'762,"0"3"-706,0 10 23,0 0 279,6 92 102,0-15-275,-1-12 0,-1-1 207,1 14-34,-3-37 24,-2-11-237,0-11 146,0-9 437,0-6 1447,0-4-2063,0-16-101,0-10 78,0-20 12,0-8-11,4-8 89,6-1 0,9 0-44,2 4 89,4 5-11,-3 7 22,-1 8-22,-4 12-146,-6 8-257,-4 12 78,-2 11 112,0 15 45,2 15-45,-3 14-23,3 1-66,-2 0-181,2-9-267,7-4 66,-5-16 393,8-6 78,-1-13 0,7-16-11,9-8 11,4-19 0,5-7 89,12-22 247,-13 21 101,5-7 45,-23 30-90,-7 11-235,-5 7-157,-4 6 0,3 9 101,-1 15-79,6 14-22,6 49-33,-3-15-796,5 27-931,-10-30-761,-1-4-1826,-2-9 4347,-2-14 0,-4-19 0,-1-11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42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 15303,'3'-14'616,"-1"2"-280,-2 12-89,0 0-158,0 97 79,0-36-157,0 8 1,0 2 32,0 7-21,4-10-23,1-8 0,2-14 0,-1-14 22,-1-14 113,-1-10 133,0-5 46,1-13-314,5-15 0,6-19-11,8-17-23,-1 12 1,3 0-1,17-24 28,-15 28 1,1 3-29,13-1-11,-7 11 23,-7 14-112,-13 8-169,-7 6 236,-7 8 67,-14 13 34,-14 12 55,-20 16-89,-10 3-22,4-1-12,11-5-11,14-6 1,16-5 44,7-3 11,18-6 190,13-1 124,22-4-90,12-5 23,5-2 0,-1-3-112,-10-2-124,-10 0-448,-10 0-1075,-16-1-1098,-5 3-1503,-12 1 4102,-12 0 0,8-3 0,-8-2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6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 7840,'12'0'4639,"-3"0"-3788,-9 0 270,0 0-594,-5 14-34,-4 0-135,-5 16 79,2-4-101,4 5 34,6-3 0,1 2 33,8-7-22,6-3-190,12-8-146,7-5-45,5-5-370,2-2-112,-1-4-246,-1-3-863,11-17 123,-12-19 1468,-5 9 201,-17-6 281,-23 27-1,-4 6-43,-8 4-57,-1 2-79,5 1-156,5 3 67,5 6 90,5 6-91,4 6-66,10 1-146,6 1-11,13-2-662,4-3-671,5-5-1457,2-4-1569,0-5 4370,-4-2 0,-17-2 0,-6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42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1 243 16703,'0'-9'1468,"0"1"-1087,0 8-325,0 0 0,27 72-34,-15-29-16,4 7 0,0 0 5,-7-2 22,-1-9-21,-4-11 10,-2-12 101,-2-7 392,0-7-447,0-26-68,0-7 0,0-33-23,8-5 23,7-7-22,14 2 22,-3 30 0,3 1-23,15-15-33,12-2-22,-23 37-56,-7 11-90,-8 7-12,-9 15 180,-5 9 56,-15 13 0,-7 8 0,-13 3 0,4-3-11,5-2 0,12-4 11,5-5 22,9-3 46,13-2 167,12-4-123,16 0-79,5-2-33,2 2 0,-6-1-11,-5 0-515,-11 0-4359,-7 12-1940,-12-8 6825,-5 8 0,-6-19 0,0-4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48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1055 15527,'61'-63'-288,"-1"1"0,-4 2 0,-7 4-361,3-11 481,-8-4 157,-8-4-5638,-14 2 5749,-10 4 35,-8 8 1430,-5 9-1441,-9 10 925,-6 12-869,-10 10-136,-3 11 12,-10 9 3449,9 15-3258,-2 15 133,16 20 24,8 13-1,3 13-39,5-20 0,2 0-28,6 26-224,-2-31 0,2-3-67,13 4-11,0-9-23,-2-12 11,-4-8-10,-4-11 55,-6-6 22,-1-4 215,-2-2-282,3-5-22,-1-9-22,8-10 10,3-10-77,5-5 44,5 0 23,4 1 10,11-2-32,-12 17-58,2 3-32,-16 17 33,-5 3 101,-1 12 0,-1 10 11,-4 15 11,0 6-33,-3-1-11,7 5-23,4-19 45,7-5 90,4-18-57,2-5-33,5-12-56,3-8 56,1-15 79,6-21 190,-17 13 123,2-7 56,-19 23-33,-2 10-382,-2 6-33,-1 7-190,0 3 134,0 18 22,0 3-11,5 13-11,6-5-33,8-5-90,7-6 134,1-7-112,3-5-33,-1-5 111,-1-8-10,0-19 89,-12-3 11,-2-13 123,-13 11 12,-11 2-34,-4 5-23,-12 7-89,-2 7-11,-3 5-90,12 5 12,1 1-23,15 2-79,2 5-179,2 2-89,10 2-34,7-2-79,13-5 12,4-1-67,15-11 627,-13-6 0,5-13 134,-22-8 102,-7-5 21,-6-6 337,-5-22-190,-2 18 21,0-9 1,-2 30-34,0 10-78,-1 6-123,2 8-191,1 2-56,0 3 56,0 9 380,3 39-312,3 2 32,5 34-44,4-17 12,1 3-68,5-6-23,2 0 23,2-9-11,1-8-112,-2-12-168,1-12 223,-1-13 46,3-6-45,4-14-472,28-28 125,-13-1-3348,18-21 3382,-21 19 178,-3 4 168,-7 10 79,-5 3 123,-15 12-78,-3 3-90,-10 8 2551,0 1-2797,2 0 111,0 0 135,3 0-33,0-4 66,2 1 1,-2-3 67,-1 2 123,-3 3 235,-1-2-78,0 3-123,0-1-157,-6 1 33,-7 0 1,-8 10 10,-6 8 46,3 15-46,6 6-145,8 3 0,6-4 0,5-3 79,25-7 22,-4-14-45,23-4-22,-11-22 100,-1-8-55,-6-20 268,-9-11-146,-10-13-33,-7 4 0,-3-4-112,-5 14 0,-2 0-193,-3-18 0,-5 2 137,-25-17-90,-9 19-44,-4 19-706,-3 20-953,-1 15-6152,-25 32 7945,26 3 0,1 4 0,38-10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49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93 18899,'-1'-51'1031,"0"10"-818,1 51 123,0 10-168,0 16-78,2 12-90,1 8-23,4 2-660,0 4-942,1-5-1019,2-4-1782,0-11 4426,2-15 0,-5-12 0,-1-11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49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15045,'0'-18'1860,"0"3"-1233,0 15-515,0 0-45,16 88-67,-9-39-45,3 11 1,-1 2-920,-5-2-615,-1-4-1795,-2-4-1847,-1-11 5221,-10-9 0,8-17 0,-8-6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49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4 374 12023,'-2'-11'3148,"1"2"-1119,1 9-1570,0 0 124,82-6-180,-31 21-48,8-9 1,2 4-233,12 33-89,1 5 10,2 3-21,1 1-2804,-5-3 2759,-9-7 22,-11-10 680,-11-11-636,-8-11 35,-5-6 22,-3-6-2279,2-10 2290,4-11 1210,6-24-1300,8-16-347,5-21 319,-22 38 1,2-2-23,9-16 0,0 0-68,-9 19 1,-1 1-96,5-6 1,-1 5-729,3 3-1300,-8 16-1108,-8 9-1127,-7 11 4454,-7 3 0,-4 3 0,-2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54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23 201 13184,'-12'-19'2712,"2"4"-2499,10 15 1367,0 0-986,40 46-336,-18-6-1,33 42-156,-33-22-56,0-5 45,-5-13-57,-2-14 135,-5-14 673,-1-8 44,-1-14-795,1-15-23,8-18-67,3-18-34,3-7 34,3-4-168,4-19-235,-10 28-449,1-7-694,-15 42-964,-3 8-1658,-3 11-1300,0 3 5468,-2 8 0,1-3 0,-1 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55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54 530 12904,'0'1'2667,"0"1"-2420,0-2 33,-23 13-79,16 1 270,-15 12-179,21-2-46,1 1-89,5 1-112,4-1-45,8-4-101,5-3-246,0-8-146,0-5 44,-1-3-55,-1-6 168,-5-9-90,-5-9-123,-5-26 549,-6 10 168,-9-10 101,-6 20 437,-17-2-370,12 14-45,-3-1-179,18 14-112,3 2-179,2 1 179,1 0 67,8 0-67,8 3-33,15 0-494,7 0-157,5-1-648,18-9 1129,-19-9 181,9-13 11,-29-9 11,-6-10 258,-10-3 112,-3-4 10,-3 1 91,0 4 78,0 5 706,0 0-549,0 21-504,0 4-202,0 17 0,0 11 33,0 15 180,0 18-135,0 19-55,0 11 100,2 2-112,5 1-11,6-7 23,4-4-23,5-11-12,-1-10-77,4-14-191,1-14-146,4-8 12,2-14-80,0-11 102,-4-11 269,-4-11 123,-10-2 0,-6 4 269,-5 1 134,-3 7 46,0 9 10,-5 7-89,-8 7-359,3 5 146,-4 10 90,11 10 257,0 14-79,3 11-212,6 5 68,10 2-169,7-5-90,6-7 57,14-7-79,-10-16-112,8-4-707,-13-14-1175,-8-11-1435,-7-10 3429,-11-14 0,-2 16 0,-3 3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55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14 148 13992,'-7'-3'2027,"1"0"-1948,6 3-79,84-33-168,-30 20-196,7-7 0,2 1-2460,8 8-3451,-4 0 6275,-7-5 0,-26 7 0,-10-1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56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24 10339,'-2'-9'3843,"1"1"-3205,1 8-66,0 0-45,-67-6 145,40 20 56,-47 7 236,60 29-3449,9 14 3225,3 12-499,16 9 376,8 5-136,14 4-436,-17-48 0,1 0 101,16 45-146,-2-7 0,-9-5-874,-8 14-616,-12-32-819,-20 5-403,-14-42-1455,-20-11 4167,-8-8 0,23-5 0,6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57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1 430 13544,'57'-43'679,"0"1"1,-3 3 0,-5 6-244,8 5-77,-2 5-101,-7 3 302,-9 5 67,-13 2-10,-11 6-91,-8 2-313,-6 4-134,-1-1-35,-5 2 12,-7 7-44,-7 5-12,-1 10 0,3 7 11,10 2 11,4 1-22,4 0 0,10-4 0,6-4-168,12-7-145,2-8-113,2-5-493,12-5 616,-15-8 225,4-7 44,-21-8 135,-6-14 168,-5 9 78,-8-6 57,-4 13 11,-7 5 10,0 3-134,2 4-100,6 6-191,4 0-89,4 4 10,1-3 45,9-1 12,10-3-124,13-4-22,8-3 146,-1 0 22,-3-2 11,-5 0 23,-6 1 156,-4-2 113,-9 8-101,-3 1-102,-8 7-100,0 1-11,1 0 0,-1 0 11,1 0 0,-1-1 0,-1 0 0,0-1 11,0 2 0,0-3 23,0 1-34,0 0-11,0-4 0,-4 2 11,1-4 33,-4-1-22,3 4 12,1 0-23,2 5 123,1 0-101,-2 0-10,1 0-12,-1 0 0,1 0-303,1 0 314,6 0 45,3 0-56,8 0 0,0 0 0,-3 0-22,0 0 22,-6 0 34,1 4-34,-3 3-12,0 6 1,-3 2 11,1 2 23,-4-1-1,3-2-22,-1-5 67,3-2 45,-1-4-45,0-2 57,-1-1-57,0 0-11,-1 0-23,0 0-33,-1 0-168,-1 0 157,0 4 11,-1 3-11,-3 6 11,-1 1-11,1 3 11,2-3 0,2 0-11,0-3 11,1-3 56,7-2 11,14-3-146,3-2-380,9-1-673,-6 0-918,-3-3-975,2-2-2690,-2-5 5715,-1-8 0,-11 9 0,-3-2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6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7504,'3'-5'1266,"-1"1"-314,-2 4-279,0 0-303,2-4-158,-1 4 57,1-4-45,-2 4-123,-1 0 22,-1 0-33,1 0-34,0 4 180,1 0 391,0 6 146,2 2 67,7 2-44,4 3-23,8 4-78,0 4 44,-2 4-145,-1 1-302,-3 2-68,-3-1-179,-3-3-34,-3-3-11,-2-7-11,0-6-258,-2-5-370,0-4 34,0-2-101,-1-1-2353,-1 0-1199,0-1 4258,0-6 0,0 4 0,0-3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8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28 177 10966,'-13'2'4157,"3"0"-3205,10-2 236,0 0-594,-4-4-437,5-1-101,11-5 90,17-3-90,22-2-34,10-1-22,10 0 0,3 1-44,0 1-372,-2 1-401,-8 1-102,-11 2-33,-13 4-370,-14-1-886,-13 5 325,-8-3-436,-10 1 1188,-10 0 1131,-7-1 0,5 2 0,3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59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73 523 17924,'16'-59'-90,"4"-4"46,6 4 21,1-8 23,-3-1 225,-7-14 100,-9 29-45,-11 2-213,-13 37-56,-12 8-11,-10 7-22,-3 14-12,2 7-44,12 14-79,11 0 79,13-1 10,26-1-44,15-1 34,26-4 33,12-4 45,0-5 11,-6-4 57,-13-4 290,-15-3-44,-16-5-124,-9-1-100,-12-3-79,-2 2 34,-12 13-45,-8 0-628,-12 14-571,-3-5-325,1 1-1109,7-4-1210,9-5 3843,7-8 0,5-4 0,3-4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39:59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17 16411,'-7'-9'2768,"0"2"-2185,7 7 369,0 0-694,16 91-190,-3-33-68,-1 8 0,1 2-12,3 6-403,-4-5-728,-4-6-1176,-4-7-818,-3-11-2320,-1-13 5457,0-15 0,0-10 0,0-7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0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3 455 12512,'-2'-16'4774,"1"4"-4539,1 12-224,0 0-22,83-51-56,-36 37-45,9-13 0,1 2-336,-4 22 168,-8 0 55,-9 2 147,-12-2 55,-10 3-89,-9-1 0,-4 1 135,-16 0-23,-3 0 56,-13 2-23,4 2-33,9 4-22,6 0 11,6-1-12,3 0 23,2-2 11,1 1 1,0 0-1,0 2 0,0 0 191,0 5-23,0 1-78,0 2 34,0 4 33,0 0-101,0 0-67,-1 6-11,1-9 11,1 3-45,10-14 0,8-2-67,11-4-45,17-14 101,-12-2 56,7-10 67,-19 0 113,-8 3 200,-5 1 57,-6 4-146,-3 1-122,-1 7-124,0 1-45,-2 6-22,-4 0-58,-8 3 69,4 0-22,-3 8 33,10 2 33,1 8-10,2 3 89,7 6-67,4-6-11,8 2-12,1-10 34,1-3-56,-2-3-33,0-4-91,-1-2 46,-3-1-24,0 0-122,7-8 168,-7-1 34,7-9 22,-8 0 0,0-3 11,-3 2 0,0 2 79,-5 4 100,-2 3-66,-3 6-34,-1 0 22,0 4-56,0-3-22,0-1-12,0-3-22,0-6 34,0-6-23,-1-7 11,1-6-22,-2-6 34,2-1 257,0-19 0,3 18 56,0-9 214,0 27-169,0 5-157,-3 10-369,0 3 134,-5 19-23,-5 6 23,-6 18-22,1 2 0,4 0-68,7-4-112,4-6 57,16-6 122,8-5 1,18-8 22,6-2 0,18 5 0,-20-3 11,4 8-11,-29-3 0,-10 0-11,-5 1 33,-8 12-22,-11-7 0,-8 11-33,-9-12-393,-1-3-482,10-2-526,7-8 280,9-3 359,4-5-24,14-1-1141,28-28 1803,-1 2 157,16-26 1097,-23 13 315,-7 2-45,-8 6 191,-3 6-79,-8 6-90,1 8-1366,-5 6 44,3 2-67,-1 11 78,3 7-55,4 11-23,-1 6-45,0 0-605,-1-2-784,-4-5-1020,-1-8-997,-2-6 3451,-2-11 0,1 0 0,-2-3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0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8747,'0'0'0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1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 15815,'-2'67'112,"0"1"0,-1-6 0,2-4-101,3 19-11,8-24 822,3 7-822,9-32 121,2-10-468,2-9-497,27-10 687,-21-11 632,16-10-475,-30-6 135,-1-1 291,-3 2 268,-2 4 136,1 6-91,-3 3-66,-2 8-371,0 2-168,-1 4-33,4 0-56,0 8-45,2 5 0,-2 9-224,-2 3-785,-4-1-1299,-2-5-6208,-2-4 8516,-1-8 0,0-3 0,0-4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1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31 11425,'-16'-17'-415,"4"4"1,12 13-1,0 0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1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 15616,'2'-11'2667,"-1"2"-2196,-1 9-382,40 91-78,-26-32-298,9 6 0,-2 2 242,-16 9-341,-2-8-1059,-3-8-651,0-8-1960,-4-11 4056,-2-9 0,1-16 0,0-7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2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18272,'80'-24'-157,"-11"5"-247,-43 17 147,-1-1 145,-4-1 112,-6 1 33,-4-1 158,-6 3 100,-3-1-246,-2 2-45,0 0 0,0 3 33,0 0-33,1 1 35,1-1 43,1-2 90,-1-1-11,4 0-135,-2-5 12,6-3 89,-2-9 146,1-1 145,-1 1 46,-5 4-57,0 5-224,-3 3-167,0 4-158,0 1 79,0 3 67,0 9 33,0 6 12,0 12 11,0 3-22,5 2-23,2 1-22,7-1 11,3-4-101,0-3-325,3-8-11,-1-6 56,3-7 34,-1-5-34,11-8 381,-9-7 34,7-8 179,-13-6 358,-3 0 45,-4 5-33,-2 4-135,-4 7 79,1 5-527,-1 4 11,3 8 157,2 15-90,2 16 12,1 23 67,1 11-56,-3 9-68,-3 6-33,-4-1 0,-2-3-22,-1-6-404,-13 0 11,2-29 370,-15-8 45,1-32 68,-7-7-46,-4-12 113,-16-21-101,18-1-12,0-16-22,26 15-11,6-4-112,5 0-169,9-2-369,9-2-415,7-3-929,0-3-7643,-4-31 9648,-11 15 0,-6 6 0,-7 31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2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0 154 14271,'0'-14'1043,"0"3"-1918,82-24-2441,-22 20 1159,4-7 0,4 0 2157,17 6 0,-36 6 0,-13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3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51 7605,'-6'-2'2072,"1"1"-1264,5 1 2665,0 0-2285,-10-21-57,2 15-257,-16-15 1,-2 26 99,-11 15-301,-6 16-69,-1 24 57,7 15-156,12 17-506,17-41 1,4 0 224,1 4 0,4-1-89,6 1 0,4-1-51,1-2 0,4 0-56,14 17 0,4-1-28,-12-20 0,1 0-152,4 13 1,-4-3-858,-8 9-391,-10-10-751,-26-11-5144,-46-9 7295,-2-18 0,0-7 0,37-12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8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11381,'90'-19'2655,"-11"5"-2140,-42 20-167,-7 7-157,-6 8-191,-8 7-34,-7 1-314,-5 4-940,-7 3-1211,-6 1-1142,-5-1 3641,-3-5 0,7-14 0,4-6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4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0 357 15213,'59'-29'100,"0"1"1,-3 1 0,-2 5-302,19 2-214,2 0-459,-2-3 381,-8 1 437,-11-4 56,-16 0 79,-15-2 190,-12 2 78,-7 2-112,-14 4 202,-10 10 23,-15 4 66,-10 6-56,-1 7-122,3 6-225,11 13-44,13 7-34,9 5-34,8 6-11,16 1 0,8-2-79,18-3-133,9-13-91,4-7-101,4-11-55,-1-6 11,0-8-23,-5-9-190,-6-10-146,-8-10 326,-10-4 481,-13 0 33,-8 0 662,-9 6 268,-8 6-189,-6 6 77,-7 9-111,4 6-225,5 3-291,7 2 34,4 7 202,3 23-404,9 0-56,7 20-90,12-13-784,6-2-314,6-8-974,7-4-1368,4-13 3530,6-2 0,-25-8 0,-5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4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708 9 14540,'0'-4'2298,"0"0"-1766,-22 35 0,-13 22 264,-13 31-1124,-3-2 1,-1 6 691,11-12 1,2 0-248,-2 1 1,1 1-101,2-4 0,2 0-17,2-7 0,1-2-6,3-6 1,3-2-183,3-8 0,2-1-1370,-16 34-1736,10-15-2667,11-19 5961,8-19 0,7-16 0,2-10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5.0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20143,'62'59'-280,"-13"-1"-1266,-44-20-1401,-4 2-2544,-1-5 4428,-5-8 0,4-12 0,-4-8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5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22 118 14092,'8'-15'1233,"-2"2"-1121,-6 13-78,0 0-34,-15 51-180,10-35-10,-10 39-12,14-51 157,1-2 45,7-10 11,9-9 35,11-14 256,7-6 124,1-1 234,-2 5 80,-5 7-12,-4 9-133,-9 9-349,-4 6-112,-5 2 158,0 13-180,1 7-79,4 14 12,4 3-34,5-3-11,4-3-45,4-10-67,3-10-190,0-6-280,0-5-629,-4-7-5479,-6-22 6690,-18-4 0,0 1 0,-12 13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5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 13656,'45'-7'-1341,"-15"0"0,-19 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6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 14383,'21'-11'2623,"-5"2"-1761,-16 9-402,13 90 156,-6-30-437,2 7 0,1 3-55,1 14-80,2-4-44,18 8-100,-4-29-147,12-1 46,-9-37-12,3-10 0,1-7-78,0-7-91,1-9-10,-3-7-45,-3-9 45,-2-5 168,-9-2 224,-5-2 0,-8 3 168,-4 4 124,-6 8 100,-7 8 78,-7 7-122,-5 5-90,3 2-23,4 6-67,7 8 45,5 10-68,4 7-89,1 5-22,7-2-12,8-2-11,20-1-123,-2-12-67,9-5-67,-11-10-34,-2-4-169,-2 0-201,-3 0-336,-2-4-3597,5-7-414,-6-1 4997,5-7 0,-16 11 0,-2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6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0 113 16378,'61'-27'-213,"0"0"0,-4 2 0,-3 6-1221,17 10-1905,-5 4 3339,-10 5 0,-25 0 0,-11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7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3 995 8916,'26'-65'500,"0"0"1,-3 5-1,-7 6 833,-10 0 113,-5 8-359,-7 10-483,-6 11-211,-8 10-57,-2 8-190,3 4-68,6 3-55,7 4-23,4 4 33,10 4-33,13 2-246,13-1-303,13-2 55,-2 0 338,5 7 156,-19-2 369,-5 7 136,-19-2 10,-6 2-44,-5 5-146,-5 3-123,-3 1-146,-2-1-56,7-2-56,3-5-202,9-3-123,10-8-34,12-5-156,12-6-158,6-5-245,2-9 234,-3-9 550,-4-10 951,-1-26 293,-18 12-113,-3-12 101,-15 24-45,-3 10-369,-7 8 134,-16 8-460,1 6-179,-8 11-22,17 6-90,7 10 1,4 2-12,2-2-79,8-1-122,6-5 89,9-6 11,5-7 78,2-5 57,10-5-12,-9-6-22,6-4 0,-12-5 0,0 3-33,3-2-34,3 3-124,4 3-55,3 1 44,-3 6 135,-4 1 22,-9 3 180,-8 12 223,-7 3-11,-6 11-123,-11 1-179,-4 0-45,-7-2-224,0 1-448,9-11-68,3-3 46,8-10 55,1-2-347,8-13-146,7-12-112,10-22 639,4-22 393,0-17-220,-15 34 1,0-1 610,-1-2 0,0-1 224,-1 1 1,0 1 97,-1 3 1,-1 2 742,4-33-89,-6 18-91,-4 21-280,-4 18-414,0 12-381,0 9 11,0 16 1147,0 15-665,0 26 123,0 19 0,0 18-269,2-39 0,0 1-62,0 2 1,0 1 15,3 0 0,0 0-167,6 43-123,-1-43 0,2-3-157,6 14-370,10-7-167,-2-45-472,3-14-862,3-19-1143,0-12-2622,-5-20 5793,-10-6 0,-8 23 0,-7 7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7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1 151 19673,'46'-23'-1205,"1"0"0,40-17-587,-30 23-1929,-1 2 3721,-2-2 0,-25 9 0,-6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8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1 968 11964,'0'4'3260,"0"0"-3092,0-4-67,0 0 157,63-50 100,-41 18-145,15-5 0,-3-3 235,-21-10-4442,-2-3 4599,-4 1 247,-3 8 657,-3 11-1150,-2 12-202,-8 11-101,-3 5-22,-8 5-34,3 4-56,3 6 56,6 6 3112,4 3-3639,3 2-112,11-3-280,8-2-1019,38-5 1523,-10-5 415,16-4 23,-28-1 358,-7 1 145,-11 1 595,-2 7-763,-8 2-112,2 9-190,-3 2-33,5 1-23,2 2-90,8-5-257,3-5-258,8-6-11,5-5 11,3-3 112,1-10 336,6-20 247,-15 1 257,-1-16 325,-21 15 135,-5 3 55,-4 5-245,-25 6-180,4 7-157,-23 3-202,12 12-55,3 5-12,6 9-11,7 5-168,7 0-168,5-2-190,3-2-909,5 1 841,4-8-67,8-4-34,2-8 1,5-4 358,-1-6 336,3-7 11,0-8 504,-1-6 326,-1 3 1041,-2-2-1210,-8 15-290,-2 0-338,-6 11-32,0 3 144,3 11-156,2 6 12,2 8-12,3 0-236,2-7-347,3-7-145,2-7 67,3-8-11,2-14 369,-1-8 158,-1-17 66,-2-9 79,-6-11 101,-5-12 224,-7 8 0,-3-3-40,0 14 1,-1 0 123,0-18 0,-1 2 566,0-12-135,-3 21-66,-1 22-461,-1 21-313,-1 9 112,-3 51 23,2 3-113,-1 45-22,5-7 11,12 4-33,6-6 22,10-4-202,6-7-649,18 6 223,-8-29-224,15-4-403,-14-33 225,0-7 380,-2-9 90,-3-21 672,-18 0 504,-4-16 381,-15 12-44,-6 5 77,-3 8-357,-4 8-180,-1 5-236,5 4-10,0 6 45,4 9 21,2 12 158,3 28-315,11-11-44,6 13-100,12-24-24,3-7-77,3-9-281,0-8-235,-2-5-986,-2-14-852,-4-10-2442,-6-15 4885,-7-14 0,-7 21 0,-5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8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19941,'3'44'896,"1"4"-896,5 6-33,1 2-505,-2-1-717,0-5-1322,-1-5-1132,-1-10-1770,2-10 5479,0-12 0,-2-8 0,-1-5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08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84 18552,'70'-10'-2944,"-1"0"1,-1 0 0,-3-1 2943,-11 1 0,-6 0 0,10-1 0,-13-1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22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1954 13 14148,'-9'-12'571,"-28"55"1,-8 30-348,14-15 0,-1 6-532,-11 15 1,-6 10 0,1-1 464,8-9 0,0-1 0,0 1-1158,-4 6 1,-2 2 0,-1 0 1067,11-20 0,-1 1 0,0 1 1,-1-1-18,0 1 0,0 0 1,-1 0-1,0 0-172,1-1 0,-1-1 0,-1 1 0,1-1 214,1-2 0,1 0 1,-1 0-1,0-1-307,-10 19 0,-1-2 0,1-1 218,3-5 1,0-1 0,0-1-4,4-4 0,0-1 0,0-2-317,4-5 0,0-1 0,1-2-361,-11 19 0,2-3 341,7-12 1,2-4-1715,8-13 1,2-5 2534,-9 9 1,17-25-1,11-18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22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70 10339,'-11'12'4740,"3"-2"-3688,8-10-155,23 73 78,-14-32-634,5 8 1,0 0-4414,-9-5 4218,5-9 758,1-11-837,8-12-67,10-7 0,13-16-381,13-14-403,9-19-325,5-15-213,0-3-1323,-4-1-1960,-8 7 5453,-8 2 0,-24 27 0,-7 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23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15392,'68'41'343,"0"-1"1,5 2 0,-1 0-238,-2 1 1,2 0-238,14 4 0,4 0 142,-22-13 0,2-1 1,3 1-1125,8 3 0,3 0 0,2 0 1166,-13-7 0,2 0 1,2 0-1,1 1 269,7 3 0,2 0 0,2 0 1,2 0-263,-13-4 1,3 0-1,0 0 1,1 0-1,0 1-377,5 2 0,1 0 1,1 0-1,0 1 1,0 0 228,2 2 1,0 0 0,0 0-1,0 0 1,0 2-490,0-1 1,-1 1 0,1 1-1,-1 0 1,-1 0 300,-4 0 0,0 1 1,-1 1-1,0-1 1,-2 1-214,-3-1 1,-1 0-1,0 0 1,-2 1 0,-1 0 6,13 7 0,-2 0 0,-2 1 1,-2-2 240,-6-2 0,-2-1 0,-2 0 0,-2-2 155,14 9 0,-3-1 0,-2-3 86,-12-6 0,-3-2 0,-2-2 50,15 8 1,-4-4 610,0-4 0,-6-6 1553,12 3-1106,-6-9 987,-52-22-2095,-9-3 1946,-7-9-3593,-2-4 1665,-3-12-18,-17-6 0,13 13 0,-12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23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499 1 13285,'16'0'2600,"59"63"-1939,-40-14-1156,5 3 1,-2 4 1368,-12 21 115,-14-2-821,-15-2-146,-23-9-22,-22-2-246,-30-7-449,33-28 1,-3-1-478,-6-3 1,-1-1-1483,-3-1 0,-1-2 2654,-8-2 0,3-2 0,-9 3 0,10-7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29.75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204 42 14719,'-1'-23'852,"3"5"-583,4 23 45,1 12 112,2 14-146,-1 21-78,1 10-3527,-2 8 3347,0 2-186,-2-10 1,-2 1 151,1 12-10,-2-18 0,-1-4-57,-1-12-100,0-8 0,0-13 11,-2-8 168,-1-8 3314,-6-3-3269,-5-2 595,-22-18-572,4 1-12,-14-17 89,14 9 12,3 0-101,5 2 67,5 0-22,6 3 415,5-5-135,4 12-68,2-3 23,2 13-224,0 1-67,0 2 67,8 1 67,7 5-100,13 7-34,5 9 11,4 10-11,-4 3 11,-1 1-11,-3-2-12,-2-2 23,-4-4 12,3 0 10,-10-12-33,-1 0 67,-8-13 112,0 0 11,1-2-145,5-9-90,3-6 11,15-30-45,-5 7-67,6-19-257,-14 17-348,-4 2-717,-4 4-751,-4 8-1837,0 3 4011,-2 6 0,-1 8 0,-2 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35.5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41 11134,'-3'-20'2914,"1"4"-2523,2 16 909,0 0-1020,-4-4-11,3 4 639,-3 1-11,4 17-158,0 19-101,3 21-267,1 16-69,3 8-190,3 6-416,0-1 304,2-5 11,1-4-102,0-7 79,-1-5-480,-3-9-607,-2-11-805,-5-10-349,0-13-1478,-2-8 3731,-5-10 0,3-2 0,-3-3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36.0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209 157 11011,'0'-6'2421,"0"1"-2410,0 5 649,0 0-290,-28 63-269,6-21-73,0 4 0,-1 2 50,-6 8-33,5-7 45,4-6-46,3-11-32,4-11 22,6-7 56,3-10 190,4-1-12,0-3-268,0-14 0,2-8 12,7-20-1,4-8-11,9-9 11,3-1-11,1-2 101,0 5 560,5-9-11,-8 21-1,1-3-54,-11 28-293,-5 7-201,0 7-79,3 4-10,4 2 32,28 20-44,-7-2-67,20 19-482,-13-6-538,0-2-537,3 1-1917,2-1 3541,2-3 0,-21-11 0,-7-5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0:58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324 620 11000,'0'-10'2622,"0"3"-2219,0 7 179,0 0-245,0-21-124,-2 14 123,-5-15 90,-6 20-79,-5 1 538,-24 11-605,7 6-11,-19 15-56,15 7 23,1 7-102,7 5-134,8 3-33,9-3-203,7 15 23,13-23-202,12 6-145,15-32-112,9-7 33,4-18 236,-1-15 134,-6-19 291,-16-3 0,-5-6 192,3-35-164,-10 27 1,-2-2 274,-6-36 78,-2-1 56,-1 1-56,-1 37 1,-2 2 100,-1-20-190,-4-5-56,3 51-68,1 15-190,2 10-100,1 6 100,1 12 302,-1 17-67,-2 25-89,0 23-34,0 13-101,2-21 0,1 2-45,0-18 1,1 0 22,3 16 0,2-2-101,12 17-90,11-8-134,9-11-112,3-14 22,6-18-683,29-20 291,-16-27 258,19-17 312,-33-19 248,-9-3 203,-15 1 278,-11 1 46,-8 8-135,-3 3 90,-8 10 156,-23 6-503,0 12-79,-14 6-56,16 16-45,7 8 34,9 14-79,7 6 90,5 6-33,9 2 33,11 0-482,33 12 124,-2-23-169,17 1 146,-16-26-146,-4-5-302,-4-12 829,17-39 0,-33 28 0,9-26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0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1 784 13790,'0'-16'1748,"0"4"-1244,0 12 45,0 0-291,17 53-135,-12-25 23,12 42-12,-17-41-56,0-8-66,0-4 167,0-9 22,0-4 338,0-3-506,0-9-33,4-11 0,9-13 79,7-10 44,11-2 359,0 2-46,-2 8-166,-2 9-136,-6 9-134,-2 9-45,-3 3 45,-3 9 0,1 27 0,-7-2-11,-1 21 0,-6-17-303,1-6-101,2-4 147,2-7 212,4-9 56,4-3 0,6-7-34,7-15-11,5-8-22,3-16 67,-2-2 11,-4 1 224,-6 4 90,-8 9 101,-6 7-34,-5 12-436,-3 3-1,0 9 45,0 10-34,0 9-22,0 12-292,6 7-55,7-2-56,9-3 22,9-6 336,5-9 0,6-9 22,1-6 23,0-7 12,-6-9 44,-6-6 33,-5-9 304,-11-1-79,-6 3-79,-6 4-45,-5 0-44,-4 11 78,-3 0-112,-6 9-23,2 0 158,3 5-158,5 8 57,3 7-23,5 10-67,9 1-414,19 14 123,-2-18-90,11 3 22,-16-23 191,-1-3-202,-2-6-403,0-25 560,-10 4 34,-3-21-34,-9 12 213,-10 1 11,-7 3 179,-11 6-33,-2 3 79,1 5 100,8 2-90,6 5-246,10 3-470,9-2-359,16 0-191,12-4-1187,14-5-169,1-3 393,1-9 649,-5-10 618,-4-10 716,-4-17 795,-7-9 1799,-12 4 0,-3-2-589,0-9-1355,-6 19 0,-1 8 740,-5 22-68,0 12-572,0 10-413,0 6-236,0 5 571,0 16 135,2 14-213,4 25-202,1 14-3303,4 17 2956,-1 7-1179,-5-44 0,1 0 1123,5 47-647,-1-7-462,0-9-606,-3-16-1377,0-12-1738,-2-19 4841,-2-17 0,0-10 0,-3-8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9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0 15616,'-16'90'-45,"5"-11"45,20-38 56,5-8-11,10-9 34,-1-11 77,4-7-21,-2-6 66,1-11 181,-5-4 245,-3-10-201,-6-1-78,-6-2-348,-3 1-23,-4 1-101,-8 3-279,-3 4-448,-8 2-359,-1 9-650,4 2-785,4 5-582,6 1 3227,3 1 0,4 0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0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1 206 16770,'66'-39'-19,"1"-1"1,-5 3-1,-6 7 19,-3 15 23,-3-2 78,-7 4-3972,-6 3 4353,-8 6 747,-8 3-713,-4 11 111,-5 11-223,-2 16-169,-3 12-213,-1 4-134,4 18-639,-5-20-974,1 5-842,-4-28 1209,-1-10 1358,-1-9 0,0-5 0,0-4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0.4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6204,'0'0'0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0.6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9105,'47'80'2095,"-1"0"1,-3-7-1,-10-8-294,-20-13-1161,-5-4-155,-2-6-317,-5-9-52,0-10-71,-1-9 399,0-9-108,0-4-145,3-11-191,4-12 22,7-18-44,7-13-1,5-5-44,4 1-158,-2 7-133,-2 8-2084,-2 10-5223,-11 17 7665,-2 17 0,-10 2 0,-1 7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1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165 706 18059,'-44'41'115,"1"1"1,3-4 0,10-2-216,25 6-124,2-5-136,3-7-256,18-5 112,-3-13 448,16-3-191,-6-9 1,0-13 246,-2-3 11,-2-15 56,-6 1 101,-3 0 259,-6 5-383,-3 1 270,-2 6 572,-1 4-797,0 7-89,0 3 0,0 4 247,0 10-147,0 6 12,-1 12-22,1 6-68,-1-3 12,3-1-34,11-7-11,8-8-124,12-7-313,6-6-292,3-19 124,0-9-146,-1-20 23,-7-15 301,-5-12 13,-6-20 385,-14 42 1,-1-4 263,-1-29 0,-2-2-106,-1 24 0,-1 1 386,0-15 0,-2 5 291,-1 3-99,-2 26 166,-1 21-459,-2 13-347,1 7 225,1 10 290,2 15 427,0 20-696,1 16 46,0 11-169,7 5-33,6-1 10,8 0-144,3-2-12,0-2-68,-3-4-480,-2-6-685,-3-12-740,-6-12-771,-5-15 2744,-7-10 0,1-6 0,-3-5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1.7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0 145 15415,'57'-33'242,"-1"0"1,-3 3 0,-4 6 530,4 10-5728,-1 7 5426,-9 3 1476,-3 4-1242,0 22 469,-13 0-1174,1 41-56,-19-17-325,-3 13-437,-6-20-101,0-9-67,0-8 392,0-11 594,0-6 3964,1-15-3673,11-10 135,7-14-79,9-6 147,5 1 178,-3 6-12,-1 7-77,-5 7-280,-2 8-113,-5 6-55,0 4-68,-5 7-56,1 8 0,-2 10-22,-2 7-123,-2 1-382,-2-2-369,-2-8-908,-2-6-78,-1-10-2252,0-3 4123,-8-8 0,7 4 0,-7-4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1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 9476,'20'-11'0,"-4"2"0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2.1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12 12344,'-15'5'852,"2"-2"-1972,13-3-2141,84-2 3261,-30-5 0,38 3 0,-60-2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02.7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413 1 11705,'-12'0'3396,"2"0"-2713,10 0 796,0 0-908,-53 16 80,29 7-517,-35 11-89,46 25-202,8-27-302,3 16 10,6-35-111,5-4 123,6-6 101,6-3 224,1-13 112,-1-3 45,1-15 358,-3 0 314,-3-1 225,-3 6 43,-3 6-178,-6 7-269,-2 8-392,-2 2-146,0 3 44,2 11 35,0 12 89,4 20-33,2 23-46,2 12-480,0 19 408,-5-45 0,-2 1-6,0 2 0,-1 1-11,0 2 0,-2 2-23,-2 24 1,-2-1-147,0-21 1,-2-2-34,-2 16 1,-2-6-280,-13 3 111,-1-22 281,-4-18 89,-8-13 112,-10-11 448,-37-10-146,22-14-145,-13-7-179,42-13 0,14-5-90,11-8-101,7-4-325,17-4-269,12 4-605,17 2-3339,31-8-582,-18 14 5221,14-9 0,-46 33 0,-9 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14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0 369 10709,'3'-11'3406,"0"2"-3037,-3 9 338,0 0-427,26-43 44,-15 27-55,21-32 135,-23 41-68,-1 1-134,-2 5-79,-2-1 627,-1 17-133,-2 13-247,-1 20-258,0 12-45,0 2-67,0-1 0,0-9-135,4-9-201,4-12-112,6-12 292,5-9 88,1-7-112,4-14 35,1-10-90,4-18 145,7-38 135,-11 17 201,0-18-33,-15 35 113,-5 8-80,-2 13-89,-2 8-325,-1 9 168,0 7 33,0 14 57,0 11 33,0 14-33,6 5-57,6-1 1,18 7-12,-5-21 1,9-1-23,-9-23-157,3-4-134,2-8-113,-1-13 12,-1-12 145,-4-16 203,-6-5 44,-5-2 145,-8 7 124,-2 7 11,-3 9-156,-2 11-23,-5 6-23,-3 8-78,-4 3 0,5 2 0,3 17 34,10-3 67,13 17-90,15-8-11,11 2 0,6-1 0,-4 1 11,-3 0 0,-14-1 34,-6-2 201,-13 7-100,-4-8-90,-14 5-11,-6-10-34,-9-3-22,0-4-101,6-3-168,8-3-1065,10-2 314,19-12 57,12-11-24,20-15-235,6-11 617,3-4 734,-23 14 0,-3-1 756,13-15 291,-1-9 56,-31 32-190,-8 9-280,-5 6-269,-2 9-292,-5 4 57,-6 3-34,-7 6-79,-4 9-89,5 13 11,8 25-45,5-11-11,15 9 67,5-24-67,13-8-45,4-8-134,-1-5-34,3-5-324,10-19 379,-14-2 113,2-19 45,-19 0 68,-8 0 78,-4 0 33,-2 6 12,0 5-46,-4 8-22,0 5-33,-4 4 11,4 5-45,2 1-23,2 3-33,0 1-22,5 0 0,7 0-12,8 0-22,7 1-11,-2 0-34,-1 0 90,-6 0 0,-3 0 22,-5 0-11,-4 0-23,-4 0-100,-2 0 112,1 0 0,2 0-23,0 0 34,1 0 0,-1 0 11,0 0 45,-2 0-201,1 0 145,-2 3 0,0 6 11,0 4 11,0 8-10,0 1-12,0 4 22,7 1-11,2 1 56,7-3-33,-1-3 112,-4-6-68,0-5 34,-2-5-11,-1-4-12,7-2-111,-2 0-236,8-8-190,1-7-269,3-11-45,7-8 235,2-4 169,1 0 358,-7 1 269,-6 8 1131,-11 2-917,-5 14-226,-5 2-100,-11 9 11,-2 2-67,-11 3-34,3 7-67,7 6-67,6 16-12,20-6-10,8 9 33,18-12 56,2-2 22,-3-5 79,-4-3 246,-12-2-280,-8-4-67,-7 1-604,-14 10-864,-13 2-841,-13 13-1982,-13-1 4291,-2 0 0,20-13 0,7-7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15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0 879 14182,'59'-31'-4,"1"1"0,-6 2 1,-7-2-20,-4-16-89,-8-6-5548,-8-8 5671,-5-11 45,-6-8 1365,-5-6-1007,-4 1-134,-4 4 225,-2 14 871,-1 14-872,0 14 135,0 15-57,0 8 3210,0 9-3602,0 3-64,0 5 389,0 17 505,10 42-774,1 7-117,-1-19 0,1 1-28,7 28-68,1-3-21,-2-2-12,1-9-157,-2-8-2017,3 0-302,-7-24-1368,0-4-2038,-8-22 5882,-3-11 0,-1 4 0,0-4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09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11246,'2'0'3059,"0"0"-2678,-2 0-156,0 47-147,5-22-22,7 36 22,8-37 23,9-9 101,2-7 11,2-5 44,-1-4 34,-3-7 371,-4-5 99,-6-8-323,-8-2-236,-5 0-202,-4 0-146,-4 3-572,-8 4-727,-9 4-359,-9 6-1949,-9 3 3753,0 3 0,15 0 0,6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15.7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11593,'0'-10'3014,"0"1"-2935,0 9-23,0 0 0,81-25-56,-31 16 0,8-5 0,3-1 0,5 9 0,-3 0-34,-6 1 23,-10 3 0,-9 0 11,-10 2 180,-14 7 413,-6 5-89,-7 10-100,-1 5-225,0 0-179,0 0 0,0-6 0,6-3-89,6-7-1,7-4 56,8-5 45,10-19 326,-12-1 223,1-16 89,-19 4-547,-4 2-102,-8 6-292,-12 6-1086,-10 8-964,-12 6-2509,-6 3 4851,2 6 0,17-5 0,7 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19.5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4 491 11481,'-2'-12'4023,"1"2"-3228,1 10 1044,0 0-1839,23-30 313,-17 29-66,18-10-169,-24 42-67,0 12 0,0 2-11,0-1 12,0-4-1,0-8-22,0-9 22,0-10 45,0-6 78,3-6-167,18-18-79,3-5 0,17-18 78,-7 2 34,-1 0 0,-4 7 370,-2 4-303,-12 13-67,-1 4-56,-10 10 45,3 9 11,3 8-45,2 10 34,6 4-79,2-2-100,2-4 22,1-6-23,-1-6-336,11-7 269,-6-6 113,6-11 145,-14-3 89,-5-10 349,-8 0 458,-3-5-448,-2 12-156,-1 2-292,0 12-258,0 3 258,5 5 0,3 7 0,8 10-101,5 3-168,6 2-89,1-6-113,1-6 0,-1-6 68,-1-6-45,-2-3 168,-4-9 122,-7-8 58,-6-11 200,-11-20 159,-13 13 99,-11-9-44,-9 24-12,-2 6-100,4 8-202,9 3-68,11 2-77,7 1 55,6 2-324,14 14-23,7-4-303,15 8-212,7-12-381,1-4 44,1-2 527,-4-5 515,-5-10 102,1-29 145,-16-5 302,-1-25 416,-14 12 256,-3-2 147,-2 5-236,0 9 134,0 12 102,0 11-213,1 13-415,2 5-381,4 6 1199,14 40-796,-2 3-111,10 41-259,-8-6-66,-3 2-79,-1 0-281,-9-29 1,0 0-817,1 18-898,0 8-1042,-7-43-1714,-1-16 4751,-1-8 0,0-9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19.6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16916,'58'-33'-818,"0"1"0,-3 1 0,-5 9-1535,2 24-1446,-2 0 3799,0 2 0,-23-2 0,-6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20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26 181 5563,'-14'13'3866,"3"-3"-1172,11-10-1506,0 0 415,0 44-1514,0-17-66,0 38-23,0-31 680,4-3-1083,4-6 2722,6-7-2913,7-8 45,2-5 33,3-5 68,1-10 168,2-6 146,-4-14 134,1-3 224,-6-1 370,-3 3 201,-6 7 23,-4 8-112,-3 6-381,-2 6-314,-1 3 135,2 4-34,2 11-56,6 5-56,2 9 0,5-2-11,1-3-146,6-5-145,-1-8 33,3-5-158,-5-4-54,6-15 481,-13-5 45,4-16 179,-15 2 212,0-2-20,-4 4 480,0-7-481,0 13-236,5-4-179,6 14-67,10 2-23,11 5-33,6 4-79,4 2 90,0 9 112,-7 7 33,2 22 79,-19-3 46,-1 10-24,-14-15-78,-3-4-45,-2-3 34,-4-5-45,1-3-202,-5-4-291,7-4 0,1-3-156,14-2-360,11-6 23,17-10 90,7-14 111,4-12 706,-5-7 79,-5-2 763,-12 4 424,-12 6 1256,-9 6-1782,-16 16-78,-8 5-90,-8 13-101,-4 12-168,5 7-101,9 15-89,6 5 67,18 23-101,8-17-23,12 11-246,4-25-358,1-5-527,0-5-146,-1-7-482,-4-5-1546,-3-4-1949,-6-3 5277,-7 1 0,-7-2 0,-5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26.9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0 506 14831,'48'-69'1032,"-11"13"-887,-35 55-55,-2 0-79,3 0 79,3 13 336,6 15 324,3 23-201,-1 22-78,0 13-1100,-7 12 864,-2 2-56,-3 0-337,-2-4 192,0-11 11,-5-11-45,-3-19 33,-5-14 136,2-21 201,0-8-258,2-22 930,-1-14-1188,2-24-33,3-19 33,4-14 0,14 20 1,5-1 66,8-29 68,-1 35 0,3 5-160,11-2 115,-3 15-90,-4 14-134,-1 12-89,-6 8-136,1 21 449,-13 7 45,-2 18 363,-11 3-352,0 0 0,-5-1-78,3 3-168,-4-16-180,8-3 90,12-20-202,9-5-168,15-13-135,5-9-380,2-14-33,-3-9 850,-4-2 404,-11-3 381,-9 1 1255,-10-12-863,-11 20-370,-7-1-89,-7 25-112,-3 9-146,1 4-56,3 3-56,8 7-134,3 8 145,18 1-101,12 0-224,19-11-134,8-4 213,3-2 212,-4 0 46,-5 0 66,-6 7 270,-17 4 156,-7 9-44,-13 6-34,-3 2-180,-2 2-133,-2 1-68,1-3-34,-1-4-123,3-5-123,3-6-101,9-6-11,6-3 78,9-7 1,3-10 201,-2-7 112,-1-9 358,-6 0 426,-5 5 1,-8 6-57,-3 6-224,-4 6-235,0 4-146,1 17-22,6 2-23,5 15-44,11-4-34,8-3-190,4-7-102,5-7-55,-5-5-1,-3-5 192,-5-10 66,-10-4 90,-8-13 34,-5-4 279,-11-5 125,-10 3-2,-13 0 315,-28 1-470,14 14-192,-11 4-89,27 11-45,10 4-78,8 7-236,13 13-145,16-2-314,13 6-134,19-16-147,5-5-279,3-4 258,-5-11 526,-8-7 224,-10-14 124,-10-12 246,-12-10 56,-6-15 538,-6 11 0,-2-2 582,0-31-616,-2 34 0,-1 2 360,-2-3-13,-3 17 79,2 15-101,4 11-649,0 9 985,7 30-414,8 15-191,7 36-134,7 13-230,-10-18 0,1 2-241,-5-20 0,0 1-11,1 14 0,-1-1-313,2 12-718,-8-9-1064,-2-14-864,-3-12-1567,-2-17 4526,0-14 0,0-8 0,0-5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29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0 100 16658,'56'-27'-52,"-1"-1"0,-5 3 0,-3 6-688,6 18-639,-3 1-1265,2 3-1031,-4 7 3675,-4 4 0,-20-2 0,-6-3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29.8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1 10058,'2'11'2902,"-1"-3"-2487,-1-8 885,0 0-784,-58 5 10,35 5 68,-46 7-112,53 7 22,4 2-168,6 5-101,4 2-66,3 1-102,10 0-67,6-6 0,9-3-359,3-8-280,2-5-235,0-6 90,0-4 89,-5-3 79,-3-11 235,-8-4 225,-5-12 156,-6-3 22,-3 0 247,-1 1 123,0 3-90,-1 4-67,-3 3-66,-2 3 21,-1 5-100,0 3-90,2 5-22,3 3-5133,0 1 5188,2-4 135,0-2 91,0-2-69,0-2-44,0 3-45,-1 0-101,0 4-180,-2-1-88,-1 4-405,0-1-1008,-3 1 1681,0 0 0,2 0 0,1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30.6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185 536 12255,'-13'-5'3484,"4"2"-2946,9 3-246,0 0-91,-70 50-55,50-16-146,-17 3 0,4 2-22,31 4-1,7-4-44,8-5-90,9-9-213,10-7-212,4-9-169,4-6-257,1-3 21,0-10 315,-3-3 549,-6-13 123,-6-1 459,-9-3 640,-5 5-58,-7 4-144,-3 5-292,-2 7-235,0 4 89,0 3-213,-2 15-89,1 4-67,-1 13-68,4 2-44,9-2-1,5-4-469,6-7-35,3-8-168,-2-6-10,0-4-293,-4-8-78,-4-8 471,-8-12 605,-3-8 471,-4-3 448,-7 0-23,-8 4-89,-9 5-57,-4 6 517,-6 3-1077,16 7-190,0 5-280,17 6 90,6 2-1,11 0-1467,34 0 425,-2 0-515,20-2 337,-21-12 503,-5-13 157,-8-19 751,-6-17 101,-11-8 1126,-11 19 0,-3-1 521,1-20-403,-13-12-214,-3 47-100,-8 12-314,1 13-425,5 7 133,3 15 79,6 16 12,3 21-135,8 25-112,12 12-90,13 10-146,-11-46 1,3 0-29,10 12 1,3-1-28,16 20-118,-19-34 0,1-5-734,6-6-841,-1-13-895,-4-11 2610,13-18 0,-26 7 0,7-10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32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220 165 10406,'0'-15'4280,"0"2"-3473,0 13 33,0 0-403,-21-46 34,4 35 22,-22-24 157,8 58-180,-3 16-212,4 12-191,7 3-67,7 0-11,10-5-56,3-6-101,4-8-247,8-10 12,3-9 66,10-9-223,4-5-156,14-36 682,-10 3 34,5-27 325,-19 13 336,-7 7 79,-3 6-57,-4 11-258,-1 8-425,-1 8-44,1 4-169,11 10 213,3 3-269,14 9-213,3-1-56,5-4-156,2-7 212,-2-4 145,0-5 214,2-22 168,-13 1 145,-2-20 214,-16 8 123,-4 3 89,-2 3-134,3 3-213,1 6-90,18-4-11,1 13 22,16-1-66,-3 14-102,0 13 45,-3 8-44,-6 14 10,-10 1-66,-9 10 33,-10-12-23,-17 5-570,-10-15-685,-14-3-615,-4-3-1402,6-4-1982,5-3 5277,13-6 0,10-4 0,8-3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37.9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37 11975,'0'-20'5165,"0"4"-4415,0 16-32,0 0-169,-7 18-11,9 23-168,-4 23-214,13 19-100,3-1-56,0-2-112,-1-4-583,-5-2-918,-3-3-841,-4-5-1535,-1-10 3989,-11-15 0,8-20 0,-8-11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10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62 7482,'12'-7'1759,"-2"2"-1222,-10 5 1626,0 0-5093,26-22 3894,-20 17 467,20-17-826,-54 22-157,-2 7 169,-28 5-124,7 9-191,6 3-291,9 1-11,15 10 0,14-7 3460,23 5-3404,15-10-34,17-2-11,5-1 23,-2-2 11,-6-1 335,-4 1-211,-19-7-23,-5-1-146,-15-6-101,-2-1 101,-5 2 0,-11 3-572,-11 3-425,-12 3-123,-5 0-3698,-18 5 2072,17-8 2746,-5 0 0,33-9 0,9-2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38.9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0 470 12949,'0'-18'1916,"0"3"-1916,0 15-202,76-43-223,-27 27-40,5-9 0,3 0-767,10 9 671,-5-3 191,-6-8 359,-11-5 11,-11-4 291,-12-2 281,-9 2 470,-8 0 67,-4 7-145,-1 4 167,0 7-77,-1 8-461,1 4 349,-2 24-269,1 12-304,1 29-156,-2 11-123,2 7-79,0 2-3381,0-6 3370,0-2 0,0-9-246,0-9-113,0-15-145,0-14 213,0-14-113,3-18-10,7-15 3380,8-17-3280,6-6 303,1 1 11,-4 8 437,-5 11 336,-6 11-773,-4 8-22,-2 5 22,1 6 22,1 9-22,5 6-930,13 12 135,0-11-46,13-1 147,-2-14-270,1-5-202,2-11 349,-4-4 469,-6-12 348,-10-1 202,-7 0 1938,-7-3-1255,-8 11-168,-7 1-123,-6 15-280,-3 3-258,2 4-56,8 7-22,3 9 22,6 10-157,10 6-135,8 2-279,12-1-236,8-6 45,2-7-79,-1-11 147,-3-6 425,-4-6 269,-8-13 146,-5-2 1120,-5-31-784,-6 9 33,-1-15-10,0 18-270,5 1-22,4 7-79,8 6-56,2 7 124,16 6-135,-9 7-22,7 13 56,-16 7 56,-3 13 0,-6 3-90,-2 2-33,-3-3-34,1-3-45,3-8-67,7-9-191,6-7-145,7-5-56,5-8-34,1-9 157,-2-10 370,-5-8 11,-11-2 751,-8 2 1456,-10-1-1210,-15 12-123,-6 2-213,-13 14-168,3 4-224,1 2-101,10 10 79,8 7-124,5 14-78,6 3-146,47 38-437,-14-30-302,40 19-538,-27-42-707,3-8-290,0-7-1480,-1-2 3855,-1-3 0,-23 0 0,-5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39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14989,'5'0'3675,"-1"0"-3081,-4 0-594,14 74-236,-10-36-1187,11 58-560,-21-56-1625,-1-8-1501,-5-14 5109,3-7 0,4-10 0,2-1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39.3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0 8310,'-3'28'0,"1"-5"0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39.5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0 12255,'-14'14'3563,"3"-2"-3418,11-12-133,-12 66-12,25-35-124,0 50 124,29-53 101,2-6 841,-6-2 649,-12-5-818,-11-4-414,-8-1-203,-6 1-156,-15 5-156,-9 8-1582,-19 8-1287,-8 6-4437,-4 3 7462,0-7 0,25-13 0,5-10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44.5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25 12154,'0'-14'4011,"0"3"-3742,0 11 2151,0 0-1747,16 72-46,-9-17-409,1 5 1,0 3-190,-3 28 83,-3 6-79,2-2-33,0-5-22,0-6-168,2-14-594,-2-14-583,1-18-762,-4-18 78,0-10-2005,-1-8 4056,0-18 0,0 12 0,0-12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45.0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265 29 13061,'0'-16'2163,"0"4"-2051,0 12 403,0 0-257,-61 62-90,25-28-45,-5 7 1,1-1 66,4-6-190,11-8 0,9-10-11,9-6 11,5-7 90,2-2-90,8-8-90,12-10-22,14-10 67,8-9 113,17-12 122,-17 12 135,7-5 56,-20 19-1,-5 5-65,-4 7-214,-4 5-101,0 4-23,-2 2-55,4 9-449,0 8-560,1 12-593,-1 8-1951,-4 4 3631,1 2 0,-9-20 0,1-5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48.7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 16972,'6'-9'2006,"-1"1"-2186,-5 8 102,0 0-4218,5 15 3646,2-4 702,5 15-2528,5-2 269,-7-5 2207,2 6 0,-9-17 0,-2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49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1 115 13285,'4'-5'3284,"0"2"-2971,-4 3-133,0 0-124,7 28-34,-5-11-11,6 22-11,-8-21-67,0-8 67,0-4-34,0-4-134,1-17 168,10-5 0,7-18 0,11 0 135,4 2 134,-2 4 11,-2 10 56,-7 6 135,-4 10-169,-5 3-123,-4 3 135,2 1-79,1 12-145,3 5-56,0 12 11,2 0-34,-2-2-11,1-7 0,-4-7-247,-2-6-246,-2-5-885,-3-2-7306,-3-20 8684,-16-4 0,10 0 0,-13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49.2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1 13622,'-5'0'224,"1"0"-1662,4 0 0,0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0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39 13745,'0'-13'4247,"0"3"-3306,0 10-291,0 0-202,0-16 134,0 26-369,2-4-146,-2 34-67,1 9-44,-1 6-752,0 3-1153,-5 0-852,-3-4-2410,-3-7 5211,2-17 0,4-13 0,4-12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10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17140,'44'56'493,"-4"5"-370,-24-1 79,0 11-168,-2 8-34,-2 5-303,-2 4-1832,-6-23 1,-2 2-3110,2 30 5244,-4-34 0,1-5 0,-1-14 0,0-15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0.4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15 115 14719,'3'-5'1099,"-1"2"-752,-2 3-347,-3 64-101,-1-38-246,-3 47 123,4-60 67,1-7 157,2-6-89,7-14-23,9-10 22,14-16 90,9-5 0,4 1 302,-1 6 303,-8 5-22,-5 10 806,-9 7-1142,-7 8-213,-1 5 156,-6 11-78,3 12-56,0 13 101,2 10 22,2 2 90,12 12-191,-5-20-55,13 2 44,-8-28-67,1-6-638,1-5-730,-1-10-648,-6-7 2016,-6-43 0,-7 34 0,-6-20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0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6708,'0'0'0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1.0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14283,'5'0'2510,"-1"0"-2040,-4 0 146,24 81-4083,-17-30 3708,6 8 0,-1 2 141,-11 10-866,2-21 0,1 0 506,5 24-11,1-18 1,3 0-775,14 8 282,5-7-192,5-29-212,-5-22 2320,4-6-2465,2-11 3345,-1-7-3143,-5-11 547,-7-6 281,-10 2 348,-7 2 245,-5 5 68,-3 4-78,-4 7-146,-1 3-258,-2 7-179,3 2 34,2 3 268,2 0 909,0 18-606,0-2 0,2 21-224,7-6-101,6 5-123,6-2-78,2-2-57,1-4-11,14-2-448,-10-13-694,9-2-887,-15-11-1321,-3-9-3294,-9-8 6633,-3-14 0,-6 12 0,-1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1.2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0 151 16692,'61'-29'-131,"-1"-1"0,-2 2 0,-4 6-529,15 10-1066,0 0-7240,-6 4 8966,-3 2 0,-28 4 0,-9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2.6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20 921 11728,'3'11'2577,"-1"-3"-2577,-2-8-761,0 0 379,56-29 180,-37 0 202,42-27 224,-53 10 315,-4 3 200,-1 6-122,-4 8-293,-10 9 393,-6 11-347,-12 4-134,-5 5 424,2 2-514,6 5-146,11 4-22,7 5-102,5 2 46,18-1-437,7 1-247,19-5-157,4-2 347,2-6-55,-2-2 403,-3-2 213,-7-1 22,-6 0-11,-8 0 101,-7 0 212,-7 0-55,-5 3 11,-2 4 112,0 6-213,-5 9-100,-1 4 10,-1 4-67,2-1 56,3-2 23,2-4-12,23-5-234,-2-7-416,24-5-447,-4-7-550,0-10 840,-1-6 673,2-27 583,-15 5 593,-3-11-100,-18 13-202,-4 7 112,-2 2-89,-7 9-293,-3 7-256,-10 6 32,-1 4 24,-1 9-45,1 8 190,0 24-281,9-3-200,3 11-12,7-17 67,21 1-280,1-13-448,17-1-280,-4-13 302,-1-2 34,-3-5 280,-3-7 325,-7-6 11,-1-10 34,-2-3 33,6-13 1,-3 10-34,8-6 111,-5 19 2,1 4 55,0 3-12,-3 5-122,-2 3-79,-4 3-23,-4 1-100,-2 2 112,-5 4 11,-1 2 157,-2 0-135,0-3 68,0-2 1042,0-2-1132,3-1-34,1-2 34,3-4 78,2-1-22,-5-3 180,0 4 55,-4 2-190,0 2-101,0 2 22,-6-2 79,-4 5 22,-7 2-112,2 4-11,4 2-78,7 2 78,3-1 0,3 1 0,13 1-23,7-3-290,33 13 302,-15-5-12,13 12 23,-25-7 101,-7 3 56,-10-3-112,-4 0 22,-7-3 56,-29 3-123,6-5-101,-22-2-425,16-8-494,10-5-33,7-2-325,8-7-796,5-15 135,16-17-135,12-24 1098,20-20 1076,-22 35 0,2-6 958,14-28 0,-1-2-821,-12 21 0,-3 0 866,8-18 0,-3 2 790,-5-10-325,-7 15 34,-8 17-461,-3 18-368,-4 16-416,-4 12-257,1 15 314,-2 20 1630,0 23-1641,0 24 11,0 15-124,-1-20 0,2 1-145,1-17 0,2-2-174,0 16 0,2-2 129,11 14-22,1-11 22,0-10-247,-2-15-279,-1-15-371,-4-14-862,-1-8-1916,-6-10-3485,-1-14 7160,-3-16 0,0 10 0,0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2.8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1 170 18866,'53'-38'-1353,"-1"-1"1,-3 4 0,-4 8-2916,11 16 4268,-3 1 0,-22 5 0,-8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4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1 901 14294,'6'-20'2544,"-1"3"-2388,25-58-133,-17 34-12,5-10 0,-1-1 258,-6 10 527,-6 9-214,-1 13-122,-4 11-180,0 6-280,-2 3 123,-7 6-55,-4 7-68,-4 9 0,4 4-270,7 0-189,4-4 67,12-4-314,10-4-358,17-6 458,10-2 91,8-5 145,-3-1 348,-1 0 347,-1 0 44,-17 0-100,-5 2-45,-19 5-89,-6 7-124,-2 8-11,-1 5-11,0 4-303,3-4 34,3-5-78,21-9 22,-1-6 0,16-14 55,-7-8 281,-2-12 123,-4-8 471,-7 0 157,-7 1 851,-7 1-1265,-10 15-102,-15 2 90,-8 14-135,-12 6-89,0 9-56,4 6-12,5 9 23,3 11-67,13-11-56,2 7-11,10-16-370,7-2-326,7-4-200,13-4-517,7-4 404,5-3 539,-1-2-304,-2-7 672,-5-3 180,-6-4 516,-4 2 1759,-2-3-886,-7 7-1019,-2-1-370,-7 6 0,-2 3 78,-1 10-67,0 5 56,2 11-33,2 3-34,3-4-146,4-5 34,5-11-100,5-4-147,6-16 280,2-10-212,12-46 134,-12 3 157,-10 15 0,-3-1 11,4-42 6,-11 40 0,0-2 39,-1-4 0,0-1 112,0 1 0,0 0 17,0 6 0,-1 3 420,3-28 57,-1 29-539,-5 26-123,-2 29 448,-13 27-224,-2 25-229,-8 23 151,4 10-124,9 6-22,3-3 0,5-7-22,6-13-460,22 8-907,3-34-561,42 0 426,-23-35-291,16-19 1019,-27-12 639,-7-14 157,-8-7 1580,-9-3 542,-7 1-788,-4 4-157,-4 9-416,0 11-660,-5 8 393,-1 8 234,-5 16 79,-2 33-606,7 3-145,0 24-22,12-23 22,8-7 11,11-9-11,9-13-56,5-11-213,2-8-492,-2-3-4181,5-26-3327,-21-5 8213,-1-30 0,-19 28 0,-3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1:54.2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3 11773,'-11'0'4302,"2"0"-4302,9 0-67,74-1-1132,-10 1-594,-2-1 1,4 1 1792,29 0 0,-41 0 0,-15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29.016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0 243 14361,'97'5'-986,"-18"-11"896,-58-10 90,-5-14-4173,-8-5 4756,-3-1 859,-5 2-478,-13-4-494,2 16-10,-13 0-79,8 16 134,-7 4-156,9 13 3549,-4 10-3360,11 19 24,3 11-101,3 9-203,2 6-167,10 1-101,5-1-11,13-6-247,6-6-750,7-9-2824,32-7 89,-10-19 3743,21-13 0,-48-8 0,-10-4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29.399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0 18888,'74'34'1333,"-16"9"-1187,-56 19-146,-2 2 45,-6-5-45,1-8-34,-6-10-22,6-13-190,2-13 246,3-9 11,2-9 34,11-16-23,9-13-22,13-17 11,3-3 68,0-2 122,-5 9 12,-5 7-134,-4 13-79,-6 11-45,-4 8-11,0 18 67,-4 9-11,2 18 0,-4 5-22,1 2-337,1-3-257,3-4-370,4-5-1031,1-8-638,0-6-2007,-1-10 4662,-2-5 0,-7-5 0,-2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18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8176,'4'-11'2297,"-1"1"-1513,-3 10 3396,0 0-3262,13-20-144,-9 13-203,10-15-145,-12 18-134,-1 2-158,1 1-67,-1 1-22,0 2 56,2 7 78,2 8 11,1 13-22,-1 7-44,-1 7-57,-2 2-55,0 3-12,-1-3 0,1-3-225,2-5-1635,-2 9 280,1-16-436,-2 5-1043,-1-17-583,0-4 3642,0-5 0,0-5 0,0-3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31.620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125 77 13880,'0'-6'2610,"0"1"-2139,0 5-158,-34 5-145,18 5-44,-27 9-24,29 4 1,4 7-34,5 2-33,2 4-34,3 2 0,0-1-11,5 0 11,5-5-303,8-5-324,5-7-202,3-8-123,1-6-258,2-4-628,2-5 583,0-9 459,-1-7 494,9-25 660,-11 8 740,3-10 415,-17 20 134,-7 6-392,-5 8-605,-2 6-527,0 4 191,-3 3 89,-6 12-257,-9 24-180,8 2-33,-3 13 45,15-17 22,10-4-101,9-6-45,14-6-111,8-7-102,3-7 45,2-4 113,-5-7 201,-8-7 706,-10-24-23,-12 2-235,-7-12 12,-17 12-102,-7 4 12,-14 6 22,-22 3-325,15 13-67,-8 1-56,25 8-45,9 8-11,6 2-201,5 10 55,4 0-78,11-2-236,9-3-122,12-6 55,5-4 124,-1-3 279,-1-5 203,-6-6 33,-5-7 134,-9-8 303,-4-3-146,-6 0 169,2-11-359,-3 11-101,6-4-34,0 18 23,3 3 22,2 6 79,1 1 190,0 9 684,1 31-583,-8-2-202,-2 28-112,-8-14-67,-1-2 0,2-2-78,0-9-337,4-6-34,4-11 259,1-9 89,20-12 101,-5-19 0,16-12 0,-12-16 101,-1-3 460,-5-1 133,-5 4 91,-7 7 503,-6 5-851,-5 16-325,-1 6-101,-1 12-11,-7 6-33,-4 8-12,-2 11 0,4 10-22,5 7-45,5 1-684,26 10 259,-3-19-35,23 2 79,-9-24 0,0-6 213,-1-6 235,-5-10 45,-7-7 650,-9-28-381,-8 9 22,-5-15-33,-2 18-79,0 5-179,-1 3-33,1 6-113,1 4-347,16 4 78,10 6-133,37 4 446,-16 8 68,10 12 34,-29 8-11,-5 10-11,-7 2 22,-4-1-34,-4 1-212,4 2-370,0-12-191,10-3-78,6-16-180,8-6 180,6-7 246,18-24 796,-17 1 841,2-18 234,-28 16-44,-10 3-113,-5 6-245,-14 5-1,-10 7-179,-16 5-336,-9 4-191,2 5-123,4 8-101,4 23-302,17-2-135,4 13-78,14-17 111,8-4 46,8-7-12,9-6 12,6-7 134,3-4 213,-1-7 179,7-17 246,-14 3 326,3-10 45,-18 15-23,-5 4-336,-1 7-325,-4 2-11,3 2-191,3 5 202,3 5-313,8 7-259,2 2-739,26 3 627,-6-11 68,20-1 33,-17-10 382,-3-5 201,-3-9 0,-8-11 403,-3-11 348,-9-2 179,-8 0 33,-4 5-167,-6 3-124,-9 7-235,-6 6 12,-22 6-371,11 7-78,-7 10 0,20 11 0,6 12 0,6 14 11,6 8 68,12 10-79,7 7-23,11 9 17,-10-17 1,-1 2 39,11 32-34,-14-31 0,-2-1-112,-3 20 0,-6-5-57,-6-6-144,-9-12 122,-7-13 113,-13-12 78,-7-14 22,-18-8-22,14-8-56,-6-16-291,27-14-315,8-22 158,12-13 112,18-12-67,14-5 257,2 20 0,4-1 202,-10 15 0,1 1 101,11-13 0,-2 2 471,11-12 413,-3 8 47,-8 9-203,-8 10-168,-7 11-157,-7 10-291,-6 8-236,-4 6-22,-4 3-44,-2 10-102,-2 3-290,-1 9-68,0 0-23,0-4 23,0-5 460,3-6 335,4-3-156,5-7-1,10-7 91,4-4 88,5-4 114,-5 4-57,0 4-101,-6 7-79,-2 2-66,-4 2-35,-3 3-44,-2 8-44,-4 6 21,-2 7-234,-2 1-247,-1-2-147,0-3-323,0-7-2152,0-3-292,-2-6 3418,-9-6 0,6 1 0,-5-4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31.775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1 7212,'0'0'0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33.068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1 115 9879,'6'0'3070,"-1"0"-2442,-5 0-404,2-21-22,-1 12 324,2-16-291,-3 19-145,0 1-22,0 1-46,4 3 34,3-1-45,4 2 34,-1 0 45,-2 0 55,-2 0 113,-2 2-56,-3-1-1,0 3 46,-1 1-147,0 0-100,0-1 12,0 0-24,0-1-156,-1 0-100,-2-1 55,0-1 67,0-1-369,2 0 459,1-4 56,0 2 11,0-3 56,0 3-44,3 1-23,-1 1 112,0 7 123,0 10 23,-2 11-1,0 10-89,0 2 79,0 0-101,0-5-101,0-2-23,0-6 0,0-2-22,0-13 56,0-2-56,0-10-11,2-1-292,6-11-44,8-5-23,7-13 68,18-13 302,-11 13 67,9-3 180,-22 20-1,-1 8-145,-7 2-79,-1 3 1,-4 7-23,1 4 33,1 6-44,10 9-191,3-9-156,10 0-146,5-11-314,2-4 213,4-2 335,-1-7 270,-5-4 416,5-24 31,-18 4 24,-1-16 11,-17 11 11,-3 2-101,-14 5 11,-10 7 79,-18 9-78,-7 7-12,-2 7-224,-15 34-157,22-4-11,-5 28-45,30-16-269,9-4-156,5-6-158,6-6-145,13-8-1916,28-8 1916,-1-5 773,17-15 370,-22-7 1019,-6-15 79,-8-4-190,-5-5-2,-7 0-54,-5 1-348,-2 4 370,-3-2-897,0 17-268,0 2-46,-4 16-33,2 15 23,-5 14-23,5 25 44,0 18-22,4-4 1,1 4-23,0-13 0,1 2-932,1 24 0,0 0 915,0-18 1,-1-2-102,-2 2 1,0 1-68,-1-2 0,-1 0-28,0-1 0,0 0 39,-1-5 1,0 0-63,-2-4 1,0-2-426,-8 36-11,-19-7 571,1-37 471,-41-11-12,18-37 68,-23-15 0,22-14-135,9-14-224,14-6 1763,15-9-1964,8-5-516,25-5-526,13-2-898,24-3 96,-21 40 1,2 1 1977,3-1 0,-2 3 0,6-4 0,-7 8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36.298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0 150 6775,'0'-9'2062,"0"2"-1412,0 7 1333,0 0-885,44-29-448,-32 20-112,33-22-157,-44 29 336,1 0-515,-1 16-56,-1 4-68,1 18-67,-1 4-11,2 2 12,0-2-1,1-3 0,3-9-11,-3-6 11,0-8 68,-2-6-1,-1-4 34,0-3 90,0-1-202,1-5-12,1-10 1,3-12-56,2-13-34,5-7 12,5-2 66,3 3 23,1 6 0,0 6-11,2 3-56,-8 15-23,1 2 34,-8 13 11,1 6 12,-1 9-158,2 6-862,-2 12-975,1 0-1177,-1 6 3205,-1-2 0,-3-14 0,-1-6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38.619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0 146 9509,'0'-11'4550,"0"2"-3329,0 9 1917,0 0-2802,24-42-258,-17 32 12,18-26 223,-22 55-55,0 13-213,-1 16-22,2 7-23,2 1 0,4-2-247,4-5-168,3-8-44,5-11 22,1-11 100,7-10-32,2-8-68,3-16 157,0-12 33,9-44 247,-15 10 314,2-19 190,-20 31 79,-4 11 0,-4 11-180,-2 11-403,-1 7-101,0 6 34,0 3 67,0 15 11,0 9 23,0 16-34,0 7 0,12 0-23,4-1-313,13-5-258,6-9 0,0-10 146,3-10 123,-3-8 213,-4-11 112,-5-11 56,-8-14 213,-5-13 213,-8-6 594,-2-19-662,-3 21 12,0-6-45,0 31-280,0 6-101,5 9-101,13 4 56,15 4-291,44 29 224,-19 1 45,16 25 22,-39-6 23,-11-3-1,-13-4-10,-9 8 33,-16-15 44,-8 5-32,-12-18-24,3-3 1,5-6-560,10-3-315,8-5-1937,21-3 436,11-14 426,23-7-67,9-18 1502,0-8 526,0-4 1288,-14-2 550,-10 3-23,-14 5 78,-10 7-189,-12-1-1268,-7 19-99,-13 1-57,-5 15-190,-3 6-90,5 11 0,8 9 22,10 15 34,5 4-11,14 3-45,8-2-67,16-5-325,7-6-102,6-9 1,0-11-33,-1-5 179,-3-6 324,-5-12 23,-9-6 549,0-29-157,-18 7 23,0-13-56,-11 16-91,0 7 46,0 3-90,0 9-157,0 5-44,0 6-23,0 3-168,18 0 145,-2 3-55,15-1-12,-8 8 57,-5 5 21,-2 10 1,-8 6 11,-3 1 0,-3 3 23,-2-3-23,0 11-23,0-13-1008,3 7 617,10-23 212,8-1 124,11-12 78,5-12 101,2-11 167,-4-12 416,-3-7 235,-10 0-90,-5 2-22,-8 6-168,-2 8-247,-1 10-224,1 6-168,5 7-68,6 3 35,11 2-12,6 9 0,21 17 34,-17 3 22,8 12 12,-26-12-23,-9-4-45,-5-1 11,-6-2-650,-14-3-4436,-28 10-1446,1-13 6566,-13 1 0,33-13 0,9-4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38.903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6 20 16927,'0'-11'3350,"0"3"-2734,0 8-55,0 0-68,15 94-45,-7-28-381,1 4 0,1 8-50,-4-6 1,-2-3-18,-1-17 0,0 0-491,0 16 1,-1-2-372,-1 15-494,-1-13-1031,-2-10-974,-7-16 3361,-16-13 0,11-14 0,-5-9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39.247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65 16288,'68'-18'-4,"0"0"0,-6 2 1,-6 4 3,-3 12 0,-8 1 337,-4 12-46,-17 0-45,-2 14 1,-13-2-91,-4 7-133,-1 2 10,1 0-33,4-2 0,4-7-89,7-7 10,4-8 79,6-6 124,0-9 302,-3-10 425,-3-10-145,-10-8-381,-6-2-325,-5 2-33,-13 7-539,-11 6-1479,-19 10-1724,-13 5-3934,-5 5 7709,3 0 0,24 0 0,11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44.930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0 16838,'6'36'1176,"-1"6"-1131,-5 10-34,5 2-11,9-5-448,25 7-168,-2-24 190,16-4 145,-14-23 125,0-18 156,-2-11 22,-5-15 202,-6-7 213,-7 1 258,-7 4 22,-7 9-269,-2 8-44,-3 12-404,0 5-146,0 6 146,0 16 0,0 5-45,5 15-67,5 1-112,7-1-471,3-2 101,0-7 370,-2-7 224,-2-10 90,-2-6-12,-1-13 270,0-8-35,1-12-54,12-23-259,-1 16 0,13-10-45,-3 22-34,3 9-67,0 7-44,-5 6-12,-3 9 112,-8 10 79,-8 7 11,-7 26 0,-7-10 0,-10 15-11,-2-17 11,-4-7-67,5-6-359,5-10-224,5-7-1143,38-14-246,-1-14 426,36-15 716,-14-15 897,-7 1 347,-9 1 1244,-17 7 684,-11 8-952,-9 8-192,-11 8 517,-28 8-1088,2 5-336,-17 15-224,21 6 11,14 15-11,7 8 67,22 8-67,8 5-258,10-14 1,6-2-236,21 14 33,-17-21 1,1-4-695,19-10-135,-2-7-1523,-2-8-1569,-8-10 4381,-6-6 0,-22 2 0,-8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46.756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0 522 16726,'2'-13'3070,"-1"3"-2678,-1 10 134,0 0-156,30 100-1966,-23-20 1646,8 2 1,0 7-23,-13 1 0,-4-3-23,0-22 1,0-3-104,-1 15 0,-1-7 98,-6-3 0,-1-24 145,2-24 68,3-10-213,0-26 1349,0-20-1315,3-29-34,1-23 33,4-9 1,10 0-23,7 7 255,12 15-289,5 14-89,4 18 23,3 12-113,-5 16-56,-8 7 102,-9 9 133,-10 14 459,-6 4-458,-2 16-102,1-3-235,6 1-604,24 1 67,-1-13 66,20-3 281,-11-14 23,15-17 526,-21-5 45,5-16 492,-27-1 315,-7-2-34,-5-1-146,-4 0-179,-9 4-112,-2 4-303,-8 8-78,5 7 0,6 7-100,5 5-404,5 3-628,21 1 751,7 0-22,22 0 44,-1 0 247,-3 1 89,-7 4 23,-9 4 11,-7 6 180,-9 4 90,-5 5 167,-6 18-370,-3-10-56,0 11-22,0-16-3425,0-5 3178,0-5-649,23-8 492,-4-4 225,20-14 78,-7-5 101,-3-12 23,-3 0 3806,-7 2-3123,-6 7 11,-5 4-336,-5 7-426,-2 3 45,-1 8 22,0 9 1,1 8-23,7 8-34,6-2 0,10-3-290,6-5-1,1-8 112,2-5-202,9-9 280,-14-12 135,4-10 68,-22-7 111,-5-6 79,-4 1 515,-23-12-347,3 15-67,-19-3-225,10 21-123,7 8-11,4 3-190,9 4-169,4 0-212,3 5-135,8 1-303,8 4-324,14-4-549,5-3-293,4-3 226,9-33 1949,-15-4 280,4-39 549,-19 0 337,-5-7 291,-3 3 1332,-5-10-1433,-3 36-303,-1 0-414,0 39-527,1 8-11,3 12 616,5 21-23,2 19-279,3 28-101,-1 12-258,-5-17 0,-1 0-56,-2-17 0,-1 0-107,1 13 1,-1-2-958,-1 11-807,-2-11-908,-1-14-560,0-16 683,0-17 1546,0-9 1,0-6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47.567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0 276 12423,'3'-50'1708,"-1"0"1,10-34-1362,11 56-257,12 5-90,6 6-112,7 4-258,3 6-78,-2 5 135,-1 0 54,-8 2 192,-4 0 67,-12 0 45,-8 0 157,-9 0 90,-4 4 592,-6 6-301,-9 7-101,-6 9-236,-11 4-134,2 6-100,6-1-46,8 16-44,7-16-314,6 7-270,13-22-133,9-6-158,13-7-88,4-5 278,3-2 539,12-23 213,-14 1 11,7-22 135,-23 7 616,-5 1 469,-8 3-267,-5 7-191,-4 8-358,-2 10-371,0 4 236,-3 17-191,-1 0-22,-1 15 12,2-2-35,2 4-10,1 0-23,10-2-12,3-3-245,12-7-180,3-8-280,18-5 593,-12-11 102,11-7 11,-20-9 11,-6-7 123,-6-1 314,-6 0 11,-5 3-89,-2 3-180,-1 2-11,-14-2-90,2 10-66,-9 1-12,9 11-56,2 2 22,4 0 12,1 0-34,4 0-280,0 0 22,2-3 45,0 1 45,0-3-370,0 0 392,0 1-10,0 1-2545,0 3 1468,-6 2-1052,-4 5 2341,-7 2 0,6-2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37.3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303 417 9812,'6'-7'3272,"-1"2"-2555,-5 5-370,0 0 23,-5-12-303,1 8 11,-5-9-22,1 12 79,3-1-34,-3 1 90,-2 1 89,-5 0 179,-6 10 90,-7 6-56,-8 13-78,-4 7-203,0 3-167,2 1-179,7 21-68,15-25-235,17 12 34,18-39 33,17-4-481,29-18 638,-14-4 123,12-15 90,-30-2 56,-9-3 34,-7-5-34,-7-5 157,-5-35-191,-3 14 28,-5 11 1,-1 0 5,0-6-34,-5-7-22,7 37-11,1 11 11,1 8 45,0 6 11,0 5-11,0 2 112,0 1-101,0 2 100,0 8 1,0 10-67,0 13 78,0 11 0,0 6 12,0 5-80,5 0-10,3 0 56,8-2-79,1-1 45,7 15 67,-7-19-101,4 10-78,-9-26-11,-1-6 11,2-8 0,2-6-33,4-6-169,5-4-145,5-7-214,4-9 68,4-9 101,-1-7 314,-5-1 78,-4 1 78,-11 2 169,-6 2 122,-7 2 24,-2 4-135,-1 4-135,-3 3-101,-2 5 79,-1 2-101,1 3-112,3 1-426,2 1-425,16-1 783,4 0-122,20-2 144,2 2 102,-1 1 23,-4 1 33,-10 5 123,-8 5 718,-10 18-248,-5-3-189,-5 8-191,-3-11-213,-3-1 0,2-2-112,2-5-348,8-3 91,9-6-203,9-3-414,58-43 1109,-41 18 472,31-29 211,-59 31 505,-6 8-986,-5 6-146,-5 11-179,-1 9-78,0 10 55,1 3-44,9 2-280,10-2-79,13-3-34,13-5-189,5-10 22,0-4 290,-4-8 292,1-20 359,-19 2 269,-5-16-102,-17 13-32,-14 0-12,-6 5-191,-16 6 1,-6 5 33,0 5-280,5 3-124,6 2-234,15 5-427,5 1 1,21 3 79,9-1-360,15-5-1523,29-1 2498,-17-5 90,13-6 314,-29-4 549,-5-7 459,-7 0-135,-6-1-167,-6 4-235,-5 2-80,-1 4-324,-2 4-493,2 4 112,1 4 0,3 12 213,3 13 34,1 15 212,1 11 68,0 10-337,0 5-112,-2 5-66,-4 2-12,-2-7-23,-6 10-22,-1-33 45,-6-3 168,-2-33 113,-2-12-236,0-16-191,1-45-22,5-2 123,5-34-22,16 21-57,7 2 124,11 7 0,2 9-22,-4 15-34,1 11-56,-12 18-168,-2 6 123,-9 11 12,-2 8-180,0 6-46,0 7-357,1 3-907,8 0 1074,0-9 158,7-3 123,-2-10 212,1-6 68,2-8 34,-1-5 179,-1-7 291,-5 2 68,-1 2-147,-2 3-111,1 4-213,4 6-56,4 3-12,23 3 34,-10 7 124,9 5 101,-22 7 55,-8 13-336,-10-7-11,-18 8-269,-11-11-930,-14-2-929,-4-2-2142,2-7 4270,3-4 0,17-4 0,8-2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48.431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107 756 17678,'-29'49'123,"-1"0"0,-15 35-123,43-49-78,3-7-4599,9-3 4117,6-8 657,10-6-780,4-6 21,1-4 404,1-1 113,0-8 145,-3-6 3425,-3-10-3189,-4-1 380,-9 0 191,-4 1 302,-6 7-370,-2 1-88,-1 9-248,0 1-257,0 5 111,-2 12-167,1 6-22,-1 23-57,9-9-11,5 7-415,9-19-134,4-6 34,2-6-158,2-4 169,-1-10 370,-3-8 134,-4-12 33,-9-9 258,-6-5 135,-5-1 44,-8 4 24,-7 5-24,-9 8 34,-13 7-481,14 9-23,0 4-112,17 5 45,3 0-45,2 4-415,11 0-526,8 3-314,15-2-180,7-3-436,1-9 930,-2-11 840,-2-15 213,-7-15 45,-5-14-3101,-5-12 3348,-7-13 555,-8 19 0,-1-1-247,-2 19 0,-2-1-165,1-11 1,-1 4 618,-4 3-236,1 20-706,-3 19 3099,2 12-2987,0 25 897,2 18-650,1 28-208,1-5 1,2 2-236,1-11 0,1 0-1590,2 19 0,1-1 1567,1-18 1,0-2-1140,0 1 0,0 0 1078,9 45-1976,-1-11 1135,1-19-694,1-19 33,2-20 263,3-15-5092,3-8 6954,-2-8 0,-10 3 0,-4-3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48.803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11 8916,'79'-6'-2790,"-14"1"2790,-60 5 0,-1 0 0,-4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51.413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263 98 12860,'4'-3'2510,"0"0"-6479,-4 3 4238,-21-28 1431,1 20-1229,-22-20-68,4 40-67,-3 5 737,3 15-894,6 3-168,10 2-11,11 0 3280,6-3-3425,5-4-348,11-7-594,25-10 594,3-16 258,21-16 235,-20-14 67,-5-7 370,-13 1 279,-11 7-20,-6 7-13,-5 8-683,0 9-34,0 4-201,0 4 168,0 15-124,6 0-145,4 12-224,9-7 168,3-4 190,2-9 202,0-4 0,-1-3 67,-1-7 0,1-7 269,2-10 1,2-6-1,8 1-112,6 2-33,4 5-91,3 6-111,17 8-11,-21 4 11,7 9 22,-34 5 22,-8 7-33,-6 5 0,-15 2-44,-8 1-2422,-40 15-189,9-8-2174,-19 9 4829,26-15 0,20-12 0,6-5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2:57.23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318 0 18238,'22'35'1513,"-4"14"-1267,-10 31-167,-4 11-63,-3-9 1,-3 0-17,-10 17 0,6-26 0,-6-6-11,-17-20 34,-2-18-35,-3-14 12,-3-8-168,-19-37 112,14 1 56,-10-27 0,26 11 34,8 6 0,9 7-12,5 11 12,4 7-34,0 9-124,0 2 124,7 8 191,8 13-90,14 14-12,6 15-56,-7-6 1,2 1-11,13 20-12,14 17 0,-22-36 23,-5-13 55,-1-14 23,-2-10 12,1-13-24,14-31-111,-11 1-202,9-28-335,-18 16-618,-4-1-1131,-3 1-1300,-4 3-2957,-1 0 6554,-4 3 0,-2 18 0,-3 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0.066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18 25 17689,'0'-14'2555,"0"3"-1962,0 11-525,0 0-35,7 81-313,-5-15-308,1-10 0,-1-1-1743,-8 10-437,-2-36-1736,-1-14 4504,3-8 0,4-7 0,2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0.417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8 17375,'8'51'5,"-1"-1"1,6 32-6,-13-65 0,0-8-56,0-6 45,5-9 11,11-10 23,10-13 44,13-8 246,0 0 539,0 4 179,-6 9-247,-9 8-257,-8 9-202,-4 3-190,-2 7-79,2 11 33,4 8-89,-1 13 23,14 14-35,-8-16 1,10 3-123,-9-26-191,2-6-325,1-6-3182,0-33-998,-11-4 4830,-13-34 0,-3 37 0,-8 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0.583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1 16860,'48'13'-2504,"1"0"0,34 16 2504,-52-2 0,-14-10 0,-8-5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1.630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11 1 19134,'3'61'149,"0"1"1,0-5 0,-1-5-150,-2 9-5638,-5-11 5638,2-9 1409,-5-16-1364,5-13 1027,0-7-1072,7-20 22,13-12-22,12-21 3404,16-10-3371,4 2 1,-1 8 134,-7 11-112,-6 15-56,-8 8 0,-5 9-11,-7 3 11,-4 5 11,-3 6-11,-5 3 0,0 6 0,-3-2-11,0-2-1,0-4-32,1-5-1,2-2-34,6-3 35,8 0-1,10-12 45,8-3 0,1-13 22,1 1 23,-9 4 134,-6 5 79,-8 5-34,-6 7-112,1 3 134,-3 15-44,6 11-90,2 17-89,5 10-1,4 1-22,6-1 0,4-9-67,2-11-270,1-13-1735,10-10-326,-13-21-1602,-2-10 4000,-21-20 0,-9 19 0,-1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1.798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17 1 11067,'-9'0'-2600,"2"0"2600,7 0 0,0 0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2.256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1 15717,'7'69'751,"1"-1"0,-1-2 0,-1-3-225,-6 28-369,0 1-124,0 0-33,5-8 0,8-12 0,13-13-78,11-16-224,10-16-282,5-14 24,3-8 90,1-10 66,-5-11 292,-8-7 79,-8-12 33,-13 0 33,-9 0 483,-11-10-23,-16 17-12,-6-4-65,-10 23-125,3 3-179,6 5-101,10 5 79,6 11 201,5 10 67,9 15 12,8 3-45,9 3-246,15 11-79,-13-21 0,5 5-404,-16-31-761,-4-4-1177,-5-6 2342,-7-27 0,-1 20 0,-4-20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38.9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19 337 13544,'26'-52'89,"0"0"1,13-39 369,-36 53-11,-9 4 325,-5 6-235,-7 7-4487,-2 8 4139,2 6 1029,0 14-278,7 37-347,2 6 56,7 35-337,15-4-43,5 9-130,-3-42 0,3 1-90,-1 1 0,0-1-358,16 44 364,-3-2-44,-10-10 3148,-8-6-3160,-7-8-11,-5-9-23,-4-13-44,-6-12 11,-5-15 55,-7-8-66,0-7-56,0-3 188,-3-25-738,13 0-246,0-27 90,17 0 100,8-7-66,11-8 279,10-5 381,3 1 183,-3 2 75,-4 10 975,-5-5-404,-11 26-133,-4 1-80,-8 26-380,-2 5-23,0 3-45,0 2-22,-3 1-100,2 0-12,-3 2-68,3 2-133,23 3-125,2-3-256,24 1 268,-5-5 337,-4 0 89,-7 0 112,-10 0 201,-9 3 135,-6 4 113,-5 5-79,-2 7-90,-2 2-336,-4 4-56,-2 0-12,2-1-268,2 1-1187,22-1 571,3-12-169,21 0-392,-1-12 661,3-11 796,-3-4-3257,-5-13 4097,-7-2 393,-10-1-79,-9 1-179,-5 3-336,-5 3-23,-12 7-135,-3 5 3237,-14 6-3516,1 4-135,1 2-56,5 6-11,6 6-56,8 22 56,3-4-224,4 9-202,10-15-493,8 0 627,3-12 270,5-1 22,-10-10 101,0-1 56,-4-7 157,1-6 22,-3-9-146,3-5-33,1-3 11,1 1 0,6 0-55,-1 3 133,5 4 247,9-1-280,-6 11-124,4 1-89,-13 10-11,-3 2-22,-3 9-35,-2 5 12,-3 10 45,-3 13 11,-3-10 0,-1 6 23,0-19-12,0-5 146,0-6 111,1-3-189,8-10-46,5-7-33,13-12 46,18-13 155,-9 12 180,5 0-314,-17 21-67,-6 4-44,-1 4-12,-4 9 0,-3 3-45,-5 15 78,-1-6 23,-4 1 0,0-11 0,0-6 45,0-2 101,0-3-79,3-4-67,6-9-22,9-12-23,10-8 22,5-4-10,22-4 66,-18 15 135,9 2-33,-25 19-113,-5 4-22,-5 4-22,3 21-1,-5-2-10,4 17-169,-3-12-414,3-3-381,1-7-404,4-6-571,2-6-1435,1-3 3407,0-3 0,-9 1 0,-3-1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2.444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99 17286,'64'-20'373,"-1"1"1,-1 1-1,-2 3-373,30 6-179,-5 2-7061,-11 1 4875,-10 3-2105,-10 2 4822,-8 1 0,-20 0 0,-9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3.379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0 291 12647,'2'9'1893,"-1"-2"-1814,-1-7-23,0 0 11,49-4 0,-34-17 236,35-9 190,-47-12 78,-3 4 102,0 7-304,-8 9 12,0 8 12,-7 6-147,4 5-201,1 2-45,5 1 0,2 0 11,2 4 12,10 4-23,11 4-561,16 2-156,7-3 280,5-4 213,-6-2 224,-2-3 11,-11-1 34,-7 0 101,-11 2-34,-6 3 302,-4 6 68,-1 5-146,-5 24-325,3-8-11,-4 14 0,5-17-101,11-6-123,7-8-716,37-7 312,-7-5 23,19-14 146,-21-6 200,-6-13 259,-8-5 56,-9-3 292,-9-3 392,-7 3 111,-5 1-100,-4 7-157,-7 6 112,-14 7-673,3 9-21,-5 3-1,15 10 0,6 25-11,2-2 0,11 20 0,6-17-157,10-3-123,4-7 23,3-7 54,-3-6-10,2-6-55,-3-3 111,1-4 90,-6-6-1,3-26 68,-10 3 23,1-17 66,-8 12 79,-2 2-44,1 5 268,-3-1-179,0 15-90,-1 2-123,-2 12-179,-1 2 179,6 11 34,5 2-34,9 11 0,6-1 0,4 0 0,1 0 0,0 1 22,-5-2 68,-5 1 235,-6-1-1,-7 0-122,-4 0-68,-4-3-111,0-1-23,-4-5-90,-3-1-627,-4-5-347,-1-2-415,1-3-146,7-1-1848,0-12-942,4-12 4415,5-26 0,-4 21 0,4-3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3.584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18 19101,'23'-18'2364,"-2"23"-1714,-10 66 56,-1 10-213,2 2-303,-1 4-122,0-3-68,-2-1-56,-3-6-482,-2-4-1098,-2-12-807,-2-9-1569,0-17-3304,0-14 7316,0-12 0,0-8 0,0-1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3.744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1 165 19852,'57'-41'-2432,"1"-1"1,11 3-1,-3 11-2218,7 24 4650,20-2 0,-58 4 0,-10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4.984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0 890 11694,'3'1'1345,"59"-75"-941,-36 29 279,10-8 0,-2-3 527,-18-1-111,-8 4 133,-6 11-392,-7 12-357,-9 12-203,-6 10-280,-7 5 0,4 11-79,4 5 46,9 9-147,5 4-145,15-1-213,14-4-268,16-3-348,13-4 313,3-2 583,0-1 236,-6 2 22,-6-1 22,-10 2 292,-9 1 146,-8 1-259,-6 2-44,-5 0 146,-1 3-191,-2 0-34,3-1 12,4-2-68,8-4 23,9-6-45,11-2-426,8-5-100,33-17 290,-20-4 169,20-19 67,-33-2 370,-8-1 392,-14 3 190,-10 4-246,-9 7-11,-29 8-460,-2 9-56,-26 6 45,3 19-156,4 3-68,5 16 0,9 0 0,10 0-79,9 11-414,7-12-269,8 5 191,9-17-404,6-6 56,6-6 639,2-4 235,0-3-179,1-3 224,0-9 11,11-16 90,-12 0 348,6-6 178,-16 12-34,-4 5 125,-5 7-651,-2 3-67,-1 5-33,1 2 33,2 9 0,1 5 11,2 7 0,2-3 79,2-6-46,7-6-44,3-5-257,7-8-247,2-10 234,0-14 24,0-15 44,-6-10 202,-3-16 101,-7-12 45,-3-13-29,-9 46 1,-2 0 275,4-44 346,-2 6-661,-3 41-55,0 11-23,-2 41 56,-2 17 89,-2 18 79,-2 20-167,2 10-24,0 10-21,4 3-24,4 1 1,4-3-1389,16 10 794,1-34 192,14-4-853,-3-41-33,10-8-1041,2-14 952,13-27 1389,-22-3 2117,1-19-133,-29 15-472,-6 10-862,-3 9-124,-2 14-110,-5 6-192,-4 14 44,-4 11 35,1 15-135,6 11 471,9 29-572,12-19 34,11 9-34,12-34-11,5-14-56,3-10-6406,33-26 2753,-38-8-3182,12-26 6835,-46-6 0,-7 24 0,0 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05.121"/>
    </inkml:context>
    <inkml:brush xml:id="br0">
      <inkml:brushProperty name="width" value="0.08571" units="cm"/>
      <inkml:brushProperty name="height" value="0.08571" units="cm"/>
      <inkml:brushProperty name="color" value="#0096FF"/>
    </inkml:brush>
  </inkml:definitions>
  <inkml:trace contextRef="#ctx0" brushRef="#br0">20 51 11425,'-11'0'3429,"3"0"-3429,72-10-2050,-6 5 436,-1-2 1,4 0 1613,37-3 0,-44 5 0,-9-2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35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23 134 16838,'8'-16'-79,"-6"12"225,-9 29 33,-2 12-22,0 9-34,4 3-67,3 3-34,4-2 1,9-6-12,4-7 0,7-10 12,-2-9 33,-1-10-23,-1-4-33,0-4-45,3-11-33,1-10 78,1-13 0,0-7 11,-2-3 101,-1 1 67,-2 2 438,2-1-314,-7 18-124,-1 3-179,-10 18-280,-2 11 280,0 12 0,0 16 0,0 6-11,0 3-124,0-6-190,4-6 78,7-9 113,9-10 67,9-7-101,27-25 33,-10-6 135,13-22 23,-20-4 167,-8-3 259,-6-2 21,-8 3-78,-8 6 270,-5 2-618,-2 19-44,-2 4-89,-4 17-24,2 3-55,-4 1-33,5 7 66,0 7 23,4 13 45,19 7 0,16 5-6,15-4 0,4 0 62,8 8 11,-14-12 0,-7-1-22,-21-6-34,-12-7 0,-8-2 56,-5-5 22,-13-1 101,-6-2-89,-13 0-12,0-2-134,2-3-134,15 0-248,5-2-480,21-4 21,14-12 225,17-9 134,15-14 180,4-4 391,-3-5 23,-6 2 459,-10 0 214,-9 8 33,-14 5 33,-8 9-190,-10 1-358,-13 12 44,-7 1 67,-11 9-43,1 1-136,5 9 34,7 6 22,10 16 280,4 4-33,5 6 336,24 18-516,-2-16-111,23 12-102,-6-24-33,0-3 0,2-7-269,-4-6-459,-2-5-3126,12-6-505,-14-3 4359,8-7 0,-25 4 0,-5-4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35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39 15247,'7'-22'2666,"-2"5"-3002,-5 17-897,0 0-3663,-23 37 4896,-1-8 0,-3 13 0,9-22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35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16154,'13'14'3731,"-4"-2"-3731,-9-12-2454,0 0-515,5 8-1592,-11-2 4561,-4 7 0,-1-8 0,-3-1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36.5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1 101 15381,'91'-1'175,"0"1"1,-1 0-1,-4-1-175,-19 1 0,-3-1-920,8 1 1,0 0 689,2 0 1,1 0-113,-2-1 0,0-2-207,-2 1 0,-2-1-286,-4-3 1,-2 0 251,-4 0 0,-2 0-73,-5-2 1,-2 1-947,35-8 0,-18 1 1602,-17 3 0,-26 5 0,-9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7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16 10664,'-4'-7'683,"1"0"90,3 6 987,0 1-1380,0 11 304,-2 9-325,-3 18-124,-4 6-11,-2 2-179,1-1-12,5-6-33,2-6 67,11-7-22,9-6 302,14-4 192,12-1 189,4-4 12,0 1-124,-7 0-157,-9 1-111,-6 9-326,-14-4-44,-2 8-158,-17-2-828,-13 5-964,-16 3-673,-14-2-1344,-3-6 3989,3-9 0,22-9 0,9-6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40.2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24 259 6977,'-13'-4'1098,"3"1"-212,10 3 99,0 0-3880,17-60 4329,-5 33 725,14-47-1038,-11 49-35,-1 4 147,-2 3-135,-2 4-314,-4 7-357,-1 3-282,0 3 3628,1 11-3303,0 10-268,2 18-145,-2 10-46,1 3-22,-4 0-91,2-4-850,-2-4-594,0-7-1110,-1-7-1423,2-9-1747,0-11 5826,3-5 0,-2-4 0,-1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38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1 929 10765,'48'-28'-23,"0"-1"1,-5 0-1,-7-4 23,-12-33 124,-4-20-2831,-12 38 0,-1-6 3519,0-27 0,-3-2-134,0 24 0,-2 0 444,0-15 1,-1 5-316,-1 6 789,0 21-1013,-2 24-393,1 11-223,-1 7 3399,1 20-2761,1 12 146,4 32-303,5 13-423,6 15 121,6 5-123,-1-1-23,1-2-370,-7-39 0,0 0-986,6 19-817,2 4-1917,-10-46 4090,-6-16 0,-3-9 0,-3-7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39.0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 10114,'66'-1'254,"0"1"0,-6-1 1,-5 0-132,7 1 11,-6 2-89,-5 2-45,-7 2 67,-11 2 34,-10 2 257,-9 1 360,-9 1 66,-2 4-156,-3 0-281,0 1-179,3 1-135,5-2 203,19-1-136,0-7 1,15-2 202,-8-11 493,-5-6 459,-5-7 33,-13-5-593,-4 0-449,-7-2-246,-14 3-168,-9 2-795,-18 4-718,-8 8-851,1 3-3385,6 5 5917,15 0 0,12 0 0,12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1.3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0 902 15717,'49'-58'-15,"0"0"0,-4 2 0,-9 1 105,-11-19 11,-4-12 347,-6-9 79,-3 0 201,-7 4-568,-2 13 434,-3 15-17,-9 20-375,-1 14-57,-9 15-145,1 7-68,0 9 12,-2 16 362,2 14-295,1 23 45,2 15-22,8 8-34,2 5 22,5 1-33,5-4 11,7-4-157,9-8-280,7-9-190,6-13-270,2-12-112,4-15 13,6-10-282,2-6 45,0-14 461,-6-7 772,-9-15 347,-10-4 606,-11-2-2,-7 5-345,-4 7-124,-1 9-191,0 10-224,0 4-11,-1 4-45,0 4 112,-1 12 45,1 9-67,3 15-22,10 2-79,7 3-68,8-6-178,3-7-112,-2-9 89,0-12 90,-1-6-113,-5-13 101,-2-8 12,-8-13 134,-5-7 45,-4-5 135,-14 3 123,-7 2-45,-14 7 67,-4 4-11,4 9-1,6 4 46,11 6-314,8 4 0,8 0-134,19 2-79,15-1-146,24 0-313,10-1 201,0 1 169,-4 1 67,8 0 235,-25 0 22,5 0 157,-30 0 370,-8 0 23,-8 0-303,-5 0-269,-2 0 0,-2 2 11,-4 8-11,-3 7 0,1 8 11,2 6 56,4 3-33,2 2-34,5 0-381,23 8-280,1-16 22,21 0-168,-9-21-66,1-4 413,-3-14-145,-1-11 168,-6-15 437,-4-11 661,-7-4 1345,-2-20-1009,-10 23-313,0-5-35,-6 33-122,-1 10-303,1 6-280,0 5 56,-1 14 202,-1 9 22,-1 21 22,0 12-201,0 8-3392,0 1 3347,0-3 0,0-10-146,4-13 102,-1-17 44,6-11 212,11-36-200,1-12 10,12-34 34,-1-11-22,3-11 22,-15 44 0,0 1 1619,0 0 0,0 1-1148,19-33 347,-1 7-874,-15 37-56,-3 8-269,-16 25 179,-3 18 102,-3 9-57,-11 20 34,-9 6 310,-9 2-277,-3-4-426,5-6 91,5-5 245,7-11 12,8-7 471,5-10-102,2-4-245,19-24-12,-4 4 0,14-19 11,-12 7 22,-5 1-21,-6-1-12,-3 5-157,-1 0 0,-8 3 0,-2 3-22,-8 1-79,1-1-66,1 1 9,6-3 13,5-3-34,2-3 67,3-17 336,2 8 202,2-11 0,0 16 146,3 2-90,-1 4 224,-1 3-359,-2 6-44,0 2-124,-2 7 45,0 3 101,0-2 46,0 2 21,2-1-157,0-1-33,2 3-67,-1-1-23,0 1 11,-1 0-44,-3 0-740,2 0-202,-6 0-55,-9 11-976,-13 5-1871,-13 16 3922,-6 1 0,17-12 0,7-6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1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 12232,'-11'17'4123,"2"-4"-3618,9-13 33,0 0-4409,14 24 4297,-5 4 669,10 29-916,-11-1-145,-2 7-12,-5-3-22,1 0-549,-2-3-952,-3-3-908,-8-1-2477,-3-6 4886,-6-13 0,8-15 0,5-12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2.1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487 6 13801,'9'-3'1737,"-2"1"-1356,-7 2-146,-71 51 124,18-20-231,-5 6 1,-2 0-106,-15 2 212,4-3-123,18-5-112,17-7-11,17-5 11,12-5 201,11-2 1111,38 10-1044,0-3 68,32 13-123,-15-3-342,-4 7 151,-3 2-22,-4 4-101,-7-2-2375,7 11 78,-11-19-2600,8 2 4998,-7-25 0,-17-5 0,-1-4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5.0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18082,'0'63'56,"0"-1"0,0-4 0,0-5-56,0 13-550,0-7-851,0-6-660,0-10-1984,0-12 4045,0-12 0,0-10 0,0-6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5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1 109 16714,'55'-30'41,"1"0"0,-6 2 1,-5 8-42,-6 19-56,-7 1-527,-5 0-605,-8 4-963,-6 5-460,-6 7-1221,-6 5 3832,-20 3 0,13-12 0,-12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5.4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15291,'60'34'74,"0"0"1,-5-1 0,-11-11-97,-31-22-482,-1 2-1390,-5 4-885,-3 5-1176,-4 5 3955,-15 7 0,10-10 0,-10-1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5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62 16411,'50'17'151,"-1"0"1,36 10-152,-51-27-997,15-2-717,-9-6-1536,12-7-1467,-13-11 4717,-2-8 0,-16 15 0,-6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5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 15325,'11'-7'1647,"-2"2"-1647,70 0 0,-33 4-252,7-2 0,1 1-465,-3 3-863,-9 2-1266,-7-1 44,-7 1 2802,-11-3 0,-8 0 0,-5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40.8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21 10496,'2'-6'3585,"-1"1"-3383,-1 5-180,0 0 12,0-5-23,0 4 157,0-3-11,0 4 2442,0 0-2442,-5 3-157,0 2 0,-2 3-22,3 0-45,2-2 33,1-1 34,1-2 90,2-1-1,6-2-22,5 0-44,3 0 22,1 0 22,-6 0 78,-3 4 35,-6 5 257,-1 7-11,-1 8 55,-11 19-481,5-10-22,-8 11 0,9-21-57,3-4 79,9-5 67,8-4 1,13-2-1,25 4-34,-12 1 136,5 5 133,-26-1-167,-8 1-135,-8-2-67,-3 0-79,-17 0-795,-9-2-863,-22-1-4549,-34-2 6353,17-6 0,5-2 0,35-3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6.1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0 11425,'-3'10'3698,"0"-3"-3059,3-7-236,0 84-201,0-41-2249,0 12 0,0 1 2091,-1-9 816,-1-1-1163,0-7-1019,0-4-1513,1-10-717,1-10 3552,0-7 0,0-7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6.4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14059,'0'-5'2611,"0"1"-1447,0 4-905,0 72-158,0-31-96,0 9 1,0 2-6,0-2-213,0-2-863,2-7-369,3-6-987,3-8-627,4-11 3059,6-9 0,-7-6 0,0-1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6.6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12983,'2'-7'2544,"-1"0"-1850,-1 7 662,0 0-840,3 85-292,-2-35-112,1 10 0,0 2-56,2 3-11,3-3-45,1-4-12,1-10-525,0-6-2657,-4-8-212,0-16-1838,-4-4 5244,-9-12 0,6-2 0,-5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6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53 11504,'0'-7'1188,"0"1"-1379,0 6-761,65-15-438,-27 11-111,53-12 1501,-45 14 0,-22 1 0,-4-1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48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516 828 8938,'6'10'1625,"-1"-3"-180,-5-7 2656,0 0-3372,-46-74-158,16 23-2133,-4-7 1,-2-2 1773,-6-20-156,4-4-56,7-1 112,14 4 22,8 8 12,10 12-146,12 12-11,8 11-34,11 12 3303,3 9-3404,-1 9 170,-2 8-339,-7 17 46,-5 13-279,-11 54 492,-18-8 50,-3-22 0,-6-1-16,-33 28 22,19-42 0,-2-1 56,-33 33-11,1-6 100,9-4-33,-1 13-100,27-23-12,4 6 22,23-31 90,10-5 22,16-7-44,16-5-90,24-5 0,8-3-627,8-1-539,-3-5-895,-6-3 2061,17-15 0,-46 12 0,8-6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50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62 7325,'0'-9'2431,"0"1"-1882,0 8 392,0 0-437,6-16-66,-1 11 256,5-13-122,-2 16-169,-2 0-123,2 1-190,-1 1-79,2 6 56,2 9-33,2 13 22,2 12-45,2 8-11,1 3-11,4 3-460,0-3-672,0-5-157,-1-8-280,-2-9-1041,-2-11 2621,-2-8 0,-7-7 0,-3-3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3:50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0 126 11997,'63'-28'-1872,"0"-1"1,-5 3 0,-6 5 1871,0 10 0,-24 6 0,-6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27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1 165 14171,'9'-14'1468,"-2"3"-1457,-7 11 269,0 0 145,2 30-54,-2-9-125,1 26 168,-4-20-156,-1-4-23,-1-7-66,1-7-68,2-5 224,1-2 358,1-2-44,0-8-494,8-9-10,10-14-57,10-11 146,8-4 67,1-2 34,-2 7-134,-4 6-168,-5 9-102,-3 9-22,-8 9 45,-3 10-11,-8 11 67,-3 9 0,1 10-45,-2 17-67,0-15-123,0 5 134,0-25 101,0-8 67,3-4 0,8-6-67,12-11-11,33-27 22,-12 5 0,16-12 1,-31 24-12,-9 9-68,-8 8-44,-8 6 23,-1 2 44,-2 6 45,-1 8-538,5 24-56,0-5 135,4 9 56,1-19 235,4-7 168,1-8 22,6-4 12,5-7 22,5-9 11,3-7 347,0-9 46,-6 1 33,-7 4 67,-8 9-269,-6 4-291,-4 7-45,0 2-89,-2 1 123,3 9 11,5 22-23,1-1-784,3 17-380,-3-14-1121,0-3-1255,-3-4-2410,-1-11 5973,-4-6 0,0-7 0,-2-2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27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28 13352,'-8'-15'2163,"2"3"-2791,6 12-4145,0 0 1580,-34 6 3193,25 4 0,-25-2 0,33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28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58 332 11448,'0'17'3675,"0"-3"-3473,0-14-146,-16 73-3371,7-40 3304,-12 56 16,14-57-16,2-16-12,13-7-156,6-26-11,45-46 414,-23 17 179,22-25 2593,-40 46-2570,-4 10-90,-8 8-202,-2 4-123,-2 3 1,0 2 77,5 9-66,1 7 10,3 11-10,6 1-12,0-1-11,4-5-45,2-6 11,2-8-22,6-5-67,0-5-302,15-27 301,-17-1 46,4-30 56,-25 0 246,-5 9 0,-2-2 527,-1-27 346,-3-19 46,-1 50-403,-1 18-460,0 14-280,3 10 23,1 3 234,1 40 68,1 2-67,7 41-102,3-6-111,7 5-45,-1-6 0,-1-5-134,0-12-885,-6-10-1256,-3-9-773,-5-13-2980,-2-11 6028,-5-8 0,4-6 0,-4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41.2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0 108 14887,'48'-18'79,"0"0"0,42-12-135,-37 22-202,1 0-5705,-5 1 5963,-7-1 1420,-11 3-926,-10 1 387,-12 3-220,-11 10-112,-10 9-56,-7 17 3213,-2 6-3538,6 26-134,7-18-23,18 13-11,10-29-157,14-7-291,7-11-1,0-8 248,1-6 201,-6-11 112,-7-5 348,-8-15 100,-10-2-79,-5-4-246,-4 0-235,-8 1-11,-8 4-34,-11 4-3963,-10 8 2630,-2 7-1098,-3 7-1827,5 4 4303,7 1 0,13 0 0,8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28.6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50 17151,'68'-14'-1304,"0"0"1,-4 2-1,-4 2-2259,10 10 3563,-2 0 0,-31 0 0,-9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30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67 17230,'4'-6'2342,"0"1"-2264,-4 5-22,0 0-4251,4 92 4195,-1-34-219,0 8 0,1 1 71,2 6-1309,-3-10-22,-1-13-807,-2-14-403,0-17 1188,0-11-326,-5-24 4737,-1-15-2910,-4-24 1591,2-15 45,3-3-101,3-1 67,2 8-179,9 8-436,4 9-158,12 11-179,4 10-169,2 10-122,1 10-202,0 4-11,-2 15 246,-1 12 493,1 41-616,-15-5-78,0 24-191,-16-22-393,-37 25-581,3-24 66,2-23 0,-2-4-1870,-17 2-2635,6-11 5413,12-13 0,16-7 0,9-6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30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0 535 18014,'11'-38'292,"3"-9"-236,7-17-45,5-11-5403,3-5 6053,1 6 0,-3 12 1409,-4 18-1408,-7 15 600,-6 15-1094,-3 7-134,-1 6-34,3 2 3425,5 15-3380,6 11-11,4 19-34,3 14 0,-1 5 0,-3 3-336,-2-3-460,-6-5-425,-2-10-1087,-7-8-908,-3-14-2163,-3-13 5379,0-9 0,0-6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31.0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15 107 13790,'-8'-7'3910,"2"3"-3776,6 4-178,0 0-46,47-14-739,-7 7-627,45-10-1368,-19 7-1255,1 1 4079,-4-9 0,-28 9 0,-9-2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44:31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 15695,'0'-12'2846,"0"2"-2051,0 10-167,17 71-393,-7-18-140,2 4 0,-1 4-95,-3 24 0,-4 7-739,-2 4-371,-2-45 1,0-1-970,0 1 1,-2-1 2078,-7 41 0,6-39 0,-6-17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41.8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228 14 11593,'0'-8'3754,"0"2"-3406,0 6 178,0 0-89,-65 13-201,32 4-68,-48 16-168,55 1 0,10 1 0,10-2 67,12-2 0,16-2-67,15-3-56,16-2 34,3-1 22,-4-2 44,-6-3 91,-12-3 234,-8-3-43,-12-4-326,-6-1-22,-6-5-181,-7 3 170,-11-3-1087,-10 5-494,-16 2-1748,-4 2-1310,-2 1 4672,1-4 0,21-3 0,7-3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42.1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17420,'23'64'751,"-3"3"-471,-15 4-224,-2 5-39,-2-15 0,-1 0-364,0 32-298,0-31 1,0-2-1530,0 18-2241,-4-7 4415,-1-10 0,0-28 0,1-12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42.9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177 12 11593,'0'-6'1547,"0"1"-841,71 29-236,-18 13-347,5-3 1,1 8-457,-19 5 1,-5 6 399,1 7 1,-4 6-34,-4 6 0,-5 4-1,-5 6 1,-4 1 5,-5 2 0,-3-1-645,-2 0 0,-3 0 656,-6-6 1,-4-1-51,0-5 0,-4-3-246,-7-4 1,-5-3 194,-2-4 1,-5-2-382,-5-3 1,-3-2-639,-5-2 0,-4-2-314,-3-2 0,-3-2 1384,-7-3 0,4-4 0,-10 6 0,10-13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43.8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214 5 11157,'0'-3'2476,"0"1"-7341,-43 75 5268,13-10-128,-3 3 0,1 4 594,12-14 1,4 0-680,2 4 1,4 0-152,1 2 0,4 0-39,4-1 0,4-2 0,7 0 0,6-1-28,3-4 0,6-1-135,9-3 1,4-2-477,3-4 1,2-2-662,3-5 0,2-4-695,1-4 1,0-5 2177,3-6 1,-4-5-1,8 3 1,-11-13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54.6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6153 0 6977,'5'0'1557,"-1"0"-1333,-4 0 3116,0 0-3250,-5 0-12,-7 0-33,-10 3-34,-11 2-11,-9 6 11,-8 4 12,-9 3 10,-12 4-22,-12 2-179,35-10 1,-1 0 223,-5 2 0,-1 0 0,-3 1 0,-1 0-17,-3 2 0,-1 0 51,-1 0 0,-1 2-18,-2 0 1,0 0-73,-3 2 0,0 0-425,-4 1 0,-1 0 425,-3 2 0,-1 1 0,-1-1 0,-4 3 0,8-1 0,-6 3 0,5-1 0,-11 5 0,1 1-4,12-5 0,-4 1 0,6 0-747,-6 3 0,3 0 661,-4-1 0,-1 0 90,-2 1 0,0 1-476,-1-1 0,1 0 476,5-2 0,-4 2 0,11-3 0,-3 2 0,4 0-6,-10 4 0,2 0 6,12-5 0,-2 2 0,5-1-6,0 2 1,5 0-6,0 0 0,3 1 11,4-1 0,1 2 11,1-1 0,2 1-14,1-1 1,1 1 30,1 1 0,0 1 290,3-3 0,0 4-296,-16 17 0,1 2-5,15-14 0,-1 0 241,-11 14 0,1 0-252,15-17 0,2-1-6,0 0 0,0 1 312,-1 2 0,0 0-312,0 1 0,0 0 0,0 0 0,-1 2 16,-13 18 1,-1 1 0,13-16 0,0 0-1,-11 16 1,1-1-11,15-17 0,1-2 27,-2 2 1,0 1-34,1 1 0,-1 2 118,-12 23 0,-1 0-23,13-16 0,0 0-22,-10 17 0,2-1-29,14-21 1,2-2-12,0 1 1,0-1-28,2 1 0,0-1-1,0 1 1,1 0 33,2 0 0,1 2 84,-6 23 1,2 2-68,7-21 0,2-1-118,-3 19 1,3-2 173,4 21 46,5-2 54,5 1-21,1-2 33,7-1-90,2-2 71,9-4-121,-2-26 0,1 0 50,11 29-50,-7-31 0,1-2 1045,14 18-961,10-5-79,6-4-55,9-1 100,9-6 102,9 0-135,-38-31 0,4 0 50,21 9 0,3 0-78,-18-9 0,1-2 16,18 8 1,1-2-34,-21-11 0,0-3-1211,2 0 1,1-2 1187,2-2 1,0-2 39,2 0 0,0-1-119,0-3 0,0 0 57,1 0 1,1 0 10,-3-2 1,1 1-23,-3 0 0,-1 0 0,45 6 0,-15 1 0,-11-3 0,-14 0 11,-8-3 11,-7-3 23,-5-1-34,-3-3 328,-6 0-339,-6-1 3213,-5-2-3415,-9-3-278,-4-9 122,-17-1 33,-10-7 34,-17 2 33,-8 0 123,-5 2 135,-12-6 0,27 9-11,2-5 11,30 10 23,15-1 66,13 0 203,18 1 44,17 3 582,33 5-514,-24 17-157,7 13 33,-45 22-11,-16 11-113,-14 5-66,-19 4-79,-12-5-11,-14-7-224,2-7-1994,-11-4 200,19-15-1768,-6-6 3786,20-18 0,9-6 0,5-2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57.1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194 192 11874,'3'-1'3238,"-1"0"-1692,-2 1-1064,-29-2-157,6 9 56,-26 1 123,7 19-448,16-7-56,2 8 0,18-11 0,8 1 45,13-1 157,39 8-90,-1-8 22,23 8 68,-25-8 11,-11 4-113,-8 1-9,-13 0-58,-9 3 12,-6 1 11,-10 3 22,-27 12-66,4-12-12,-16 5-180,21-22-447,9-4-23,8-6-303,4-1-403,10-8-1097,39-32 1265,-2 3 650,30-24 538,-22 17 11,-7 4 426,-8 2 79,-9 3 212,-8 2 11,-7 3-246,-7 5 12,-8-5-483,-7 11 79,-7-3-101,-4 13 0,1 2 0,2 4-101,5 1 1,6 1 44,3 2 56,3 7 44,0 10 35,0 8 33,5 6 11,2 1-33,13 11-68,-2-14 12,9 3-34,-3-22-45,5-6-202,6-5-100,5-12 66,1-7 1,-1-14 280,-6-5 426,-10-29-123,-12 13 212,-6-21 57,-6 23 78,-5 7-12,-3 8-133,-6 12-124,1 8-370,1 8-224,6 4 157,1 19 56,5 11 0,0 20 11,1 9-11,7 0 12,3-3-12,8-7 0,1-10 11,5-7 45,-6-14 67,4-5-123,-8-17-134,3-10-90,0-15-46,1-10 192,-1-7 190,-1-22 146,-7 21 156,-3-7-44,-6 35-56,-1 12-314,0 7-157,0 5 157,0 14 56,0 9-56,0 20 11,0 6-22,4 1-112,11 11-135,2-25-33,8 3 145,-3-31 68,-1-4 67,0-5 44,4-17 46,-7 2-1,0-16 224,-11 11-22,-3 1-11,-3 5-157,0 3-112,0 3-67,3 3-45,3 3-90,6 1 34,8 1 45,17 9 123,-9 4 123,13 22 23,-26-9-90,-3 9-22,-14-15-34,-13 1-448,-8-1-1043,-12 1-829,-5-2-2531,2-4 4851,8-6 0,13-5 0,9-4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9:58.1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36 225 13936,'13'-9'3406,"-3"2"-2824,-10 7-480,-26 69-4354,20-36 4241,-20 53 590,29-57-1307,8-7 133,5-9 215,10-6 279,-2-6 101,-2-13 3616,-5-6-3156,-8-15-169,-4-7-11,-4-6 0,-1-4-56,0-3 33,0 5-166,0 1-91,0 7-124,8 7 90,5 8-134,8 8-33,2 10-124,6 20 325,-10 12 213,-1 23 257,-14 11 102,-3 13 122,-1 7-504,0 8 23,0 3-185,1-25 0,2 0-28,12 26-180,-6-35 0,4-6-447,20-7 78,4-20 101,3-14 201,1-24 247,-4-7 404,-5-41-135,-15 12-191,-6-19 68,-17 20-90,-6 0-56,-10 1 0,-4 1 45,0 3 57,8-13-640,8 14 45,14-9-224,14 19 0,12 2 291,7 7 326,-1 4 100,-6 10 134,-5 5 224,-7 5 953,-1 25-391,-8 4-181,-2 27-89,-7 5-202,0 7-280,0 5-134,2 1-34,6-4-23,6-7-257,8-12-123,2-12-90,3-15 11,-1-11-247,1-8-312,-3-13 43,-5-7-55,-6-11 381,-7-3 537,-7 0 135,-16 2 627,-10 4 270,-14 3 246,-4 4-168,4 1-168,8 2-494,12 1-581,11-6-887,12 3-279,18-8-807,15 2-1860,22 0 4101,10-5 0,-27 13 0,-4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7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0 134 16524,'62'-31'-30,"-1"0"0,-3 2 0,-6 6-15,6 14 0,-6 2-33,-6 4-34,-13 2-45,-11 2 45,-11 28 426,-7-1 101,-19 48-326,9-27-55,-10 16-23,13-31 0,8-6 0,9-11 23,23-8 0,-3-15 44,10-10 34,-18-12 134,-7-5 124,-9-1-370,-6 0-750,-21-11-640,-4 17-1254,-17-1-2006,-3 21 4650,-1 6 0,17 2 0,7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11.5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16916,'10'60'411,"1"1"0,-2-2 0,-1-2-299,2 27-45,-3-2-67,-1-4 0,-2-10-1524,-1 8-168,-1-30-1389,-1-2-964,-7-32 4045,-3-11 0,1-2 0,0-2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12.2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0 609 15762,'49'-33'-187,"-1"0"0,-1 1 1,-4 4-38,13-4-1,-2-3 35,-7-8 89,-7-3 101,-10-3 11,-11-2 168,-10 2 270,-6 3 55,-3 5-34,-5 8 24,-3 8-147,-4 7-112,1 9-235,4 4-67,3 4 67,3 12 179,-1 12 448,2 55-279,0-9-236,2-16 0,2-1 23,3 19-57,7-3-67,-1-12 1,-1-11-1,-4-15 0,-3-11 79,-1-11 44,-3-5 45,2-3-179,1-7-201,4-11-57,4-12-11,4-10 90,2-2 157,1 4 22,-3 9 33,-2 8 57,-4 10-90,-4 6-34,-1 4 1,0 1 21,2 8 12,3 4-22,2 9 11,3-1-224,2-2-113,2-5-190,3-7-56,3-3 67,2-4-100,2-9 269,-3-6 279,-4-9 79,-5-3 146,-9 1 324,-4 0 90,-4 4 68,-2 4-79,-6 6-179,-3 7-124,-5 3-144,0 3-46,3 8-12,4 5 102,4 12-79,3 6 34,2 3-34,8 1-44,6-3-23,11-3-34,4-7-257,3-7-1188,19-8 257,-13-4-593,13-8-1547,-19-4 3362,-4-7 0,-13 6 0,-4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16.8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120 559 7773,'0'-12'1972,"0"2"-1614,0 10 1559,0 0-1301,-7-5 44,-4 6 125,-7 4-236,-1 11-134,0 11-57,2 2-178,4 6-91,4 1-33,4 1-33,3-1-23,2-4 0,2-2-12,7-7-156,5-4-33,8-10-46,4-3 46,3-5-35,3-11-257,14-17 493,-15-1 34,7-12 279,-21 15 192,-5 4 145,-5 6 10,-3 3-245,-2 7-224,-1 2-326,-1 3 135,1 1 12,2 7 21,4 4 1,3 6-34,4 2 0,0-3 0,3-4-146,-1-4-370,4-6 337,-7-1 90,1-7 89,-9-4 100,-2-8 124,-2-4 91,-1-1-13,-3 1 292,-13-2-438,0 9-44,-7-1-112,10 12-22,5 1-68,4 2-55,3 0-46,1 0-469,3 0 357,8 0-235,8 0-89,11-1 111,3-9 191,0-7 280,-2-13 45,-5-8 112,-6-8 168,-6-10 46,-5-5-24,-5-5 717,-2-11-626,-2 25 156,0 2-269,0 33-280,0 10-269,0 5 403,-2 42 46,1 2 77,-1 41 58,2-8-147,2-1-112,7-5-45,4-10-11,6-9 0,-1-12-11,-1-10-292,3-12 292,-5-8-67,3-15-58,-5-11 69,0-18-11,-1-14 78,-4-11 0,-1-6 33,-5-3 147,0 5 504,-2-1-360,0 27-55,0 5-269,0 27-45,1 4-145,1 3 112,1 8 78,3 10 44,9 43-44,0-6 0,10 24 0,-2-28 0,5-6-22,-1-8-79,4-9-179,0-10-807,23-9 381,-9-17 67,16-8-89,-19-11 404,-6-5 324,-7 4 996,-12-3-446,-7 13-181,-7 3-178,-11 12-1,-7 3 1,-10 3-46,-6 7-122,0 6-23,6 8-12,3 4 1,9 2 0,4 2-101,5-1-437,3-3-135,2-5 124,7-7 0,4-7 247,9-5-46,4-8-22,2-10 370,0-9 11,-3-9 403,-3-2 695,-2-8-616,-8 17-90,-1-1-145,-6 19-247,-3 3-135,1 3 46,0 1 55,5 4 34,2 5-11,5 3-158,9 3-55,-1-7-100,8-2 122,-6-8-33,-2-10-124,-2-10 123,-3-14 236,-6-12 136,-5-42 110,-2 20 135,-4-24 156,0 44-32,0 12-169,-2 16-190,-4 12-146,-2 11 0,-4 16 112,2 13-23,0 17-10,6 7-12,1 7-56,11-1 0,4-4-11,11-5-45,4-10-89,2-9-482,17-9 223,-10-12-144,12-3 22,-16-16 77,-2-4 292,-2-9 146,-8-4 280,-7 0 483,-7-9-338,-4 11-122,-6-2-101,-4 15-68,-6 6 23,0 3 11,-1 8 11,5 6-11,3 10 90,4 6 168,3 2-123,5 2 10,10-1-111,10-3-45,13-5-90,5-7 45,4-9-78,2-5-34,0-12-1221,13-25-707,-23-4-1725,0-24 3653,-29 8 0,-8 22 0,-2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17.0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0 118 13577,'49'-20'-3922,"0"0"1,39-15 3921,-43 14 0,-20 10 0,-3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17.8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0 482 14271,'29'93'1222,"-7"-15"-1009,-21-47-112,-1-10-101,-1-6 56,-1-9 78,-2-3 505,2-13-572,-1-9-22,8-16 45,8-6-34,10-1 100,10 3 113,4 9-146,-2 5-123,1 10-22,-6 4-56,0 8-180,-4 1-291,-4 2 22,-4 0-89,-5 0 202,-6 0 234,-4 1 90,-2 1 45,-1 2 34,0-1 11,0 0 90,0 0 247,0-1 111,0 4-68,-1 2-111,-1 3-78,-1 3-101,-1 3-57,1-1-10,1 2-23,1-2-11,1-1-80,0-3-43,2-4-101,3-3-68,5-3-145,6-1 11,1-4 146,3-5 156,-2-4 225,4-13 201,-9 8 135,1-3 258,-9 9-57,-3 5-44,-1 3-258,-1 2-169,0 1-144,0 3 66,2 8 12,1 6-46,2 7 12,4 0-56,2-5-112,5-6-392,4-6-179,6-6-146,3-14 22,15-28 785,-15-5 22,8-23 112,-21 5 78,-1-8 158,-6-6 268,-2 0 45,-3 9-11,-3 17-123,-1 19-281,0 17-246,0 10 123,-1 19 90,-2 11 11,2 19-89,-1 12-91,2 6-21,0 4-23,6-3-34,1-3-414,8-10-773,-1-6-158,4-10-1232,3-11-2296,2-10 4907,5-7 0,-13-5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0.3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186 582 12300,'4'-8'3339,"-1"2"-2555,-3 6 23,0 0-505,2-25-280,-6 19-22,-6-19 124,-13 31 77,-9 7 46,-5 11 45,3 6-113,4 22-179,15-14 0,5 9-11,19-21-662,22-8 12,3-8-213,18-18 34,-11-13 235,-4-18 246,-4-12 280,-6-10 79,-7-11 90,-3-11 78,-5-6 79,-1-1 156,-5 7 740,-3 2-538,-2 33-358,-1 8-247,0 31-146,-6 14 224,-3 17 102,-5 15-24,1 19 1,4 7-67,5 7-45,3 1-11,8-2-34,6-5-169,10-10-424,6-9-113,3-14-885,23-12 370,-11-9-359,16-19 280,-21-6 672,-3-13 628,-9-1 269,-10 0 515,-7 3 807,-7-1-940,-8 13-91,-5 2 67,-7 11-156,-4 9-124,1 7-100,2 11-135,7 7-79,6 21-44,8-11-303,9 11-370,9-23-424,10-7-416,5-11 168,3-6-56,2-11 269,-2-11 941,-3-8 202,-7-13 560,-4-4 729,-7-1 313,-2 2 157,-6 6-481,-2 8-213,-3 10-595,-2 8-470,0 5 11,0 4 34,5 12 123,9 34-134,-3 4 257,3 28-100,-10-9-113,-4 2-55,-2-1-23,-4-6 0,-5-13 33,-11-7 90,1-25 90,-5-5-34,7-26 57,2-15-236,3-19-3460,6-20 3304,3-9-201,15 18 1,4 0 143,9-24 78,-2 31 1,3 3-79,11-3-35,-3 12 214,-4 11 23,-6 9-45,-5 9 3272,-7 4-3216,-4 6 431,-5 21-397,-2-3 89,-2 16-280,1-14-436,4-4-226,4-7 24,5-6 33,5-2-325,14-16 1087,-9-1 12,8-12 637,-16 3 315,-4 1 178,-6 5-222,-3 5-215,-3 5-267,0 3-192,-4 2-168,-6 9-78,3 4-11,-1 8-56,6 0-280,9-2-46,5-4 46,8-6-23,6-3-66,2-4 110,0-3 315,6-19 135,-14 4 301,1-15 225,-16 13-11,-3 1-157,-2 5-146,-5 1-135,-2 4 1,-7-1-157,6 6-45,1-2-135,5 2-380,8-1-34,8-3 179,9 2 90,8 2 224,3 1 56,-3 3 258,5 17 22,-13-4 0,1 15-22,-15-10-113,-4-4-55,-3-2-68,-2-5 34,0-2-11,-2-2 0,0-3-247,0 0-324,1-6 10,9-7 259,10-10 156,12-4 101,10-2 1042,19-4-157,-15 13-33,9 1-180,-26 15-347,-5 3-269,-5 4-56,-6 7-11,-3 7-56,-5 6-348,-2 0-3137,-1 3-123,0-13-1491,0-2 5166,0-14 0,0 2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0.4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177 38 11369,'-12'-10'1804,"3"1"-2857,-44 1-1983,29 6 3036,-37-6 0,49 8 0,7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0.9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 16299,'0'-2'2667,"0"0"-2443,0 74-168,0-18-6,0 5 1,0 2-5633,0 21 5616,0-1 1341,0-8-1375,6-9-101,4-11-268,9-14 642,5-12-1785,19-13 873,-6-9-593,28-30 4308,-13-26-2549,-14 5 273,-11-4-172,-26 38-57,-1 8-168,-6 2 113,-2 5-57,-5 8-201,0 7-101,6 9 11,1 5 0,5 1-34,1 0-55,4-2-45,7-4-34,7-7-102,8-6-290,4-7-1042,19-12 314,-13-8-303,7-12-2208,-23-9 3631,-11-28 0,-3 32 0,-6-13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1.0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13106,'33'18'-3205,"2"-3"786,6-15 2419,6 0 0,-20 0 0,-3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1.3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247 302 14260,'7'0'4146,"-2"0"-3675,-5 64-326,0-27-77,0 50-68,0-46-34,0-9-257,8-12-79,7-10-314,11-9 415,5-16 269,0-11 493,-4-16 146,-7-12-112,-7-8-56,-7-7-259,-16 7 1,-5 1-325,-14-8-258,2 17 1,-6 8-1659,-26 22-1244,-8 11-4627,-2 7 7899,4 4 0,28 0 0,12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9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83 7829,'-4'-2'3081,"1"1"-2207,3 1 1042,0 0-975,18-34-347,-14 24-280,14-25-124,-19 34-134,-9 1-11,-8 2-22,-12 8 33,-3 6-23,1 8-33,9 0-45,10-1 45,8-2 34,11-2 56,16-1-1,15-3-22,18-2 79,4 0 67,-4-1 146,-7-2-12,-15 0-201,-8-3-146,-13-3-112,-5 0-45,-9 5 0,-11 1-639,-9 6-369,-14 1-1098,-2-2-740,-2-2-1008,5-5 4011,7-3 0,13-4 0,7-1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2.6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 31 13207,'-1'-17'3787,"0"4"-2835,1 13 169,0 0-1087,6 54-34,-4-24-135,4 45-1142,-11-39-941,-3-5-1917,-5-6 4135,2-12 0,4-7 0,4-6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2.7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 12 11078,'-4'-7'-1781,"1"2"-1648,3 5 3429,0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3.1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0 217 11549,'0'5'1479,"0"-1"-1491,0-4-693,57-22 290,-27 3 415,54-32 695,-54 10-158,-5 2-110,-18 10-203,-11 16 22,-10 6-44,-9 3 66,-11 4 68,-3 7-44,2 6 22,5 11-56,9 6-34,8 3-45,7 2-22,4 1-1,8 1 47,5-3-69,7-4-56,5-6-44,-3-6-34,0-5-157,-3-7-650,-4-3-1254,-4-3-2567,-4 0 4628,-3-2 0,-2 1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3.3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 0 14003,'-2'1'1400,"1"0"-6857,1-1 5457,40 8 0,-30-6 0,30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3.4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 36 15179,'15'-19'2308,"-4"3"-3013,-11 16-7038,0 0 7743,-30 6 0,22-4 0,-22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4.3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24 11504,'0'-9'4717,"0"2"-3888,0 7 382,0 0-606,7-8 123,-1 24-123,5 8-112,-6 31-123,-1 15-146,-4 7-190,0 3-34,-4-1-168,0-6-695,-4-7-773,1-12-1087,1-13-1344,3-15-673,2-13 4740,2-14 0,-1 0 0,1-5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4.8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121 27 10384,'0'-8'1321,"0"2"-1321,0 6 135,0 0 67,-1-2-90,-1 2 291,1-1 236,0 1 22,1 0-571,0-2-34,0 0 22,0 0 68,0 0-90,0 2-45,0-1 437,-1 2 1,-6 10-91,-4 4-112,-3 13-66,1 1-113,5 4 0,4 1-67,4-1 11,14 1 34,8-2-23,18 0 102,22 7 459,-16-12 380,7 4-190,-29-18-89,-10-4-415,-7-4-639,-10-1-280,-17-1-1042,-14 1-437,-19-2-1311,-8 0-1367,-1-2 4807,7-6 0,24 5 0,11-4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5.3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1 160 16580,'53'-29'89,"1"0"1,-4 2 0,-5 5-135,1 8-190,-3 2-191,10-1 403,-20 7 23,3-1 0,-25 6-11,-5 1-403,-4 0 156,-2 0 247,0 3-12,0 9 46,-2 9-23,-1 11 22,-2 9 1,0 4 77,3 1 68,1 1-56,1-4-100,8-5 66,4-7-22,11-9-56,5-11-22,2-5-135,3-16 101,-1-7 56,-3-12 213,-4-5 201,-9-1 1,-7 0-34,-5 2-258,-10 1-123,-10 6-67,-12 5-336,-11 6-1088,-8 8-1960,-5 4-2431,0 3 5882,4 3 0,21-2 0,10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5.9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346 33 14462,'-47'-24'919,"-3"16"-482,1 26-224,0 12 22,10 4-157,11-1-55,14 0 67,8-1-23,12-3 0,11-1-22,12-1-34,10-2 12,4 0 10,-5-3-10,-6 0-12,-9-5 34,-10-3-34,-6-4-11,-5-2 33,-13-1-245,-29 5-349,-2-1-279,-21 1-785,20-5-1366,4-2-1469,7-3 4460,8-1 0,11-1 0,7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0:26.2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20 12613,'4'-11'3619,"-1"3"-3440,-3 8 124,0 0 168,32 38-23,-20 4-55,22 43-13,-29 3-636,-3 8 284,-2-46 0,0 0-5,0 50-23,-3-3-224,-3-5-763,-3-3-466,-1-9-899,2-7-2220,-1-13 4572,2-13 0,3-22 0,1-10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29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15 11179,'0'-8'2286,"0"2"-2286,0 6 34,0 0-3726,0 77 3983,0-20-269,-2 5 1,0 5 403,-5 25-426,-3 5-1083,-1 2-1136,2-1-1389,4-7 3608,2-11 0,2-36 0,1-15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06.6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173 368 13891,'-42'36'212,"1"0"1,-26 31-190,54-27 21,6 2-5704,4-4 5660,5-1 1409,11-4-1566,25-3-100,2-15-46,19-1 68,-17-23 847,-1-9-847,-8-14 235,-6-38 11,-12 7 12,-7-28 167,-8 18 169,-5-1-179,-2 5 21,-6 8-22,2 12 3336,2 2-3391,5 20-35,2 0-33,2 17-3089,3-3 3336,0 6 156,2-3-33,-3 7-68,-1 2-257,-1-1-180,2 6 79,1 10 3404,3 12-3281,2 16-11,-1 10-11,2 8-34,-1-1-22,1 0-34,1-3 34,1-6-11,0-5-34,3-7 0,2-4 0,1-9-67,18-7-79,-6-9-89,13-5-23,-9-12-34,0-6 46,-1-8-34,3-23 280,-12 11 0,-1-13 34,-14 17-34,-5 1 11,-2 4-11,-1 2 11,-1 6 11,-3 4-22,-2 4 0,-2 4-33,1 3-12,-2 4 56,4 7 90,-2 8-34,6 8 12,0 4-23,1 1-45,5-1 11,7-5-22,7-5 0,5-5-403,19-7 11,-10-3-169,14-12-66,-19-6 66,-1-9 293,-8-4 245,-4 1 23,-8-1 67,-3 1 225,-3-1 156,-1-4-246,-1 9-12,-1 0 101,1 13-78,0 4-101,1 2 35,0 2-13,3 2 258,5 12-90,8 8 57,1 20 134,2 10-45,-7 9-145,-2 7-102,-6 3 12,-2 3-101,-2 0-67,0-3-23,-3-7 13,-2-12-13,-3-13 0,-1-15 79,3-12 90,0-7-371,-4-27-257,3-10-78,-1-29 78,6-11 291,11-8 57,5-2-3315,10 3 3393,4 7-11,-1 10-1,0 10-22,6 4 23,-12 22-113,1 5-122,-15 19 145,-3 3 3504,-3 11-3370,-1 7 12,-1 17-1,-4 4-22,1 3 1,-1 6-35,6-18 1,10 0-124,7-22-67,10-5-145,4-11-57,3-9-33,0-12 67,6-29 381,-14 12 246,2-13 225,-20 22 0,-4 7 100,-4 5-179,-1 10-179,-3 6-202,-8 5-100,3 5 55,-6 9 0,9 6 23,2 9 22,2 5-11,6 1 34,7-2-12,19 7-10,-3-13 21,9-1 12,-15-16 11,-2-4-56,-4-3 0,-1-9-45,-4-6 45,-3-11 11,-4-2 12,-3-2-1,-1 4 12,-2 1 11,-4 5-34,-3 6-11,-4 4 0,3 8-33,2 0-24,2 3-10,3 0 0,1 0-23,2 8-22,0-3 23,1 6-1,5-7 0,2-2 23,5-2-11,0 0 78,-1-4-23,4-15 23,-4 1 12,3-10-12,-4 7 0,-1 1 33,2 0 1,0 4 67,1 3 33,2 3-56,-2 4 34,12 2 0,-4 8-78,8 12-12,-7 9-10,-1 11 10,-4 5-22,-4-1-22,-5 2-1,-4-6 23,-3-4-112,-6-2-11,1-15 33,-4-1 90,5-13-336,0-6 0,3-11 135,11-10-114,9-11-9,13-2 279,8-1 45,-1 5 89,-3 6 303,-7 9 102,-7 5 21,-8 8-212,-3 3-225,-4 3 124,-1 2-101,7 24-101,-3-4 0,5 20-202,-6-12-1322,0 2 0,-4-13-829,0-4-650,-5-11 3003,-1-6 0,0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06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 10 8613,'-21'-5'-1625,"5"0"1625,16 5 0,0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07.0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0 14193,'-3'61'373,"0"-1"1,0-3 0,2-4-150,9 16-5773,8-4 5628,8-5-46,4-7 1455,10 4-1712,4-23 153,-7-10-2080,-4-32-763,-23-16 2914,-2-9 0,-5 14 0,-1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07.2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95 10395,'-5'-5'4168,"0"2"-4045,5 3-146,0 0-671,48-21-1458,-15 12-503,43-19 1807,-26 15 0,-22 5 0,-6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14.6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11 111 11448,'-6'6'1748,"2"-2"-1648,4-4 394,0 0-427,33-12 45,-22 12 123,25-1 56,-31 17-22,-1 8-10,-3 1 21,0 1-79,-1-2-78,0-6-11,0-3-33,0-7 66,0-4 68,0-3 460,0-1-651,0-13-22,6-5-45,5-17 45,9-3 23,5 0-23,2 1 11,-1 7 56,-4 5-67,-2 7 0,-6 7-168,-2 6 45,-2 4 78,-1 10 34,-1 10 0,-3 13 11,-3 9 0,-2 4 0,0-5 0,0-3 0,0-10 0,0-7-101,0-8 101,0-7 11,0-4-11,5-14 0,6-9 0,7-16 0,19-18 23,-10 16 55,7-6-11,-17 27-67,-5 7-56,-5 7-67,-1 3 55,-3 2 35,4 20 21,-2-3 12,3 19-11,-1-10-34,0 0-78,3-6-146,1-4 12,3-7-57,7-4 113,-1-7 55,7-10-68,-6-7 170,-1-8 44,-2-3 44,-2 1 103,-4 2 166,-3 5 79,-3 7 23,-2 4-225,-3 7-190,0 2-157,-1 2 157,2 7 90,2 7-12,4 10 23,1 9-56,4 3-11,2 0-23,1-4-22,0-5-34,-1-6-448,-4-7-470,-3-7-1323,-4-4-3272,-2-5 5558,-2-11 0,0 7 0,0-7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14.7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10462,'0'0'0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21.7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1 420 14048,'56'4'1031,"-12"9"-628,-42 14 67,0 13-190,-2 2-89,-3 4 0,-1-3-147,-2-4 12,2-8-56,0-9 23,3-10 10,0-6 35,1-5-12,4-6-56,8-13-146,10-13-89,9-10 10,4-2 102,-4 4 123,-3 8 56,-6 8-45,-7 8 56,-5 5 12,-3 7-68,-3 1-89,4 6 66,-2 7 1,5 8 11,-1 6 0,2 1 0,2-2-33,7 3-68,-6-12-34,6-1-66,-7-12-34,2-7 33,0-10-89,0-11-24,0-15-312,2-43 482,-4 9 21,-7 22 1,0-1 123,2-22 112,-2 6 168,-2 13 101,0 14-179,-3 14 123,0 13-168,0 9-258,-2 7 12,1 15 89,-1 12 123,0 19 11,0 9-33,0 6 45,0 5-23,1 1 67,12 25-33,-1-26-79,12 14 79,-2-34-146,4-7 12,-1-8-1,2-9 45,1-10-67,4-7-201,-1-9-426,1-10-449,-3-7-739,-8-10-180,-9 0-459,-6 0 2454,-14 0 0,6 15 0,-5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21.9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8 116 11403,'-4'-9'2454,"0"1"-2185,4 8-202,58-16-56,-24 8-11,47-12-257,-38 11-2545,14-3 12,-16 1 2790,5-2 0,-31 8 0,-5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22.5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27 12255,'-1'-15'2084,"0"3"-2084,1 12-2779,0 0 180,0 5 2599,-4 2 0,2-1 0,-2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29.97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556 639 6495,'27'-48'123,"0"0"1,24-38 223,-23 44-5536,2-3 5513,-2-2-32,-3 0 1453,-2 3-1600,-7 1 793,-3 5-904,-7 5 22,-2 7 157,-3 3 3257,-1 6-3335,0 0-90,0 3 44,0 4-78,0 3-11,0 4-134,0 2 123,0 20 22,-1 12 45,-7 30 34,-7 22 5,2-33 0,-3 3-356,-3 11 0,-2 2 457,-5 6 0,-4 6-39,-2 5 0,-5 7 0,2-3-53,6-18 1,1-3 0,-1 3-595,-9 22 0,-1 4 1,3-6 550,-2 2 1,4-5-12,3-1 1,1-2 16,4-4 0,1-2-34,3-4 1,1-2-34,3-5 0,0 1 0,-3 14 0,0-2-6,7-25 1,1-1-208,-2 9 0,1-5-627,1-4-471,8-16 821,2-18-440,3-9 1376,0-8 1,0-2-1,0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3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16468,'1'-7'3305,"0"2"-3125,-1 5 290,0 0-425,21 59-45,-13-24-235,14 49-1020,-20-43-1053,0-5-751,-2-4-2174,0-9 5233,0-9 0,0-8 0,0-5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30.4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1328 3 5924,'3'-1'325,"-1"0"-191,-32 80-22,11-27-45,-4 9 1,-2 4-661,-11 26 677,15-38 0,-1 3-424,-4 9 1,-1 3 384,-3 8 0,0 3 84,-4 7 0,0 1-81,9-24 1,0 0 0,-1 1 10,0 2 1,-1 1 0,0 0-468,-1 3 1,0 0-1,0 0 486,-1 1 1,0 1 0,-1 0-1,1 1 0,0 0 1,0 0 14,0 0 0,0 0 1,1 0-38,1-1 0,0 0 0,1-1-8,1-1 1,1 0 0,1-1-19,2-3 0,0 0 0,2-2 14,-9 27 1,2 1-851,4-14 0,0 4 1,1-5 732,-1 7 0,0-1-66,5-17 1,-1 2 0,2-7 12,3-8 1,3-6-2026,-5 22 2293,8-34 1,4-17-1,3-18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30.9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533 1 4732,'-27'64'185,"0"0"1,0 1 0,1-2 0,1 1 0,0-1 218,-10 27 1,1 0-349,5-3 0,2-1-1907,2-6 1,1-1 1861,4-6 0,1 2-5,-6 21 0,1-1 385,8-28 1,-1 0-829,-7 28 0,1-6-347,7-12 841,0-7 1,15-55 0,1-12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31.5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1375 0 5958,'0'18'123,"0"-4"-123,0-14 0,0 0-11,-25 57 0,17-38 11,-20 48 11,19-43 0,-7 15-11,-10 25 157,-10 21 123,12-32 0,-1 3-11,-4 7 0,-1 3-530,-5 5 1,0 3 411,-2 2 1,-1 2-29,0 1 0,1-1-78,1 1 0,1-1 16,1-1 1,1 0 61,2 0 1,-1 0-18,2 1 1,-1 2-40,-2 2 0,1 2-687,-1 3 1,1 1 647,-2 3 0,0 1 22,2 1 1,0 0-12,1-3 0,0 0-22,2-4 0,2-1 11,1-7 0,1 2-17,-4 16 0,1-2 6,9-27 0,2-2-12,-4 14 1,2-3-6,0 12-11,3-7 11,4-10-90,2-11-268,3-14-326,2-16-156,2-15 840,2-16 0,1-1 0,0-6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32.0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765 12 6215,'3'-4'1054,"-1"1"-584,-2 3-223,10-3-35,-8 2 124,8 7 12,-17 19-113,-11 27-168,-14 17 1,-7 9-57,5-9 0,-3 5-752,1-5 0,-3 6 0,1-2 741,7-9 0,0-2 0,0 0-4,0 3 0,-1 0 0,0 1-232,1 0 1,1 0 0,0 0-663,1-3 1,0 1-1,0-2 898,-10 26 0,3-7 0,13-31 0,4-6 0,-10 21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32.8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1219 18 6529,'2'-10'1277,"-1"2"-1277,-1 8 34,0 0 179,-16 60-23,-6 1-1741,1 0 1,-2 6 1690,-4-2 1,-2 1-18,-3 11 0,-1 3-474,-6 10 1,0 3 361,11-28 0,-1 2 0,1 1-309,-2 3 0,0 1 0,0 0 331,-1 2 1,0-1 0,1 1-12,0 0 1,1 1-1,0 0 75,0-1 0,1 0 1,1 0 10,1-3 0,2 1 0,0-2 11,1-2 1,1 0 0,1-2 65,-7 26 0,1-2-68,2-6 1,1-2-56,2-6 0,2-2-183,0-5 1,0-2 120,3-5 0,1-1-11,1-8 0,-1 1-146,-1 6 0,0-3 0,-7 19 2387,-2 5-2230,15-46 0,3-8 0,3-10 719,2-6-1000,2-6 1298,1-2-2507,0-3 327,3-6 457,5-4 763,1-7 1,-1 6-1,-4 3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33.5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997 1 6148,'-32'74'242,"1"0"1,-1-1 0,2-2-92,5-16 1,0-2-739,-2 7 1,-1 1 659,-1 4 0,-1 1-29,-1 4 1,-1 1-34,0 2 1,-1 4 51,2-4 1,-2 6-1,1-4 32,-5 14 1,1-1 19,5-14 1,-1 3 0,2-5 97,0 2 0,2-5-51,1-3 1,1-1-46,3-4 1,0-1-57,3-4 1,0 0 67,2-5 0,1-2 408,-11 39-436,7-16-57,5-14-21,7-13 225,3-12-260,3-10 1,1-7-34,1-7 673,1-3-975,0-5-991,0 0-690,5-9 2028,1-7 0,0 4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1:02:33.9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235 0 4928,'-30'67'-94,"0"0"1,0-2 0,1 1 93,-2-1 0,3-5 0,-4 10 0,8-19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7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1157 11291,'-3'0'1983,"1"0"-1489,2 0-438,83-50 134,-18 19-84,5-7 1,6-1-562,-16 14 1,0 3 459,7-5 1,2 1-399,9-2 0,3 0 398,8-1 1,3-1-530,-26 9 1,1 0 0,1 0 549,6 0 0,1 0 0,0-1-19,2 0 1,1 0 0,-1 1-8,2 0 0,-1 1 0,0-1-4,-1 1 0,-1-1 1,0 1-1,-3 1 0,0 0 0,-1 1-317,-2 0 0,-1 0 0,-1 0 257,-2 1 1,-1 0 0,-1 0-49,30-7 0,-1 0 67,-6 2 0,1 0 37,-15 4 1,1-1 0,-4 1 23,5-2 1,-4 0-34,12-3 1,-7 1 466,-5-1-763,-14 1 421,-27 9-1632,-7 1 1401,-21 8-2477,-17 2 2906,-6 2 1,2 0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7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 14383,'57'-14'0,"0"1"0,-3 0 0,-1 4-67,24 9 34,11 22 111,-34-1 269,-2 24 281,-40-4 380,-9 6-257,-16 4-426,-6 1-258,-12-1-67,-1-1-2095,-3 17-1255,13-20-2824,4 8 6174,15-30 0,3-13 0,0-5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0:58:39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13432,'-1'5'2431,"0"-1"-1277,1-4-549,7 55 67,-3-18-246,6 49-292,-5-33-100,0-1-34,0-1-45,1-6-1232,0-3-1065,0-8-1658,-3-10 4000,-1-11 0,-2-6 0,0-7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93A4-DBD4-7AE5-6CD1-087A6518C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2AF3-BBF1-B869-189E-7621590C4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E509-C229-6C56-A141-833EF5BE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1390-F93B-7696-AB1A-429857BB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8AFF-6F35-2785-68D1-55C8F996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440-DFA9-900A-EBE6-A409EBA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3518E-5E66-3900-71C4-37FBA75B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AC76-AE4C-0E1E-AE9E-B588F0FC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B5B8-F669-EFD0-DDD3-68A25BFF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A204-05B3-E81A-8F56-BEDD5878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781BA-CA1C-F9D0-2B3E-3B581C453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F423-C9A0-5A0E-E095-3A986B5D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7FE2-F14A-A6C1-B911-9D3948D9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D6D6C-08A2-9EDF-DEFA-151036B5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12C6-F2E4-8E1A-EC3D-A53A0A78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C2DC-C75E-444E-2642-9660ECFE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C0E1-6752-0D10-F485-64467FE9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4B5B-784C-913B-7CBD-1B0D714A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E6BB-7429-BE13-9748-E455DD8C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A30B-4EBB-E740-D104-F1DC6EE5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D0FB-7368-7EEB-13A7-D90984E0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6548C-AAE9-E864-2B3E-BE37F843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75D3-76F3-C187-ACC3-D81649B0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0457-4AAF-6C98-F0E6-AA167E8D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232F-6188-0815-C0D4-EEE3CA63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6AE7-BC0A-9DA9-DBBE-EED861A7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C94E-B386-C50C-06D7-22ADF4BB3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2548-AFF1-8D9E-7B1F-D90E9A1C5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E5C7-72E7-EC0E-BEDB-570AF551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809CA-5903-F4AA-A0CC-4C0BDF15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D5A6B-DF1C-3546-5FDF-A44E9B2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F317-6CE1-50B1-6960-1339A077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1355-0F54-AED2-1465-3039D33A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CA10-5805-4DCA-82E5-FA59570D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CE9B5-3FA6-5EBC-4E9E-F424E4C58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B215-F000-3BD6-C4D4-4FDF44E66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70EB4-6AB1-C3CD-F375-CC17CAC5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F6FAB-7F85-6569-3610-EAEEA7EE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7EC70-66C8-AC67-A475-4AF557EA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F696-27C9-2CD3-9282-F4874F07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46CE1-5359-6B39-FC69-D0D72EC4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9497D-FD0A-2825-AABB-A575FABE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2AB2-8344-8ED2-BD18-8CC91EC3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3255A-FC77-C3DD-8D5F-8A7E5A17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FF49E-C087-951D-EDDE-653EFB56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4EA5-644A-04F8-7E26-29AE024A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11C2-6DA7-6749-E63C-2CC33DC3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2201-2B14-2B94-F086-5A4FB345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ACDF-73E0-281C-33AF-1D3854B7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72F0F-F28C-09B0-2BF0-674C708F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24364-5E14-861A-0913-E04A1876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0D8A-4800-C72D-03F2-308062F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2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8879-BD81-3F84-223E-0388E891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611C3-AA67-263B-A8B9-0B4E007F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75CB-AA0E-CA4A-D6C1-78D9342C5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93B0-17F0-E3A6-9225-62ED5712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EEC17-0AE8-6C48-BACF-B39DA398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D8BE-B3DA-D2E6-114F-49D78CE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6490C-D4D5-C84A-CD74-18459E0A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D065-72A7-FAB0-3014-5CC692F8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4E95-1A6D-9857-6251-C633704D9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88C1-7112-3844-9A24-7EA53EBC3D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85AB-A825-AFD6-9C40-D2B6B6F0F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3E09-DB13-EBBA-183F-10876311E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B952-2DD2-4845-959C-968B00DF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image" Target="../media/image133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image" Target="../media/image123.png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81" Type="http://schemas.openxmlformats.org/officeDocument/2006/relationships/customXml" Target="../ink/ink141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customXml" Target="../ink/ink120.xml"/><Relationship Id="rId250" Type="http://schemas.openxmlformats.org/officeDocument/2006/relationships/image" Target="../media/image124.png"/><Relationship Id="rId271" Type="http://schemas.openxmlformats.org/officeDocument/2006/relationships/customXml" Target="../ink/ink136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image" Target="../media/image119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customXml" Target="../ink/ink126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customXml" Target="../ink/ink121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283" Type="http://schemas.openxmlformats.org/officeDocument/2006/relationships/customXml" Target="../ink/ink142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image" Target="../media/image125.png"/><Relationship Id="rId273" Type="http://schemas.openxmlformats.org/officeDocument/2006/relationships/customXml" Target="../ink/ink13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284" Type="http://schemas.openxmlformats.org/officeDocument/2006/relationships/image" Target="../media/image14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customXml" Target="../ink/ink127.xml"/><Relationship Id="rId274" Type="http://schemas.openxmlformats.org/officeDocument/2006/relationships/image" Target="../media/image13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285" Type="http://schemas.openxmlformats.org/officeDocument/2006/relationships/customXml" Target="../ink/ink143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38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image" Target="../media/image12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3.xml"/><Relationship Id="rId286" Type="http://schemas.openxmlformats.org/officeDocument/2006/relationships/image" Target="../media/image14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image" Target="../media/image11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8.xml"/><Relationship Id="rId276" Type="http://schemas.openxmlformats.org/officeDocument/2006/relationships/image" Target="../media/image13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customXml" Target="../ink/ink123.xml"/><Relationship Id="rId266" Type="http://schemas.openxmlformats.org/officeDocument/2006/relationships/image" Target="../media/image132.png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customXml" Target="../ink/ink118.xml"/><Relationship Id="rId256" Type="http://schemas.openxmlformats.org/officeDocument/2006/relationships/image" Target="../media/image127.png"/><Relationship Id="rId277" Type="http://schemas.openxmlformats.org/officeDocument/2006/relationships/customXml" Target="../ink/ink13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image" Target="../media/image14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1.png"/><Relationship Id="rId299" Type="http://schemas.openxmlformats.org/officeDocument/2006/relationships/image" Target="../media/image291.png"/><Relationship Id="rId21" Type="http://schemas.openxmlformats.org/officeDocument/2006/relationships/image" Target="../media/image153.png"/><Relationship Id="rId63" Type="http://schemas.openxmlformats.org/officeDocument/2006/relationships/image" Target="../media/image174.png"/><Relationship Id="rId159" Type="http://schemas.openxmlformats.org/officeDocument/2006/relationships/image" Target="../media/image222.png"/><Relationship Id="rId324" Type="http://schemas.openxmlformats.org/officeDocument/2006/relationships/customXml" Target="../ink/ink306.xml"/><Relationship Id="rId366" Type="http://schemas.openxmlformats.org/officeDocument/2006/relationships/image" Target="../media/image322.png"/><Relationship Id="rId170" Type="http://schemas.openxmlformats.org/officeDocument/2006/relationships/customXml" Target="../ink/ink229.xml"/><Relationship Id="rId226" Type="http://schemas.openxmlformats.org/officeDocument/2006/relationships/customXml" Target="../ink/ink257.xml"/><Relationship Id="rId433" Type="http://schemas.openxmlformats.org/officeDocument/2006/relationships/customXml" Target="../ink/ink362.xml"/><Relationship Id="rId268" Type="http://schemas.openxmlformats.org/officeDocument/2006/relationships/customXml" Target="../ink/ink278.xml"/><Relationship Id="rId475" Type="http://schemas.openxmlformats.org/officeDocument/2006/relationships/customXml" Target="../ink/ink383.xml"/><Relationship Id="rId32" Type="http://schemas.openxmlformats.org/officeDocument/2006/relationships/customXml" Target="../ink/ink160.xml"/><Relationship Id="rId74" Type="http://schemas.openxmlformats.org/officeDocument/2006/relationships/customXml" Target="../ink/ink181.xml"/><Relationship Id="rId128" Type="http://schemas.openxmlformats.org/officeDocument/2006/relationships/customXml" Target="../ink/ink208.xml"/><Relationship Id="rId335" Type="http://schemas.openxmlformats.org/officeDocument/2006/relationships/customXml" Target="../ink/ink312.xml"/><Relationship Id="rId377" Type="http://schemas.openxmlformats.org/officeDocument/2006/relationships/customXml" Target="../ink/ink334.xml"/><Relationship Id="rId5" Type="http://schemas.openxmlformats.org/officeDocument/2006/relationships/image" Target="../media/image145.png"/><Relationship Id="rId181" Type="http://schemas.openxmlformats.org/officeDocument/2006/relationships/image" Target="../media/image233.png"/><Relationship Id="rId237" Type="http://schemas.openxmlformats.org/officeDocument/2006/relationships/image" Target="../media/image260.png"/><Relationship Id="rId402" Type="http://schemas.openxmlformats.org/officeDocument/2006/relationships/image" Target="../media/image340.png"/><Relationship Id="rId279" Type="http://schemas.openxmlformats.org/officeDocument/2006/relationships/image" Target="../media/image281.png"/><Relationship Id="rId444" Type="http://schemas.openxmlformats.org/officeDocument/2006/relationships/image" Target="../media/image361.png"/><Relationship Id="rId43" Type="http://schemas.openxmlformats.org/officeDocument/2006/relationships/image" Target="../media/image164.png"/><Relationship Id="rId139" Type="http://schemas.openxmlformats.org/officeDocument/2006/relationships/image" Target="../media/image212.png"/><Relationship Id="rId290" Type="http://schemas.openxmlformats.org/officeDocument/2006/relationships/customXml" Target="../ink/ink289.xml"/><Relationship Id="rId304" Type="http://schemas.openxmlformats.org/officeDocument/2006/relationships/customXml" Target="../ink/ink296.xml"/><Relationship Id="rId346" Type="http://schemas.openxmlformats.org/officeDocument/2006/relationships/image" Target="../media/image313.png"/><Relationship Id="rId388" Type="http://schemas.openxmlformats.org/officeDocument/2006/relationships/image" Target="../media/image333.png"/><Relationship Id="rId85" Type="http://schemas.openxmlformats.org/officeDocument/2006/relationships/image" Target="../media/image185.png"/><Relationship Id="rId150" Type="http://schemas.openxmlformats.org/officeDocument/2006/relationships/customXml" Target="../ink/ink219.xml"/><Relationship Id="rId192" Type="http://schemas.openxmlformats.org/officeDocument/2006/relationships/customXml" Target="../ink/ink240.xml"/><Relationship Id="rId206" Type="http://schemas.openxmlformats.org/officeDocument/2006/relationships/customXml" Target="../ink/ink247.xml"/><Relationship Id="rId413" Type="http://schemas.openxmlformats.org/officeDocument/2006/relationships/customXml" Target="../ink/ink352.xml"/><Relationship Id="rId248" Type="http://schemas.openxmlformats.org/officeDocument/2006/relationships/customXml" Target="../ink/ink268.xml"/><Relationship Id="rId455" Type="http://schemas.openxmlformats.org/officeDocument/2006/relationships/customXml" Target="../ink/ink373.xml"/><Relationship Id="rId12" Type="http://schemas.openxmlformats.org/officeDocument/2006/relationships/customXml" Target="../ink/ink150.xml"/><Relationship Id="rId108" Type="http://schemas.openxmlformats.org/officeDocument/2006/relationships/customXml" Target="../ink/ink198.xml"/><Relationship Id="rId315" Type="http://schemas.openxmlformats.org/officeDocument/2006/relationships/image" Target="../media/image298.png"/><Relationship Id="rId357" Type="http://schemas.openxmlformats.org/officeDocument/2006/relationships/image" Target="../media/image318.png"/><Relationship Id="rId54" Type="http://schemas.openxmlformats.org/officeDocument/2006/relationships/customXml" Target="../ink/ink171.xml"/><Relationship Id="rId96" Type="http://schemas.openxmlformats.org/officeDocument/2006/relationships/customXml" Target="../ink/ink192.xml"/><Relationship Id="rId161" Type="http://schemas.openxmlformats.org/officeDocument/2006/relationships/image" Target="../media/image223.png"/><Relationship Id="rId217" Type="http://schemas.openxmlformats.org/officeDocument/2006/relationships/image" Target="../media/image250.png"/><Relationship Id="rId399" Type="http://schemas.openxmlformats.org/officeDocument/2006/relationships/customXml" Target="../ink/ink345.xml"/><Relationship Id="rId259" Type="http://schemas.openxmlformats.org/officeDocument/2006/relationships/image" Target="../media/image271.png"/><Relationship Id="rId424" Type="http://schemas.openxmlformats.org/officeDocument/2006/relationships/image" Target="../media/image351.png"/><Relationship Id="rId466" Type="http://schemas.openxmlformats.org/officeDocument/2006/relationships/image" Target="../media/image372.png"/><Relationship Id="rId23" Type="http://schemas.openxmlformats.org/officeDocument/2006/relationships/image" Target="../media/image154.png"/><Relationship Id="rId119" Type="http://schemas.openxmlformats.org/officeDocument/2006/relationships/image" Target="../media/image202.png"/><Relationship Id="rId270" Type="http://schemas.openxmlformats.org/officeDocument/2006/relationships/customXml" Target="../ink/ink279.xml"/><Relationship Id="rId326" Type="http://schemas.openxmlformats.org/officeDocument/2006/relationships/image" Target="../media/image303.png"/><Relationship Id="rId65" Type="http://schemas.openxmlformats.org/officeDocument/2006/relationships/image" Target="../media/image175.png"/><Relationship Id="rId130" Type="http://schemas.openxmlformats.org/officeDocument/2006/relationships/customXml" Target="../ink/ink209.xml"/><Relationship Id="rId368" Type="http://schemas.openxmlformats.org/officeDocument/2006/relationships/image" Target="../media/image323.png"/><Relationship Id="rId172" Type="http://schemas.openxmlformats.org/officeDocument/2006/relationships/customXml" Target="../ink/ink230.xml"/><Relationship Id="rId228" Type="http://schemas.openxmlformats.org/officeDocument/2006/relationships/customXml" Target="../ink/ink258.xml"/><Relationship Id="rId435" Type="http://schemas.openxmlformats.org/officeDocument/2006/relationships/customXml" Target="../ink/ink363.xml"/><Relationship Id="rId477" Type="http://schemas.openxmlformats.org/officeDocument/2006/relationships/customXml" Target="../ink/ink384.xml"/><Relationship Id="rId281" Type="http://schemas.openxmlformats.org/officeDocument/2006/relationships/image" Target="../media/image282.png"/><Relationship Id="rId337" Type="http://schemas.openxmlformats.org/officeDocument/2006/relationships/customXml" Target="../ink/ink313.xml"/><Relationship Id="rId34" Type="http://schemas.openxmlformats.org/officeDocument/2006/relationships/customXml" Target="../ink/ink161.xml"/><Relationship Id="rId76" Type="http://schemas.openxmlformats.org/officeDocument/2006/relationships/customXml" Target="../ink/ink182.xml"/><Relationship Id="rId141" Type="http://schemas.openxmlformats.org/officeDocument/2006/relationships/image" Target="../media/image213.png"/><Relationship Id="rId379" Type="http://schemas.openxmlformats.org/officeDocument/2006/relationships/customXml" Target="../ink/ink335.xml"/><Relationship Id="rId7" Type="http://schemas.openxmlformats.org/officeDocument/2006/relationships/image" Target="../media/image146.png"/><Relationship Id="rId183" Type="http://schemas.openxmlformats.org/officeDocument/2006/relationships/image" Target="../media/image234.png"/><Relationship Id="rId239" Type="http://schemas.openxmlformats.org/officeDocument/2006/relationships/image" Target="../media/image261.png"/><Relationship Id="rId390" Type="http://schemas.openxmlformats.org/officeDocument/2006/relationships/image" Target="../media/image334.png"/><Relationship Id="rId404" Type="http://schemas.openxmlformats.org/officeDocument/2006/relationships/image" Target="../media/image341.png"/><Relationship Id="rId446" Type="http://schemas.openxmlformats.org/officeDocument/2006/relationships/image" Target="../media/image362.png"/><Relationship Id="rId250" Type="http://schemas.openxmlformats.org/officeDocument/2006/relationships/customXml" Target="../ink/ink269.xml"/><Relationship Id="rId292" Type="http://schemas.openxmlformats.org/officeDocument/2006/relationships/customXml" Target="../ink/ink290.xml"/><Relationship Id="rId306" Type="http://schemas.openxmlformats.org/officeDocument/2006/relationships/customXml" Target="../ink/ink297.xml"/><Relationship Id="rId45" Type="http://schemas.openxmlformats.org/officeDocument/2006/relationships/image" Target="../media/image165.png"/><Relationship Id="rId87" Type="http://schemas.openxmlformats.org/officeDocument/2006/relationships/image" Target="../media/image186.png"/><Relationship Id="rId110" Type="http://schemas.openxmlformats.org/officeDocument/2006/relationships/customXml" Target="../ink/ink199.xml"/><Relationship Id="rId348" Type="http://schemas.openxmlformats.org/officeDocument/2006/relationships/image" Target="../media/image314.png"/><Relationship Id="rId152" Type="http://schemas.openxmlformats.org/officeDocument/2006/relationships/customXml" Target="../ink/ink220.xml"/><Relationship Id="rId194" Type="http://schemas.openxmlformats.org/officeDocument/2006/relationships/customXml" Target="../ink/ink241.xml"/><Relationship Id="rId208" Type="http://schemas.openxmlformats.org/officeDocument/2006/relationships/customXml" Target="../ink/ink248.xml"/><Relationship Id="rId415" Type="http://schemas.openxmlformats.org/officeDocument/2006/relationships/customXml" Target="../ink/ink353.xml"/><Relationship Id="rId457" Type="http://schemas.openxmlformats.org/officeDocument/2006/relationships/customXml" Target="../ink/ink374.xml"/><Relationship Id="rId261" Type="http://schemas.openxmlformats.org/officeDocument/2006/relationships/image" Target="../media/image272.png"/><Relationship Id="rId14" Type="http://schemas.openxmlformats.org/officeDocument/2006/relationships/customXml" Target="../ink/ink151.xml"/><Relationship Id="rId56" Type="http://schemas.openxmlformats.org/officeDocument/2006/relationships/customXml" Target="../ink/ink172.xml"/><Relationship Id="rId317" Type="http://schemas.openxmlformats.org/officeDocument/2006/relationships/image" Target="../media/image299.png"/><Relationship Id="rId359" Type="http://schemas.openxmlformats.org/officeDocument/2006/relationships/image" Target="../media/image319.png"/><Relationship Id="rId98" Type="http://schemas.openxmlformats.org/officeDocument/2006/relationships/customXml" Target="../ink/ink193.xml"/><Relationship Id="rId121" Type="http://schemas.openxmlformats.org/officeDocument/2006/relationships/image" Target="../media/image203.png"/><Relationship Id="rId163" Type="http://schemas.openxmlformats.org/officeDocument/2006/relationships/image" Target="../media/image224.png"/><Relationship Id="rId219" Type="http://schemas.openxmlformats.org/officeDocument/2006/relationships/image" Target="../media/image251.png"/><Relationship Id="rId370" Type="http://schemas.openxmlformats.org/officeDocument/2006/relationships/image" Target="../media/image324.png"/><Relationship Id="rId426" Type="http://schemas.openxmlformats.org/officeDocument/2006/relationships/image" Target="../media/image352.png"/><Relationship Id="rId230" Type="http://schemas.openxmlformats.org/officeDocument/2006/relationships/customXml" Target="../ink/ink259.xml"/><Relationship Id="rId468" Type="http://schemas.openxmlformats.org/officeDocument/2006/relationships/image" Target="../media/image373.png"/><Relationship Id="rId25" Type="http://schemas.openxmlformats.org/officeDocument/2006/relationships/image" Target="../media/image155.png"/><Relationship Id="rId67" Type="http://schemas.openxmlformats.org/officeDocument/2006/relationships/image" Target="../media/image176.png"/><Relationship Id="rId272" Type="http://schemas.openxmlformats.org/officeDocument/2006/relationships/customXml" Target="../ink/ink280.xml"/><Relationship Id="rId328" Type="http://schemas.openxmlformats.org/officeDocument/2006/relationships/image" Target="../media/image304.png"/><Relationship Id="rId132" Type="http://schemas.openxmlformats.org/officeDocument/2006/relationships/customXml" Target="../ink/ink210.xml"/><Relationship Id="rId174" Type="http://schemas.openxmlformats.org/officeDocument/2006/relationships/customXml" Target="../ink/ink231.xml"/><Relationship Id="rId381" Type="http://schemas.openxmlformats.org/officeDocument/2006/relationships/customXml" Target="../ink/ink336.xml"/><Relationship Id="rId241" Type="http://schemas.openxmlformats.org/officeDocument/2006/relationships/image" Target="../media/image262.png"/><Relationship Id="rId437" Type="http://schemas.openxmlformats.org/officeDocument/2006/relationships/customXml" Target="../ink/ink364.xml"/><Relationship Id="rId479" Type="http://schemas.openxmlformats.org/officeDocument/2006/relationships/customXml" Target="../ink/ink385.xml"/><Relationship Id="rId36" Type="http://schemas.openxmlformats.org/officeDocument/2006/relationships/customXml" Target="../ink/ink162.xml"/><Relationship Id="rId283" Type="http://schemas.openxmlformats.org/officeDocument/2006/relationships/image" Target="../media/image283.png"/><Relationship Id="rId339" Type="http://schemas.openxmlformats.org/officeDocument/2006/relationships/customXml" Target="../ink/ink314.xml"/><Relationship Id="rId78" Type="http://schemas.openxmlformats.org/officeDocument/2006/relationships/customXml" Target="../ink/ink183.xml"/><Relationship Id="rId101" Type="http://schemas.openxmlformats.org/officeDocument/2006/relationships/image" Target="../media/image193.png"/><Relationship Id="rId143" Type="http://schemas.openxmlformats.org/officeDocument/2006/relationships/image" Target="../media/image214.png"/><Relationship Id="rId185" Type="http://schemas.openxmlformats.org/officeDocument/2006/relationships/image" Target="../media/image235.png"/><Relationship Id="rId350" Type="http://schemas.openxmlformats.org/officeDocument/2006/relationships/image" Target="../media/image315.png"/><Relationship Id="rId406" Type="http://schemas.openxmlformats.org/officeDocument/2006/relationships/image" Target="../media/image342.png"/><Relationship Id="rId9" Type="http://schemas.openxmlformats.org/officeDocument/2006/relationships/image" Target="../media/image147.png"/><Relationship Id="rId210" Type="http://schemas.openxmlformats.org/officeDocument/2006/relationships/customXml" Target="../ink/ink249.xml"/><Relationship Id="rId392" Type="http://schemas.openxmlformats.org/officeDocument/2006/relationships/image" Target="../media/image335.png"/><Relationship Id="rId448" Type="http://schemas.openxmlformats.org/officeDocument/2006/relationships/image" Target="../media/image363.png"/><Relationship Id="rId252" Type="http://schemas.openxmlformats.org/officeDocument/2006/relationships/customXml" Target="../ink/ink270.xml"/><Relationship Id="rId294" Type="http://schemas.openxmlformats.org/officeDocument/2006/relationships/customXml" Target="../ink/ink291.xml"/><Relationship Id="rId308" Type="http://schemas.openxmlformats.org/officeDocument/2006/relationships/customXml" Target="../ink/ink298.xml"/><Relationship Id="rId47" Type="http://schemas.openxmlformats.org/officeDocument/2006/relationships/image" Target="../media/image166.png"/><Relationship Id="rId89" Type="http://schemas.openxmlformats.org/officeDocument/2006/relationships/image" Target="../media/image187.png"/><Relationship Id="rId112" Type="http://schemas.openxmlformats.org/officeDocument/2006/relationships/customXml" Target="../ink/ink200.xml"/><Relationship Id="rId154" Type="http://schemas.openxmlformats.org/officeDocument/2006/relationships/customXml" Target="../ink/ink221.xml"/><Relationship Id="rId361" Type="http://schemas.openxmlformats.org/officeDocument/2006/relationships/customXml" Target="../ink/ink326.xml"/><Relationship Id="rId196" Type="http://schemas.openxmlformats.org/officeDocument/2006/relationships/customXml" Target="../ink/ink242.xml"/><Relationship Id="rId417" Type="http://schemas.openxmlformats.org/officeDocument/2006/relationships/customXml" Target="../ink/ink354.xml"/><Relationship Id="rId459" Type="http://schemas.openxmlformats.org/officeDocument/2006/relationships/customXml" Target="../ink/ink375.xml"/><Relationship Id="rId16" Type="http://schemas.openxmlformats.org/officeDocument/2006/relationships/customXml" Target="../ink/ink152.xml"/><Relationship Id="rId221" Type="http://schemas.openxmlformats.org/officeDocument/2006/relationships/image" Target="../media/image252.png"/><Relationship Id="rId263" Type="http://schemas.openxmlformats.org/officeDocument/2006/relationships/image" Target="../media/image273.png"/><Relationship Id="rId319" Type="http://schemas.openxmlformats.org/officeDocument/2006/relationships/image" Target="../media/image300.png"/><Relationship Id="rId470" Type="http://schemas.openxmlformats.org/officeDocument/2006/relationships/image" Target="../media/image374.png"/><Relationship Id="rId58" Type="http://schemas.openxmlformats.org/officeDocument/2006/relationships/customXml" Target="../ink/ink173.xml"/><Relationship Id="rId123" Type="http://schemas.openxmlformats.org/officeDocument/2006/relationships/image" Target="../media/image204.png"/><Relationship Id="rId330" Type="http://schemas.openxmlformats.org/officeDocument/2006/relationships/image" Target="../media/image305.png"/><Relationship Id="rId165" Type="http://schemas.openxmlformats.org/officeDocument/2006/relationships/image" Target="../media/image225.png"/><Relationship Id="rId372" Type="http://schemas.openxmlformats.org/officeDocument/2006/relationships/image" Target="../media/image325.png"/><Relationship Id="rId428" Type="http://schemas.openxmlformats.org/officeDocument/2006/relationships/image" Target="../media/image353.png"/><Relationship Id="rId232" Type="http://schemas.openxmlformats.org/officeDocument/2006/relationships/customXml" Target="../ink/ink260.xml"/><Relationship Id="rId274" Type="http://schemas.openxmlformats.org/officeDocument/2006/relationships/customXml" Target="../ink/ink281.xml"/><Relationship Id="rId481" Type="http://schemas.openxmlformats.org/officeDocument/2006/relationships/customXml" Target="../ink/ink386.xml"/><Relationship Id="rId27" Type="http://schemas.openxmlformats.org/officeDocument/2006/relationships/image" Target="../media/image156.png"/><Relationship Id="rId69" Type="http://schemas.openxmlformats.org/officeDocument/2006/relationships/image" Target="../media/image177.png"/><Relationship Id="rId134" Type="http://schemas.openxmlformats.org/officeDocument/2006/relationships/customXml" Target="../ink/ink211.xml"/><Relationship Id="rId80" Type="http://schemas.openxmlformats.org/officeDocument/2006/relationships/customXml" Target="../ink/ink184.xml"/><Relationship Id="rId176" Type="http://schemas.openxmlformats.org/officeDocument/2006/relationships/customXml" Target="../ink/ink232.xml"/><Relationship Id="rId341" Type="http://schemas.openxmlformats.org/officeDocument/2006/relationships/customXml" Target="../ink/ink315.xml"/><Relationship Id="rId383" Type="http://schemas.openxmlformats.org/officeDocument/2006/relationships/customXml" Target="../ink/ink337.xml"/><Relationship Id="rId439" Type="http://schemas.openxmlformats.org/officeDocument/2006/relationships/customXml" Target="../ink/ink365.xml"/><Relationship Id="rId201" Type="http://schemas.openxmlformats.org/officeDocument/2006/relationships/image" Target="../media/image243.png"/><Relationship Id="rId243" Type="http://schemas.openxmlformats.org/officeDocument/2006/relationships/image" Target="../media/image263.png"/><Relationship Id="rId285" Type="http://schemas.openxmlformats.org/officeDocument/2006/relationships/image" Target="../media/image284.png"/><Relationship Id="rId450" Type="http://schemas.openxmlformats.org/officeDocument/2006/relationships/image" Target="../media/image364.png"/><Relationship Id="rId38" Type="http://schemas.openxmlformats.org/officeDocument/2006/relationships/customXml" Target="../ink/ink163.xml"/><Relationship Id="rId103" Type="http://schemas.openxmlformats.org/officeDocument/2006/relationships/image" Target="../media/image194.png"/><Relationship Id="rId310" Type="http://schemas.openxmlformats.org/officeDocument/2006/relationships/customXml" Target="../ink/ink299.xml"/><Relationship Id="rId91" Type="http://schemas.openxmlformats.org/officeDocument/2006/relationships/image" Target="../media/image188.png"/><Relationship Id="rId145" Type="http://schemas.openxmlformats.org/officeDocument/2006/relationships/image" Target="../media/image215.png"/><Relationship Id="rId187" Type="http://schemas.openxmlformats.org/officeDocument/2006/relationships/image" Target="../media/image236.png"/><Relationship Id="rId352" Type="http://schemas.openxmlformats.org/officeDocument/2006/relationships/image" Target="../media/image316.png"/><Relationship Id="rId394" Type="http://schemas.openxmlformats.org/officeDocument/2006/relationships/image" Target="../media/image336.png"/><Relationship Id="rId408" Type="http://schemas.openxmlformats.org/officeDocument/2006/relationships/image" Target="../media/image343.png"/><Relationship Id="rId212" Type="http://schemas.openxmlformats.org/officeDocument/2006/relationships/customXml" Target="../ink/ink250.xml"/><Relationship Id="rId254" Type="http://schemas.openxmlformats.org/officeDocument/2006/relationships/customXml" Target="../ink/ink271.xml"/><Relationship Id="rId49" Type="http://schemas.openxmlformats.org/officeDocument/2006/relationships/image" Target="../media/image167.png"/><Relationship Id="rId114" Type="http://schemas.openxmlformats.org/officeDocument/2006/relationships/customXml" Target="../ink/ink201.xml"/><Relationship Id="rId296" Type="http://schemas.openxmlformats.org/officeDocument/2006/relationships/customXml" Target="../ink/ink292.xml"/><Relationship Id="rId461" Type="http://schemas.openxmlformats.org/officeDocument/2006/relationships/customXml" Target="../ink/ink376.xml"/><Relationship Id="rId60" Type="http://schemas.openxmlformats.org/officeDocument/2006/relationships/customXml" Target="../ink/ink174.xml"/><Relationship Id="rId156" Type="http://schemas.openxmlformats.org/officeDocument/2006/relationships/customXml" Target="../ink/ink222.xml"/><Relationship Id="rId198" Type="http://schemas.openxmlformats.org/officeDocument/2006/relationships/customXml" Target="../ink/ink243.xml"/><Relationship Id="rId321" Type="http://schemas.openxmlformats.org/officeDocument/2006/relationships/image" Target="../media/image301.png"/><Relationship Id="rId363" Type="http://schemas.openxmlformats.org/officeDocument/2006/relationships/customXml" Target="../ink/ink327.xml"/><Relationship Id="rId419" Type="http://schemas.openxmlformats.org/officeDocument/2006/relationships/customXml" Target="../ink/ink355.xml"/><Relationship Id="rId223" Type="http://schemas.openxmlformats.org/officeDocument/2006/relationships/image" Target="../media/image253.png"/><Relationship Id="rId430" Type="http://schemas.openxmlformats.org/officeDocument/2006/relationships/image" Target="../media/image354.png"/><Relationship Id="rId18" Type="http://schemas.openxmlformats.org/officeDocument/2006/relationships/customXml" Target="../ink/ink153.xml"/><Relationship Id="rId265" Type="http://schemas.openxmlformats.org/officeDocument/2006/relationships/image" Target="../media/image274.png"/><Relationship Id="rId472" Type="http://schemas.openxmlformats.org/officeDocument/2006/relationships/image" Target="../media/image375.png"/><Relationship Id="rId125" Type="http://schemas.openxmlformats.org/officeDocument/2006/relationships/image" Target="../media/image205.png"/><Relationship Id="rId167" Type="http://schemas.openxmlformats.org/officeDocument/2006/relationships/image" Target="../media/image226.png"/><Relationship Id="rId332" Type="http://schemas.openxmlformats.org/officeDocument/2006/relationships/image" Target="../media/image306.png"/><Relationship Id="rId374" Type="http://schemas.openxmlformats.org/officeDocument/2006/relationships/image" Target="../media/image326.png"/><Relationship Id="rId71" Type="http://schemas.openxmlformats.org/officeDocument/2006/relationships/image" Target="../media/image178.png"/><Relationship Id="rId234" Type="http://schemas.openxmlformats.org/officeDocument/2006/relationships/customXml" Target="../ink/ink261.xml"/><Relationship Id="rId2" Type="http://schemas.openxmlformats.org/officeDocument/2006/relationships/customXml" Target="../ink/ink145.xml"/><Relationship Id="rId29" Type="http://schemas.openxmlformats.org/officeDocument/2006/relationships/image" Target="../media/image157.png"/><Relationship Id="rId276" Type="http://schemas.openxmlformats.org/officeDocument/2006/relationships/customXml" Target="../ink/ink282.xml"/><Relationship Id="rId441" Type="http://schemas.openxmlformats.org/officeDocument/2006/relationships/customXml" Target="../ink/ink366.xml"/><Relationship Id="rId483" Type="http://schemas.openxmlformats.org/officeDocument/2006/relationships/customXml" Target="../ink/ink387.xml"/><Relationship Id="rId40" Type="http://schemas.openxmlformats.org/officeDocument/2006/relationships/customXml" Target="../ink/ink164.xml"/><Relationship Id="rId136" Type="http://schemas.openxmlformats.org/officeDocument/2006/relationships/customXml" Target="../ink/ink212.xml"/><Relationship Id="rId178" Type="http://schemas.openxmlformats.org/officeDocument/2006/relationships/customXml" Target="../ink/ink233.xml"/><Relationship Id="rId301" Type="http://schemas.openxmlformats.org/officeDocument/2006/relationships/image" Target="../media/image292.png"/><Relationship Id="rId343" Type="http://schemas.openxmlformats.org/officeDocument/2006/relationships/customXml" Target="../ink/ink316.xml"/><Relationship Id="rId82" Type="http://schemas.openxmlformats.org/officeDocument/2006/relationships/customXml" Target="../ink/ink185.xml"/><Relationship Id="rId203" Type="http://schemas.openxmlformats.org/officeDocument/2006/relationships/image" Target="../media/image244.png"/><Relationship Id="rId385" Type="http://schemas.openxmlformats.org/officeDocument/2006/relationships/customXml" Target="../ink/ink338.xml"/><Relationship Id="rId245" Type="http://schemas.openxmlformats.org/officeDocument/2006/relationships/image" Target="../media/image264.png"/><Relationship Id="rId287" Type="http://schemas.openxmlformats.org/officeDocument/2006/relationships/image" Target="../media/image285.png"/><Relationship Id="rId410" Type="http://schemas.openxmlformats.org/officeDocument/2006/relationships/image" Target="../media/image344.png"/><Relationship Id="rId452" Type="http://schemas.openxmlformats.org/officeDocument/2006/relationships/image" Target="../media/image365.png"/><Relationship Id="rId105" Type="http://schemas.openxmlformats.org/officeDocument/2006/relationships/image" Target="../media/image195.png"/><Relationship Id="rId147" Type="http://schemas.openxmlformats.org/officeDocument/2006/relationships/image" Target="../media/image216.png"/><Relationship Id="rId312" Type="http://schemas.openxmlformats.org/officeDocument/2006/relationships/customXml" Target="../ink/ink300.xml"/><Relationship Id="rId354" Type="http://schemas.openxmlformats.org/officeDocument/2006/relationships/image" Target="../media/image317.png"/><Relationship Id="rId51" Type="http://schemas.openxmlformats.org/officeDocument/2006/relationships/image" Target="../media/image168.png"/><Relationship Id="rId93" Type="http://schemas.openxmlformats.org/officeDocument/2006/relationships/image" Target="../media/image189.png"/><Relationship Id="rId189" Type="http://schemas.openxmlformats.org/officeDocument/2006/relationships/image" Target="../media/image237.png"/><Relationship Id="rId396" Type="http://schemas.openxmlformats.org/officeDocument/2006/relationships/image" Target="../media/image337.png"/><Relationship Id="rId3" Type="http://schemas.openxmlformats.org/officeDocument/2006/relationships/image" Target="../media/image144.png"/><Relationship Id="rId214" Type="http://schemas.openxmlformats.org/officeDocument/2006/relationships/customXml" Target="../ink/ink251.xml"/><Relationship Id="rId235" Type="http://schemas.openxmlformats.org/officeDocument/2006/relationships/image" Target="../media/image259.png"/><Relationship Id="rId256" Type="http://schemas.openxmlformats.org/officeDocument/2006/relationships/customXml" Target="../ink/ink272.xml"/><Relationship Id="rId277" Type="http://schemas.openxmlformats.org/officeDocument/2006/relationships/image" Target="../media/image280.png"/><Relationship Id="rId298" Type="http://schemas.openxmlformats.org/officeDocument/2006/relationships/customXml" Target="../ink/ink293.xml"/><Relationship Id="rId400" Type="http://schemas.openxmlformats.org/officeDocument/2006/relationships/image" Target="../media/image339.png"/><Relationship Id="rId421" Type="http://schemas.openxmlformats.org/officeDocument/2006/relationships/customXml" Target="../ink/ink356.xml"/><Relationship Id="rId442" Type="http://schemas.openxmlformats.org/officeDocument/2006/relationships/image" Target="../media/image360.png"/><Relationship Id="rId463" Type="http://schemas.openxmlformats.org/officeDocument/2006/relationships/customXml" Target="../ink/ink377.xml"/><Relationship Id="rId484" Type="http://schemas.openxmlformats.org/officeDocument/2006/relationships/image" Target="../media/image381.png"/><Relationship Id="rId116" Type="http://schemas.openxmlformats.org/officeDocument/2006/relationships/customXml" Target="../ink/ink202.xml"/><Relationship Id="rId137" Type="http://schemas.openxmlformats.org/officeDocument/2006/relationships/image" Target="../media/image211.png"/><Relationship Id="rId158" Type="http://schemas.openxmlformats.org/officeDocument/2006/relationships/customXml" Target="../ink/ink223.xml"/><Relationship Id="rId302" Type="http://schemas.openxmlformats.org/officeDocument/2006/relationships/customXml" Target="../ink/ink295.xml"/><Relationship Id="rId323" Type="http://schemas.openxmlformats.org/officeDocument/2006/relationships/image" Target="../media/image302.png"/><Relationship Id="rId344" Type="http://schemas.openxmlformats.org/officeDocument/2006/relationships/image" Target="../media/image312.png"/><Relationship Id="rId20" Type="http://schemas.openxmlformats.org/officeDocument/2006/relationships/customXml" Target="../ink/ink154.xml"/><Relationship Id="rId41" Type="http://schemas.openxmlformats.org/officeDocument/2006/relationships/image" Target="../media/image163.png"/><Relationship Id="rId62" Type="http://schemas.openxmlformats.org/officeDocument/2006/relationships/customXml" Target="../ink/ink175.xml"/><Relationship Id="rId83" Type="http://schemas.openxmlformats.org/officeDocument/2006/relationships/image" Target="../media/image184.png"/><Relationship Id="rId179" Type="http://schemas.openxmlformats.org/officeDocument/2006/relationships/image" Target="../media/image232.png"/><Relationship Id="rId365" Type="http://schemas.openxmlformats.org/officeDocument/2006/relationships/customXml" Target="../ink/ink328.xml"/><Relationship Id="rId386" Type="http://schemas.openxmlformats.org/officeDocument/2006/relationships/image" Target="../media/image332.png"/><Relationship Id="rId190" Type="http://schemas.openxmlformats.org/officeDocument/2006/relationships/customXml" Target="../ink/ink239.xml"/><Relationship Id="rId204" Type="http://schemas.openxmlformats.org/officeDocument/2006/relationships/customXml" Target="../ink/ink246.xml"/><Relationship Id="rId225" Type="http://schemas.openxmlformats.org/officeDocument/2006/relationships/image" Target="../media/image254.png"/><Relationship Id="rId246" Type="http://schemas.openxmlformats.org/officeDocument/2006/relationships/customXml" Target="../ink/ink267.xml"/><Relationship Id="rId267" Type="http://schemas.openxmlformats.org/officeDocument/2006/relationships/image" Target="../media/image275.png"/><Relationship Id="rId288" Type="http://schemas.openxmlformats.org/officeDocument/2006/relationships/customXml" Target="../ink/ink288.xml"/><Relationship Id="rId411" Type="http://schemas.openxmlformats.org/officeDocument/2006/relationships/customXml" Target="../ink/ink351.xml"/><Relationship Id="rId432" Type="http://schemas.openxmlformats.org/officeDocument/2006/relationships/image" Target="../media/image355.png"/><Relationship Id="rId453" Type="http://schemas.openxmlformats.org/officeDocument/2006/relationships/customXml" Target="../ink/ink372.xml"/><Relationship Id="rId474" Type="http://schemas.openxmlformats.org/officeDocument/2006/relationships/image" Target="../media/image376.png"/><Relationship Id="rId106" Type="http://schemas.openxmlformats.org/officeDocument/2006/relationships/customXml" Target="../ink/ink197.xml"/><Relationship Id="rId127" Type="http://schemas.openxmlformats.org/officeDocument/2006/relationships/image" Target="../media/image206.png"/><Relationship Id="rId313" Type="http://schemas.openxmlformats.org/officeDocument/2006/relationships/image" Target="../media/image297.png"/><Relationship Id="rId10" Type="http://schemas.openxmlformats.org/officeDocument/2006/relationships/customXml" Target="../ink/ink149.xml"/><Relationship Id="rId31" Type="http://schemas.openxmlformats.org/officeDocument/2006/relationships/image" Target="../media/image158.png"/><Relationship Id="rId52" Type="http://schemas.openxmlformats.org/officeDocument/2006/relationships/customXml" Target="../ink/ink170.xml"/><Relationship Id="rId73" Type="http://schemas.openxmlformats.org/officeDocument/2006/relationships/image" Target="../media/image179.png"/><Relationship Id="rId94" Type="http://schemas.openxmlformats.org/officeDocument/2006/relationships/customXml" Target="../ink/ink191.xml"/><Relationship Id="rId148" Type="http://schemas.openxmlformats.org/officeDocument/2006/relationships/customXml" Target="../ink/ink218.xml"/><Relationship Id="rId169" Type="http://schemas.openxmlformats.org/officeDocument/2006/relationships/image" Target="../media/image227.png"/><Relationship Id="rId334" Type="http://schemas.openxmlformats.org/officeDocument/2006/relationships/image" Target="../media/image307.png"/><Relationship Id="rId355" Type="http://schemas.openxmlformats.org/officeDocument/2006/relationships/customXml" Target="../ink/ink322.xml"/><Relationship Id="rId376" Type="http://schemas.openxmlformats.org/officeDocument/2006/relationships/image" Target="../media/image327.png"/><Relationship Id="rId397" Type="http://schemas.openxmlformats.org/officeDocument/2006/relationships/customXml" Target="../ink/ink344.xml"/><Relationship Id="rId4" Type="http://schemas.openxmlformats.org/officeDocument/2006/relationships/customXml" Target="../ink/ink146.xml"/><Relationship Id="rId180" Type="http://schemas.openxmlformats.org/officeDocument/2006/relationships/customXml" Target="../ink/ink234.xml"/><Relationship Id="rId215" Type="http://schemas.openxmlformats.org/officeDocument/2006/relationships/image" Target="../media/image249.png"/><Relationship Id="rId236" Type="http://schemas.openxmlformats.org/officeDocument/2006/relationships/customXml" Target="../ink/ink262.xml"/><Relationship Id="rId257" Type="http://schemas.openxmlformats.org/officeDocument/2006/relationships/image" Target="../media/image270.png"/><Relationship Id="rId278" Type="http://schemas.openxmlformats.org/officeDocument/2006/relationships/customXml" Target="../ink/ink283.xml"/><Relationship Id="rId401" Type="http://schemas.openxmlformats.org/officeDocument/2006/relationships/customXml" Target="../ink/ink346.xml"/><Relationship Id="rId422" Type="http://schemas.openxmlformats.org/officeDocument/2006/relationships/image" Target="../media/image350.png"/><Relationship Id="rId443" Type="http://schemas.openxmlformats.org/officeDocument/2006/relationships/customXml" Target="../ink/ink367.xml"/><Relationship Id="rId464" Type="http://schemas.openxmlformats.org/officeDocument/2006/relationships/image" Target="../media/image371.png"/><Relationship Id="rId303" Type="http://schemas.openxmlformats.org/officeDocument/2006/relationships/image" Target="../media/image293.png"/><Relationship Id="rId42" Type="http://schemas.openxmlformats.org/officeDocument/2006/relationships/customXml" Target="../ink/ink165.xml"/><Relationship Id="rId84" Type="http://schemas.openxmlformats.org/officeDocument/2006/relationships/customXml" Target="../ink/ink186.xml"/><Relationship Id="rId138" Type="http://schemas.openxmlformats.org/officeDocument/2006/relationships/customXml" Target="../ink/ink213.xml"/><Relationship Id="rId345" Type="http://schemas.openxmlformats.org/officeDocument/2006/relationships/customXml" Target="../ink/ink317.xml"/><Relationship Id="rId387" Type="http://schemas.openxmlformats.org/officeDocument/2006/relationships/customXml" Target="../ink/ink339.xml"/><Relationship Id="rId191" Type="http://schemas.openxmlformats.org/officeDocument/2006/relationships/image" Target="../media/image238.png"/><Relationship Id="rId205" Type="http://schemas.openxmlformats.org/officeDocument/2006/relationships/image" Target="../media/image245.png"/><Relationship Id="rId247" Type="http://schemas.openxmlformats.org/officeDocument/2006/relationships/image" Target="../media/image265.png"/><Relationship Id="rId412" Type="http://schemas.openxmlformats.org/officeDocument/2006/relationships/image" Target="../media/image345.png"/><Relationship Id="rId107" Type="http://schemas.openxmlformats.org/officeDocument/2006/relationships/image" Target="../media/image196.png"/><Relationship Id="rId289" Type="http://schemas.openxmlformats.org/officeDocument/2006/relationships/image" Target="../media/image286.png"/><Relationship Id="rId454" Type="http://schemas.openxmlformats.org/officeDocument/2006/relationships/image" Target="../media/image366.png"/><Relationship Id="rId11" Type="http://schemas.openxmlformats.org/officeDocument/2006/relationships/image" Target="../media/image148.png"/><Relationship Id="rId53" Type="http://schemas.openxmlformats.org/officeDocument/2006/relationships/image" Target="../media/image169.png"/><Relationship Id="rId149" Type="http://schemas.openxmlformats.org/officeDocument/2006/relationships/image" Target="../media/image217.png"/><Relationship Id="rId314" Type="http://schemas.openxmlformats.org/officeDocument/2006/relationships/customXml" Target="../ink/ink301.xml"/><Relationship Id="rId356" Type="http://schemas.openxmlformats.org/officeDocument/2006/relationships/customXml" Target="../ink/ink323.xml"/><Relationship Id="rId398" Type="http://schemas.openxmlformats.org/officeDocument/2006/relationships/image" Target="../media/image338.png"/><Relationship Id="rId95" Type="http://schemas.openxmlformats.org/officeDocument/2006/relationships/image" Target="../media/image190.png"/><Relationship Id="rId160" Type="http://schemas.openxmlformats.org/officeDocument/2006/relationships/customXml" Target="../ink/ink224.xml"/><Relationship Id="rId216" Type="http://schemas.openxmlformats.org/officeDocument/2006/relationships/customXml" Target="../ink/ink252.xml"/><Relationship Id="rId423" Type="http://schemas.openxmlformats.org/officeDocument/2006/relationships/customXml" Target="../ink/ink357.xml"/><Relationship Id="rId258" Type="http://schemas.openxmlformats.org/officeDocument/2006/relationships/customXml" Target="../ink/ink273.xml"/><Relationship Id="rId465" Type="http://schemas.openxmlformats.org/officeDocument/2006/relationships/customXml" Target="../ink/ink378.xml"/><Relationship Id="rId22" Type="http://schemas.openxmlformats.org/officeDocument/2006/relationships/customXml" Target="../ink/ink155.xml"/><Relationship Id="rId64" Type="http://schemas.openxmlformats.org/officeDocument/2006/relationships/customXml" Target="../ink/ink176.xml"/><Relationship Id="rId118" Type="http://schemas.openxmlformats.org/officeDocument/2006/relationships/customXml" Target="../ink/ink203.xml"/><Relationship Id="rId325" Type="http://schemas.openxmlformats.org/officeDocument/2006/relationships/customXml" Target="../ink/ink307.xml"/><Relationship Id="rId367" Type="http://schemas.openxmlformats.org/officeDocument/2006/relationships/customXml" Target="../ink/ink329.xml"/><Relationship Id="rId171" Type="http://schemas.openxmlformats.org/officeDocument/2006/relationships/image" Target="../media/image228.png"/><Relationship Id="rId227" Type="http://schemas.openxmlformats.org/officeDocument/2006/relationships/image" Target="../media/image255.png"/><Relationship Id="rId269" Type="http://schemas.openxmlformats.org/officeDocument/2006/relationships/image" Target="../media/image276.png"/><Relationship Id="rId434" Type="http://schemas.openxmlformats.org/officeDocument/2006/relationships/image" Target="../media/image356.png"/><Relationship Id="rId476" Type="http://schemas.openxmlformats.org/officeDocument/2006/relationships/image" Target="../media/image377.png"/><Relationship Id="rId33" Type="http://schemas.openxmlformats.org/officeDocument/2006/relationships/image" Target="../media/image159.png"/><Relationship Id="rId129" Type="http://schemas.openxmlformats.org/officeDocument/2006/relationships/image" Target="../media/image207.png"/><Relationship Id="rId280" Type="http://schemas.openxmlformats.org/officeDocument/2006/relationships/customXml" Target="../ink/ink284.xml"/><Relationship Id="rId336" Type="http://schemas.openxmlformats.org/officeDocument/2006/relationships/image" Target="../media/image308.png"/><Relationship Id="rId75" Type="http://schemas.openxmlformats.org/officeDocument/2006/relationships/image" Target="../media/image180.png"/><Relationship Id="rId140" Type="http://schemas.openxmlformats.org/officeDocument/2006/relationships/customXml" Target="../ink/ink214.xml"/><Relationship Id="rId182" Type="http://schemas.openxmlformats.org/officeDocument/2006/relationships/customXml" Target="../ink/ink235.xml"/><Relationship Id="rId378" Type="http://schemas.openxmlformats.org/officeDocument/2006/relationships/image" Target="../media/image328.png"/><Relationship Id="rId403" Type="http://schemas.openxmlformats.org/officeDocument/2006/relationships/customXml" Target="../ink/ink347.xml"/><Relationship Id="rId6" Type="http://schemas.openxmlformats.org/officeDocument/2006/relationships/customXml" Target="../ink/ink147.xml"/><Relationship Id="rId238" Type="http://schemas.openxmlformats.org/officeDocument/2006/relationships/customXml" Target="../ink/ink263.xml"/><Relationship Id="rId445" Type="http://schemas.openxmlformats.org/officeDocument/2006/relationships/customXml" Target="../ink/ink368.xml"/><Relationship Id="rId291" Type="http://schemas.openxmlformats.org/officeDocument/2006/relationships/image" Target="../media/image287.png"/><Relationship Id="rId305" Type="http://schemas.openxmlformats.org/officeDocument/2006/relationships/image" Target="../media/image294.png"/><Relationship Id="rId347" Type="http://schemas.openxmlformats.org/officeDocument/2006/relationships/customXml" Target="../ink/ink318.xml"/><Relationship Id="rId44" Type="http://schemas.openxmlformats.org/officeDocument/2006/relationships/customXml" Target="../ink/ink166.xml"/><Relationship Id="rId86" Type="http://schemas.openxmlformats.org/officeDocument/2006/relationships/customXml" Target="../ink/ink187.xml"/><Relationship Id="rId151" Type="http://schemas.openxmlformats.org/officeDocument/2006/relationships/image" Target="../media/image218.png"/><Relationship Id="rId389" Type="http://schemas.openxmlformats.org/officeDocument/2006/relationships/customXml" Target="../ink/ink340.xml"/><Relationship Id="rId193" Type="http://schemas.openxmlformats.org/officeDocument/2006/relationships/image" Target="../media/image239.png"/><Relationship Id="rId207" Type="http://schemas.openxmlformats.org/officeDocument/2006/relationships/image" Target="../media/image25.png"/><Relationship Id="rId249" Type="http://schemas.openxmlformats.org/officeDocument/2006/relationships/image" Target="../media/image266.png"/><Relationship Id="rId414" Type="http://schemas.openxmlformats.org/officeDocument/2006/relationships/image" Target="../media/image346.png"/><Relationship Id="rId456" Type="http://schemas.openxmlformats.org/officeDocument/2006/relationships/image" Target="../media/image367.png"/><Relationship Id="rId13" Type="http://schemas.openxmlformats.org/officeDocument/2006/relationships/image" Target="../media/image149.png"/><Relationship Id="rId109" Type="http://schemas.openxmlformats.org/officeDocument/2006/relationships/image" Target="../media/image197.png"/><Relationship Id="rId260" Type="http://schemas.openxmlformats.org/officeDocument/2006/relationships/customXml" Target="../ink/ink274.xml"/><Relationship Id="rId316" Type="http://schemas.openxmlformats.org/officeDocument/2006/relationships/customXml" Target="../ink/ink302.xml"/><Relationship Id="rId55" Type="http://schemas.openxmlformats.org/officeDocument/2006/relationships/image" Target="../media/image170.png"/><Relationship Id="rId97" Type="http://schemas.openxmlformats.org/officeDocument/2006/relationships/image" Target="../media/image191.png"/><Relationship Id="rId120" Type="http://schemas.openxmlformats.org/officeDocument/2006/relationships/customXml" Target="../ink/ink204.xml"/><Relationship Id="rId358" Type="http://schemas.openxmlformats.org/officeDocument/2006/relationships/customXml" Target="../ink/ink324.xml"/><Relationship Id="rId162" Type="http://schemas.openxmlformats.org/officeDocument/2006/relationships/customXml" Target="../ink/ink225.xml"/><Relationship Id="rId218" Type="http://schemas.openxmlformats.org/officeDocument/2006/relationships/customXml" Target="../ink/ink253.xml"/><Relationship Id="rId425" Type="http://schemas.openxmlformats.org/officeDocument/2006/relationships/customXml" Target="../ink/ink358.xml"/><Relationship Id="rId467" Type="http://schemas.openxmlformats.org/officeDocument/2006/relationships/customXml" Target="../ink/ink379.xml"/><Relationship Id="rId271" Type="http://schemas.openxmlformats.org/officeDocument/2006/relationships/image" Target="../media/image277.png"/><Relationship Id="rId24" Type="http://schemas.openxmlformats.org/officeDocument/2006/relationships/customXml" Target="../ink/ink156.xml"/><Relationship Id="rId66" Type="http://schemas.openxmlformats.org/officeDocument/2006/relationships/customXml" Target="../ink/ink177.xml"/><Relationship Id="rId131" Type="http://schemas.openxmlformats.org/officeDocument/2006/relationships/image" Target="../media/image208.png"/><Relationship Id="rId327" Type="http://schemas.openxmlformats.org/officeDocument/2006/relationships/customXml" Target="../ink/ink308.xml"/><Relationship Id="rId369" Type="http://schemas.openxmlformats.org/officeDocument/2006/relationships/customXml" Target="../ink/ink330.xml"/><Relationship Id="rId173" Type="http://schemas.openxmlformats.org/officeDocument/2006/relationships/image" Target="../media/image229.png"/><Relationship Id="rId229" Type="http://schemas.openxmlformats.org/officeDocument/2006/relationships/image" Target="../media/image256.png"/><Relationship Id="rId380" Type="http://schemas.openxmlformats.org/officeDocument/2006/relationships/image" Target="../media/image329.png"/><Relationship Id="rId436" Type="http://schemas.openxmlformats.org/officeDocument/2006/relationships/image" Target="../media/image357.png"/><Relationship Id="rId240" Type="http://schemas.openxmlformats.org/officeDocument/2006/relationships/customXml" Target="../ink/ink264.xml"/><Relationship Id="rId478" Type="http://schemas.openxmlformats.org/officeDocument/2006/relationships/image" Target="../media/image378.png"/><Relationship Id="rId35" Type="http://schemas.openxmlformats.org/officeDocument/2006/relationships/image" Target="../media/image160.png"/><Relationship Id="rId77" Type="http://schemas.openxmlformats.org/officeDocument/2006/relationships/image" Target="../media/image181.png"/><Relationship Id="rId100" Type="http://schemas.openxmlformats.org/officeDocument/2006/relationships/customXml" Target="../ink/ink194.xml"/><Relationship Id="rId282" Type="http://schemas.openxmlformats.org/officeDocument/2006/relationships/customXml" Target="../ink/ink285.xml"/><Relationship Id="rId338" Type="http://schemas.openxmlformats.org/officeDocument/2006/relationships/image" Target="../media/image309.png"/><Relationship Id="rId8" Type="http://schemas.openxmlformats.org/officeDocument/2006/relationships/customXml" Target="../ink/ink148.xml"/><Relationship Id="rId142" Type="http://schemas.openxmlformats.org/officeDocument/2006/relationships/customXml" Target="../ink/ink215.xml"/><Relationship Id="rId184" Type="http://schemas.openxmlformats.org/officeDocument/2006/relationships/customXml" Target="../ink/ink236.xml"/><Relationship Id="rId391" Type="http://schemas.openxmlformats.org/officeDocument/2006/relationships/customXml" Target="../ink/ink341.xml"/><Relationship Id="rId405" Type="http://schemas.openxmlformats.org/officeDocument/2006/relationships/customXml" Target="../ink/ink348.xml"/><Relationship Id="rId447" Type="http://schemas.openxmlformats.org/officeDocument/2006/relationships/customXml" Target="../ink/ink369.xml"/><Relationship Id="rId251" Type="http://schemas.openxmlformats.org/officeDocument/2006/relationships/image" Target="../media/image267.png"/><Relationship Id="rId46" Type="http://schemas.openxmlformats.org/officeDocument/2006/relationships/customXml" Target="../ink/ink167.xml"/><Relationship Id="rId293" Type="http://schemas.openxmlformats.org/officeDocument/2006/relationships/image" Target="../media/image288.png"/><Relationship Id="rId307" Type="http://schemas.openxmlformats.org/officeDocument/2006/relationships/image" Target="../media/image295.png"/><Relationship Id="rId349" Type="http://schemas.openxmlformats.org/officeDocument/2006/relationships/customXml" Target="../ink/ink319.xml"/><Relationship Id="rId88" Type="http://schemas.openxmlformats.org/officeDocument/2006/relationships/customXml" Target="../ink/ink188.xml"/><Relationship Id="rId111" Type="http://schemas.openxmlformats.org/officeDocument/2006/relationships/image" Target="../media/image198.png"/><Relationship Id="rId153" Type="http://schemas.openxmlformats.org/officeDocument/2006/relationships/image" Target="../media/image219.png"/><Relationship Id="rId195" Type="http://schemas.openxmlformats.org/officeDocument/2006/relationships/image" Target="../media/image240.png"/><Relationship Id="rId209" Type="http://schemas.openxmlformats.org/officeDocument/2006/relationships/image" Target="../media/image246.png"/><Relationship Id="rId360" Type="http://schemas.openxmlformats.org/officeDocument/2006/relationships/customXml" Target="../ink/ink325.xml"/><Relationship Id="rId416" Type="http://schemas.openxmlformats.org/officeDocument/2006/relationships/image" Target="../media/image347.png"/><Relationship Id="rId220" Type="http://schemas.openxmlformats.org/officeDocument/2006/relationships/customXml" Target="../ink/ink254.xml"/><Relationship Id="rId458" Type="http://schemas.openxmlformats.org/officeDocument/2006/relationships/image" Target="../media/image368.png"/><Relationship Id="rId15" Type="http://schemas.openxmlformats.org/officeDocument/2006/relationships/image" Target="../media/image150.png"/><Relationship Id="rId57" Type="http://schemas.openxmlformats.org/officeDocument/2006/relationships/image" Target="../media/image171.png"/><Relationship Id="rId262" Type="http://schemas.openxmlformats.org/officeDocument/2006/relationships/customXml" Target="../ink/ink275.xml"/><Relationship Id="rId318" Type="http://schemas.openxmlformats.org/officeDocument/2006/relationships/customXml" Target="../ink/ink303.xml"/><Relationship Id="rId99" Type="http://schemas.openxmlformats.org/officeDocument/2006/relationships/image" Target="../media/image192.png"/><Relationship Id="rId122" Type="http://schemas.openxmlformats.org/officeDocument/2006/relationships/customXml" Target="../ink/ink205.xml"/><Relationship Id="rId164" Type="http://schemas.openxmlformats.org/officeDocument/2006/relationships/customXml" Target="../ink/ink226.xml"/><Relationship Id="rId371" Type="http://schemas.openxmlformats.org/officeDocument/2006/relationships/customXml" Target="../ink/ink331.xml"/><Relationship Id="rId427" Type="http://schemas.openxmlformats.org/officeDocument/2006/relationships/customXml" Target="../ink/ink359.xml"/><Relationship Id="rId469" Type="http://schemas.openxmlformats.org/officeDocument/2006/relationships/customXml" Target="../ink/ink380.xml"/><Relationship Id="rId26" Type="http://schemas.openxmlformats.org/officeDocument/2006/relationships/customXml" Target="../ink/ink157.xml"/><Relationship Id="rId231" Type="http://schemas.openxmlformats.org/officeDocument/2006/relationships/image" Target="../media/image257.png"/><Relationship Id="rId273" Type="http://schemas.openxmlformats.org/officeDocument/2006/relationships/image" Target="../media/image278.png"/><Relationship Id="rId329" Type="http://schemas.openxmlformats.org/officeDocument/2006/relationships/customXml" Target="../ink/ink309.xml"/><Relationship Id="rId480" Type="http://schemas.openxmlformats.org/officeDocument/2006/relationships/image" Target="../media/image379.png"/><Relationship Id="rId68" Type="http://schemas.openxmlformats.org/officeDocument/2006/relationships/customXml" Target="../ink/ink178.xml"/><Relationship Id="rId133" Type="http://schemas.openxmlformats.org/officeDocument/2006/relationships/image" Target="../media/image209.png"/><Relationship Id="rId175" Type="http://schemas.openxmlformats.org/officeDocument/2006/relationships/image" Target="../media/image230.png"/><Relationship Id="rId340" Type="http://schemas.openxmlformats.org/officeDocument/2006/relationships/image" Target="../media/image310.png"/><Relationship Id="rId200" Type="http://schemas.openxmlformats.org/officeDocument/2006/relationships/customXml" Target="../ink/ink244.xml"/><Relationship Id="rId382" Type="http://schemas.openxmlformats.org/officeDocument/2006/relationships/image" Target="../media/image330.png"/><Relationship Id="rId438" Type="http://schemas.openxmlformats.org/officeDocument/2006/relationships/image" Target="../media/image358.png"/><Relationship Id="rId242" Type="http://schemas.openxmlformats.org/officeDocument/2006/relationships/customXml" Target="../ink/ink265.xml"/><Relationship Id="rId284" Type="http://schemas.openxmlformats.org/officeDocument/2006/relationships/customXml" Target="../ink/ink286.xml"/><Relationship Id="rId37" Type="http://schemas.openxmlformats.org/officeDocument/2006/relationships/image" Target="../media/image161.png"/><Relationship Id="rId79" Type="http://schemas.openxmlformats.org/officeDocument/2006/relationships/image" Target="../media/image182.png"/><Relationship Id="rId102" Type="http://schemas.openxmlformats.org/officeDocument/2006/relationships/customXml" Target="../ink/ink195.xml"/><Relationship Id="rId144" Type="http://schemas.openxmlformats.org/officeDocument/2006/relationships/customXml" Target="../ink/ink216.xml"/><Relationship Id="rId90" Type="http://schemas.openxmlformats.org/officeDocument/2006/relationships/customXml" Target="../ink/ink189.xml"/><Relationship Id="rId186" Type="http://schemas.openxmlformats.org/officeDocument/2006/relationships/customXml" Target="../ink/ink237.xml"/><Relationship Id="rId351" Type="http://schemas.openxmlformats.org/officeDocument/2006/relationships/customXml" Target="../ink/ink320.xml"/><Relationship Id="rId393" Type="http://schemas.openxmlformats.org/officeDocument/2006/relationships/customXml" Target="../ink/ink342.xml"/><Relationship Id="rId407" Type="http://schemas.openxmlformats.org/officeDocument/2006/relationships/customXml" Target="../ink/ink349.xml"/><Relationship Id="rId449" Type="http://schemas.openxmlformats.org/officeDocument/2006/relationships/customXml" Target="../ink/ink370.xml"/><Relationship Id="rId211" Type="http://schemas.openxmlformats.org/officeDocument/2006/relationships/image" Target="../media/image247.png"/><Relationship Id="rId253" Type="http://schemas.openxmlformats.org/officeDocument/2006/relationships/image" Target="../media/image268.png"/><Relationship Id="rId295" Type="http://schemas.openxmlformats.org/officeDocument/2006/relationships/image" Target="../media/image289.png"/><Relationship Id="rId309" Type="http://schemas.openxmlformats.org/officeDocument/2006/relationships/image" Target="../media/image85.png"/><Relationship Id="rId460" Type="http://schemas.openxmlformats.org/officeDocument/2006/relationships/image" Target="../media/image369.png"/><Relationship Id="rId48" Type="http://schemas.openxmlformats.org/officeDocument/2006/relationships/customXml" Target="../ink/ink168.xml"/><Relationship Id="rId113" Type="http://schemas.openxmlformats.org/officeDocument/2006/relationships/image" Target="../media/image199.png"/><Relationship Id="rId320" Type="http://schemas.openxmlformats.org/officeDocument/2006/relationships/customXml" Target="../ink/ink304.xml"/><Relationship Id="rId155" Type="http://schemas.openxmlformats.org/officeDocument/2006/relationships/image" Target="../media/image220.png"/><Relationship Id="rId197" Type="http://schemas.openxmlformats.org/officeDocument/2006/relationships/image" Target="../media/image241.png"/><Relationship Id="rId362" Type="http://schemas.openxmlformats.org/officeDocument/2006/relationships/image" Target="../media/image320.png"/><Relationship Id="rId418" Type="http://schemas.openxmlformats.org/officeDocument/2006/relationships/image" Target="../media/image348.png"/><Relationship Id="rId222" Type="http://schemas.openxmlformats.org/officeDocument/2006/relationships/customXml" Target="../ink/ink255.xml"/><Relationship Id="rId264" Type="http://schemas.openxmlformats.org/officeDocument/2006/relationships/customXml" Target="../ink/ink276.xml"/><Relationship Id="rId471" Type="http://schemas.openxmlformats.org/officeDocument/2006/relationships/customXml" Target="../ink/ink381.xml"/><Relationship Id="rId17" Type="http://schemas.openxmlformats.org/officeDocument/2006/relationships/image" Target="../media/image151.png"/><Relationship Id="rId59" Type="http://schemas.openxmlformats.org/officeDocument/2006/relationships/image" Target="../media/image172.png"/><Relationship Id="rId124" Type="http://schemas.openxmlformats.org/officeDocument/2006/relationships/customXml" Target="../ink/ink206.xml"/><Relationship Id="rId70" Type="http://schemas.openxmlformats.org/officeDocument/2006/relationships/customXml" Target="../ink/ink179.xml"/><Relationship Id="rId166" Type="http://schemas.openxmlformats.org/officeDocument/2006/relationships/customXml" Target="../ink/ink227.xml"/><Relationship Id="rId331" Type="http://schemas.openxmlformats.org/officeDocument/2006/relationships/customXml" Target="../ink/ink310.xml"/><Relationship Id="rId373" Type="http://schemas.openxmlformats.org/officeDocument/2006/relationships/customXml" Target="../ink/ink332.xml"/><Relationship Id="rId429" Type="http://schemas.openxmlformats.org/officeDocument/2006/relationships/customXml" Target="../ink/ink360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58.png"/><Relationship Id="rId440" Type="http://schemas.openxmlformats.org/officeDocument/2006/relationships/image" Target="../media/image359.png"/><Relationship Id="rId28" Type="http://schemas.openxmlformats.org/officeDocument/2006/relationships/customXml" Target="../ink/ink158.xml"/><Relationship Id="rId275" Type="http://schemas.openxmlformats.org/officeDocument/2006/relationships/image" Target="../media/image279.png"/><Relationship Id="rId300" Type="http://schemas.openxmlformats.org/officeDocument/2006/relationships/customXml" Target="../ink/ink294.xml"/><Relationship Id="rId482" Type="http://schemas.openxmlformats.org/officeDocument/2006/relationships/image" Target="../media/image380.png"/><Relationship Id="rId81" Type="http://schemas.openxmlformats.org/officeDocument/2006/relationships/image" Target="../media/image183.png"/><Relationship Id="rId135" Type="http://schemas.openxmlformats.org/officeDocument/2006/relationships/image" Target="../media/image210.png"/><Relationship Id="rId177" Type="http://schemas.openxmlformats.org/officeDocument/2006/relationships/image" Target="../media/image231.png"/><Relationship Id="rId342" Type="http://schemas.openxmlformats.org/officeDocument/2006/relationships/image" Target="../media/image311.png"/><Relationship Id="rId384" Type="http://schemas.openxmlformats.org/officeDocument/2006/relationships/image" Target="../media/image331.png"/><Relationship Id="rId202" Type="http://schemas.openxmlformats.org/officeDocument/2006/relationships/customXml" Target="../ink/ink245.xml"/><Relationship Id="rId244" Type="http://schemas.openxmlformats.org/officeDocument/2006/relationships/customXml" Target="../ink/ink266.xml"/><Relationship Id="rId39" Type="http://schemas.openxmlformats.org/officeDocument/2006/relationships/image" Target="../media/image162.png"/><Relationship Id="rId286" Type="http://schemas.openxmlformats.org/officeDocument/2006/relationships/customXml" Target="../ink/ink287.xml"/><Relationship Id="rId451" Type="http://schemas.openxmlformats.org/officeDocument/2006/relationships/customXml" Target="../ink/ink371.xml"/><Relationship Id="rId50" Type="http://schemas.openxmlformats.org/officeDocument/2006/relationships/customXml" Target="../ink/ink169.xml"/><Relationship Id="rId104" Type="http://schemas.openxmlformats.org/officeDocument/2006/relationships/customXml" Target="../ink/ink196.xml"/><Relationship Id="rId146" Type="http://schemas.openxmlformats.org/officeDocument/2006/relationships/customXml" Target="../ink/ink217.xml"/><Relationship Id="rId188" Type="http://schemas.openxmlformats.org/officeDocument/2006/relationships/customXml" Target="../ink/ink238.xml"/><Relationship Id="rId311" Type="http://schemas.openxmlformats.org/officeDocument/2006/relationships/image" Target="../media/image296.png"/><Relationship Id="rId353" Type="http://schemas.openxmlformats.org/officeDocument/2006/relationships/customXml" Target="../ink/ink321.xml"/><Relationship Id="rId395" Type="http://schemas.openxmlformats.org/officeDocument/2006/relationships/customXml" Target="../ink/ink343.xml"/><Relationship Id="rId409" Type="http://schemas.openxmlformats.org/officeDocument/2006/relationships/customXml" Target="../ink/ink350.xml"/><Relationship Id="rId92" Type="http://schemas.openxmlformats.org/officeDocument/2006/relationships/customXml" Target="../ink/ink190.xml"/><Relationship Id="rId213" Type="http://schemas.openxmlformats.org/officeDocument/2006/relationships/image" Target="../media/image248.png"/><Relationship Id="rId420" Type="http://schemas.openxmlformats.org/officeDocument/2006/relationships/image" Target="../media/image349.png"/><Relationship Id="rId255" Type="http://schemas.openxmlformats.org/officeDocument/2006/relationships/image" Target="../media/image269.png"/><Relationship Id="rId297" Type="http://schemas.openxmlformats.org/officeDocument/2006/relationships/image" Target="../media/image290.png"/><Relationship Id="rId462" Type="http://schemas.openxmlformats.org/officeDocument/2006/relationships/image" Target="../media/image370.png"/><Relationship Id="rId115" Type="http://schemas.openxmlformats.org/officeDocument/2006/relationships/image" Target="../media/image200.png"/><Relationship Id="rId157" Type="http://schemas.openxmlformats.org/officeDocument/2006/relationships/image" Target="../media/image221.png"/><Relationship Id="rId322" Type="http://schemas.openxmlformats.org/officeDocument/2006/relationships/customXml" Target="../ink/ink305.xml"/><Relationship Id="rId364" Type="http://schemas.openxmlformats.org/officeDocument/2006/relationships/image" Target="../media/image321.png"/><Relationship Id="rId61" Type="http://schemas.openxmlformats.org/officeDocument/2006/relationships/image" Target="../media/image173.png"/><Relationship Id="rId199" Type="http://schemas.openxmlformats.org/officeDocument/2006/relationships/image" Target="../media/image242.png"/><Relationship Id="rId19" Type="http://schemas.openxmlformats.org/officeDocument/2006/relationships/image" Target="../media/image152.png"/><Relationship Id="rId224" Type="http://schemas.openxmlformats.org/officeDocument/2006/relationships/customXml" Target="../ink/ink256.xml"/><Relationship Id="rId266" Type="http://schemas.openxmlformats.org/officeDocument/2006/relationships/customXml" Target="../ink/ink277.xml"/><Relationship Id="rId431" Type="http://schemas.openxmlformats.org/officeDocument/2006/relationships/customXml" Target="../ink/ink361.xml"/><Relationship Id="rId473" Type="http://schemas.openxmlformats.org/officeDocument/2006/relationships/customXml" Target="../ink/ink382.xml"/><Relationship Id="rId30" Type="http://schemas.openxmlformats.org/officeDocument/2006/relationships/customXml" Target="../ink/ink159.xml"/><Relationship Id="rId126" Type="http://schemas.openxmlformats.org/officeDocument/2006/relationships/customXml" Target="../ink/ink207.xml"/><Relationship Id="rId168" Type="http://schemas.openxmlformats.org/officeDocument/2006/relationships/customXml" Target="../ink/ink228.xml"/><Relationship Id="rId333" Type="http://schemas.openxmlformats.org/officeDocument/2006/relationships/customXml" Target="../ink/ink311.xml"/><Relationship Id="rId72" Type="http://schemas.openxmlformats.org/officeDocument/2006/relationships/customXml" Target="../ink/ink180.xml"/><Relationship Id="rId375" Type="http://schemas.openxmlformats.org/officeDocument/2006/relationships/customXml" Target="../ink/ink33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8.png"/><Relationship Id="rId21" Type="http://schemas.openxmlformats.org/officeDocument/2006/relationships/image" Target="../media/image391.png"/><Relationship Id="rId63" Type="http://schemas.openxmlformats.org/officeDocument/2006/relationships/image" Target="../media/image411.png"/><Relationship Id="rId159" Type="http://schemas.openxmlformats.org/officeDocument/2006/relationships/customXml" Target="../ink/ink467.xml"/><Relationship Id="rId170" Type="http://schemas.openxmlformats.org/officeDocument/2006/relationships/image" Target="../media/image464.png"/><Relationship Id="rId226" Type="http://schemas.openxmlformats.org/officeDocument/2006/relationships/image" Target="../media/image492.png"/><Relationship Id="rId268" Type="http://schemas.openxmlformats.org/officeDocument/2006/relationships/image" Target="../media/image513.png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3.png"/><Relationship Id="rId95" Type="http://schemas.openxmlformats.org/officeDocument/2006/relationships/image" Target="../media/image427.png"/><Relationship Id="rId160" Type="http://schemas.openxmlformats.org/officeDocument/2006/relationships/image" Target="../media/image459.png"/><Relationship Id="rId181" Type="http://schemas.openxmlformats.org/officeDocument/2006/relationships/customXml" Target="../ink/ink478.xml"/><Relationship Id="rId216" Type="http://schemas.openxmlformats.org/officeDocument/2006/relationships/image" Target="../media/image487.png"/><Relationship Id="rId237" Type="http://schemas.openxmlformats.org/officeDocument/2006/relationships/customXml" Target="../ink/ink506.xml"/><Relationship Id="rId258" Type="http://schemas.openxmlformats.org/officeDocument/2006/relationships/image" Target="../media/image508.png"/><Relationship Id="rId22" Type="http://schemas.openxmlformats.org/officeDocument/2006/relationships/customXml" Target="../ink/ink398.xml"/><Relationship Id="rId43" Type="http://schemas.openxmlformats.org/officeDocument/2006/relationships/image" Target="../media/image401.png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39" Type="http://schemas.openxmlformats.org/officeDocument/2006/relationships/image" Target="../media/image449.png"/><Relationship Id="rId85" Type="http://schemas.openxmlformats.org/officeDocument/2006/relationships/image" Target="../media/image422.png"/><Relationship Id="rId150" Type="http://schemas.openxmlformats.org/officeDocument/2006/relationships/image" Target="../media/image454.png"/><Relationship Id="rId171" Type="http://schemas.openxmlformats.org/officeDocument/2006/relationships/customXml" Target="../ink/ink473.xml"/><Relationship Id="rId192" Type="http://schemas.openxmlformats.org/officeDocument/2006/relationships/image" Target="../media/image475.png"/><Relationship Id="rId206" Type="http://schemas.openxmlformats.org/officeDocument/2006/relationships/image" Target="../media/image482.png"/><Relationship Id="rId227" Type="http://schemas.openxmlformats.org/officeDocument/2006/relationships/customXml" Target="../ink/ink501.xml"/><Relationship Id="rId248" Type="http://schemas.openxmlformats.org/officeDocument/2006/relationships/image" Target="../media/image503.png"/><Relationship Id="rId269" Type="http://schemas.openxmlformats.org/officeDocument/2006/relationships/customXml" Target="../ink/ink522.xml"/><Relationship Id="rId12" Type="http://schemas.openxmlformats.org/officeDocument/2006/relationships/customXml" Target="../ink/ink393.xml"/><Relationship Id="rId33" Type="http://schemas.openxmlformats.org/officeDocument/2006/relationships/image" Target="../media/image25.png"/><Relationship Id="rId108" Type="http://schemas.openxmlformats.org/officeDocument/2006/relationships/customXml" Target="../ink/ink441.xml"/><Relationship Id="rId129" Type="http://schemas.openxmlformats.org/officeDocument/2006/relationships/image" Target="../media/image444.png"/><Relationship Id="rId54" Type="http://schemas.openxmlformats.org/officeDocument/2006/relationships/customXml" Target="../ink/ink414.xml"/><Relationship Id="rId75" Type="http://schemas.openxmlformats.org/officeDocument/2006/relationships/image" Target="../media/image417.png"/><Relationship Id="rId96" Type="http://schemas.openxmlformats.org/officeDocument/2006/relationships/customXml" Target="../ink/ink435.xml"/><Relationship Id="rId140" Type="http://schemas.openxmlformats.org/officeDocument/2006/relationships/customXml" Target="../ink/ink457.xml"/><Relationship Id="rId161" Type="http://schemas.openxmlformats.org/officeDocument/2006/relationships/customXml" Target="../ink/ink468.xml"/><Relationship Id="rId182" Type="http://schemas.openxmlformats.org/officeDocument/2006/relationships/image" Target="../media/image470.png"/><Relationship Id="rId217" Type="http://schemas.openxmlformats.org/officeDocument/2006/relationships/customXml" Target="../ink/ink496.xml"/><Relationship Id="rId6" Type="http://schemas.openxmlformats.org/officeDocument/2006/relationships/customXml" Target="../ink/ink390.xml"/><Relationship Id="rId238" Type="http://schemas.openxmlformats.org/officeDocument/2006/relationships/image" Target="../media/image498.png"/><Relationship Id="rId259" Type="http://schemas.openxmlformats.org/officeDocument/2006/relationships/customXml" Target="../ink/ink517.xml"/><Relationship Id="rId23" Type="http://schemas.openxmlformats.org/officeDocument/2006/relationships/image" Target="../media/image392.png"/><Relationship Id="rId119" Type="http://schemas.openxmlformats.org/officeDocument/2006/relationships/image" Target="../media/image439.png"/><Relationship Id="rId270" Type="http://schemas.openxmlformats.org/officeDocument/2006/relationships/image" Target="../media/image514.png"/><Relationship Id="rId44" Type="http://schemas.openxmlformats.org/officeDocument/2006/relationships/customXml" Target="../ink/ink409.xml"/><Relationship Id="rId65" Type="http://schemas.openxmlformats.org/officeDocument/2006/relationships/image" Target="../media/image412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customXml" Target="../ink/ink463.xml"/><Relationship Id="rId172" Type="http://schemas.openxmlformats.org/officeDocument/2006/relationships/image" Target="../media/image465.png"/><Relationship Id="rId193" Type="http://schemas.openxmlformats.org/officeDocument/2006/relationships/customXml" Target="../ink/ink484.xml"/><Relationship Id="rId207" Type="http://schemas.openxmlformats.org/officeDocument/2006/relationships/customXml" Target="../ink/ink491.xml"/><Relationship Id="rId228" Type="http://schemas.openxmlformats.org/officeDocument/2006/relationships/image" Target="../media/image493.png"/><Relationship Id="rId249" Type="http://schemas.openxmlformats.org/officeDocument/2006/relationships/customXml" Target="../ink/ink512.xml"/><Relationship Id="rId13" Type="http://schemas.openxmlformats.org/officeDocument/2006/relationships/image" Target="../media/image387.png"/><Relationship Id="rId109" Type="http://schemas.openxmlformats.org/officeDocument/2006/relationships/image" Target="../media/image434.png"/><Relationship Id="rId260" Type="http://schemas.openxmlformats.org/officeDocument/2006/relationships/image" Target="../media/image509.png"/><Relationship Id="rId34" Type="http://schemas.openxmlformats.org/officeDocument/2006/relationships/customXml" Target="../ink/ink404.xml"/><Relationship Id="rId55" Type="http://schemas.openxmlformats.org/officeDocument/2006/relationships/image" Target="../media/image407.png"/><Relationship Id="rId76" Type="http://schemas.openxmlformats.org/officeDocument/2006/relationships/customXml" Target="../ink/ink425.xml"/><Relationship Id="rId97" Type="http://schemas.openxmlformats.org/officeDocument/2006/relationships/image" Target="../media/image428.png"/><Relationship Id="rId120" Type="http://schemas.openxmlformats.org/officeDocument/2006/relationships/customXml" Target="../ink/ink447.xml"/><Relationship Id="rId141" Type="http://schemas.openxmlformats.org/officeDocument/2006/relationships/image" Target="../media/image450.png"/><Relationship Id="rId7" Type="http://schemas.openxmlformats.org/officeDocument/2006/relationships/image" Target="../media/image384.png"/><Relationship Id="rId162" Type="http://schemas.openxmlformats.org/officeDocument/2006/relationships/image" Target="../media/image460.png"/><Relationship Id="rId183" Type="http://schemas.openxmlformats.org/officeDocument/2006/relationships/customXml" Target="../ink/ink479.xml"/><Relationship Id="rId218" Type="http://schemas.openxmlformats.org/officeDocument/2006/relationships/image" Target="../media/image488.png"/><Relationship Id="rId239" Type="http://schemas.openxmlformats.org/officeDocument/2006/relationships/customXml" Target="../ink/ink507.xml"/><Relationship Id="rId250" Type="http://schemas.openxmlformats.org/officeDocument/2006/relationships/image" Target="../media/image504.png"/><Relationship Id="rId271" Type="http://schemas.openxmlformats.org/officeDocument/2006/relationships/customXml" Target="../ink/ink523.xml"/><Relationship Id="rId24" Type="http://schemas.openxmlformats.org/officeDocument/2006/relationships/customXml" Target="../ink/ink399.xml"/><Relationship Id="rId45" Type="http://schemas.openxmlformats.org/officeDocument/2006/relationships/image" Target="../media/image402.png"/><Relationship Id="rId66" Type="http://schemas.openxmlformats.org/officeDocument/2006/relationships/customXml" Target="../ink/ink420.xml"/><Relationship Id="rId87" Type="http://schemas.openxmlformats.org/officeDocument/2006/relationships/image" Target="../media/image423.png"/><Relationship Id="rId110" Type="http://schemas.openxmlformats.org/officeDocument/2006/relationships/customXml" Target="../ink/ink442.xml"/><Relationship Id="rId131" Type="http://schemas.openxmlformats.org/officeDocument/2006/relationships/image" Target="../media/image445.png"/><Relationship Id="rId152" Type="http://schemas.openxmlformats.org/officeDocument/2006/relationships/image" Target="../media/image455.png"/><Relationship Id="rId173" Type="http://schemas.openxmlformats.org/officeDocument/2006/relationships/customXml" Target="../ink/ink474.xml"/><Relationship Id="rId194" Type="http://schemas.openxmlformats.org/officeDocument/2006/relationships/image" Target="../media/image476.png"/><Relationship Id="rId208" Type="http://schemas.openxmlformats.org/officeDocument/2006/relationships/image" Target="../media/image483.png"/><Relationship Id="rId229" Type="http://schemas.openxmlformats.org/officeDocument/2006/relationships/customXml" Target="../ink/ink502.xml"/><Relationship Id="rId240" Type="http://schemas.openxmlformats.org/officeDocument/2006/relationships/image" Target="../media/image499.png"/><Relationship Id="rId261" Type="http://schemas.openxmlformats.org/officeDocument/2006/relationships/customXml" Target="../ink/ink518.xml"/><Relationship Id="rId14" Type="http://schemas.openxmlformats.org/officeDocument/2006/relationships/customXml" Target="../ink/ink394.xml"/><Relationship Id="rId35" Type="http://schemas.openxmlformats.org/officeDocument/2006/relationships/image" Target="../media/image397.png"/><Relationship Id="rId56" Type="http://schemas.openxmlformats.org/officeDocument/2006/relationships/customXml" Target="../ink/ink415.xml"/><Relationship Id="rId77" Type="http://schemas.openxmlformats.org/officeDocument/2006/relationships/image" Target="../media/image418.png"/><Relationship Id="rId100" Type="http://schemas.openxmlformats.org/officeDocument/2006/relationships/customXml" Target="../ink/ink437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0.png"/><Relationship Id="rId142" Type="http://schemas.openxmlformats.org/officeDocument/2006/relationships/customXml" Target="../ink/ink458.xml"/><Relationship Id="rId163" Type="http://schemas.openxmlformats.org/officeDocument/2006/relationships/customXml" Target="../ink/ink469.xml"/><Relationship Id="rId184" Type="http://schemas.openxmlformats.org/officeDocument/2006/relationships/image" Target="../media/image471.png"/><Relationship Id="rId219" Type="http://schemas.openxmlformats.org/officeDocument/2006/relationships/customXml" Target="../ink/ink497.xml"/><Relationship Id="rId230" Type="http://schemas.openxmlformats.org/officeDocument/2006/relationships/image" Target="../media/image494.png"/><Relationship Id="rId251" Type="http://schemas.openxmlformats.org/officeDocument/2006/relationships/customXml" Target="../ink/ink513.xml"/><Relationship Id="rId25" Type="http://schemas.openxmlformats.org/officeDocument/2006/relationships/image" Target="../media/image393.png"/><Relationship Id="rId46" Type="http://schemas.openxmlformats.org/officeDocument/2006/relationships/customXml" Target="../ink/ink410.xml"/><Relationship Id="rId67" Type="http://schemas.openxmlformats.org/officeDocument/2006/relationships/image" Target="../media/image413.png"/><Relationship Id="rId272" Type="http://schemas.openxmlformats.org/officeDocument/2006/relationships/image" Target="../media/image515.png"/><Relationship Id="rId88" Type="http://schemas.openxmlformats.org/officeDocument/2006/relationships/customXml" Target="../ink/ink431.xml"/><Relationship Id="rId111" Type="http://schemas.openxmlformats.org/officeDocument/2006/relationships/image" Target="../media/image435.png"/><Relationship Id="rId132" Type="http://schemas.openxmlformats.org/officeDocument/2006/relationships/customXml" Target="../ink/ink453.xml"/><Relationship Id="rId153" Type="http://schemas.openxmlformats.org/officeDocument/2006/relationships/customXml" Target="../ink/ink464.xml"/><Relationship Id="rId174" Type="http://schemas.openxmlformats.org/officeDocument/2006/relationships/image" Target="../media/image466.png"/><Relationship Id="rId195" Type="http://schemas.openxmlformats.org/officeDocument/2006/relationships/customXml" Target="../ink/ink485.xml"/><Relationship Id="rId209" Type="http://schemas.openxmlformats.org/officeDocument/2006/relationships/customXml" Target="../ink/ink492.xml"/><Relationship Id="rId220" Type="http://schemas.openxmlformats.org/officeDocument/2006/relationships/image" Target="../media/image489.png"/><Relationship Id="rId241" Type="http://schemas.openxmlformats.org/officeDocument/2006/relationships/customXml" Target="../ink/ink508.xml"/><Relationship Id="rId15" Type="http://schemas.openxmlformats.org/officeDocument/2006/relationships/image" Target="../media/image388.png"/><Relationship Id="rId36" Type="http://schemas.openxmlformats.org/officeDocument/2006/relationships/customXml" Target="../ink/ink405.xml"/><Relationship Id="rId57" Type="http://schemas.openxmlformats.org/officeDocument/2006/relationships/image" Target="../media/image408.png"/><Relationship Id="rId262" Type="http://schemas.openxmlformats.org/officeDocument/2006/relationships/image" Target="../media/image510.png"/><Relationship Id="rId78" Type="http://schemas.openxmlformats.org/officeDocument/2006/relationships/customXml" Target="../ink/ink426.xml"/><Relationship Id="rId99" Type="http://schemas.openxmlformats.org/officeDocument/2006/relationships/image" Target="../media/image429.png"/><Relationship Id="rId101" Type="http://schemas.openxmlformats.org/officeDocument/2006/relationships/image" Target="../media/image430.png"/><Relationship Id="rId122" Type="http://schemas.openxmlformats.org/officeDocument/2006/relationships/customXml" Target="../ink/ink448.xml"/><Relationship Id="rId143" Type="http://schemas.openxmlformats.org/officeDocument/2006/relationships/image" Target="../media/image451.png"/><Relationship Id="rId164" Type="http://schemas.openxmlformats.org/officeDocument/2006/relationships/image" Target="../media/image461.png"/><Relationship Id="rId185" Type="http://schemas.openxmlformats.org/officeDocument/2006/relationships/customXml" Target="../ink/ink480.xml"/><Relationship Id="rId9" Type="http://schemas.openxmlformats.org/officeDocument/2006/relationships/image" Target="../media/image385.png"/><Relationship Id="rId210" Type="http://schemas.openxmlformats.org/officeDocument/2006/relationships/image" Target="../media/image484.png"/><Relationship Id="rId26" Type="http://schemas.openxmlformats.org/officeDocument/2006/relationships/customXml" Target="../ink/ink400.xml"/><Relationship Id="rId231" Type="http://schemas.openxmlformats.org/officeDocument/2006/relationships/customXml" Target="../ink/ink503.xml"/><Relationship Id="rId252" Type="http://schemas.openxmlformats.org/officeDocument/2006/relationships/image" Target="../media/image505.png"/><Relationship Id="rId273" Type="http://schemas.openxmlformats.org/officeDocument/2006/relationships/customXml" Target="../ink/ink524.xml"/><Relationship Id="rId47" Type="http://schemas.openxmlformats.org/officeDocument/2006/relationships/image" Target="../media/image403.png"/><Relationship Id="rId68" Type="http://schemas.openxmlformats.org/officeDocument/2006/relationships/customXml" Target="../ink/ink421.xml"/><Relationship Id="rId89" Type="http://schemas.openxmlformats.org/officeDocument/2006/relationships/image" Target="../media/image424.png"/><Relationship Id="rId112" Type="http://schemas.openxmlformats.org/officeDocument/2006/relationships/customXml" Target="../ink/ink443.xml"/><Relationship Id="rId133" Type="http://schemas.openxmlformats.org/officeDocument/2006/relationships/image" Target="../media/image446.png"/><Relationship Id="rId154" Type="http://schemas.openxmlformats.org/officeDocument/2006/relationships/image" Target="../media/image456.png"/><Relationship Id="rId175" Type="http://schemas.openxmlformats.org/officeDocument/2006/relationships/customXml" Target="../ink/ink475.xml"/><Relationship Id="rId196" Type="http://schemas.openxmlformats.org/officeDocument/2006/relationships/image" Target="../media/image477.png"/><Relationship Id="rId200" Type="http://schemas.openxmlformats.org/officeDocument/2006/relationships/image" Target="../media/image479.png"/><Relationship Id="rId16" Type="http://schemas.openxmlformats.org/officeDocument/2006/relationships/customXml" Target="../ink/ink395.xml"/><Relationship Id="rId221" Type="http://schemas.openxmlformats.org/officeDocument/2006/relationships/customXml" Target="../ink/ink498.xml"/><Relationship Id="rId242" Type="http://schemas.openxmlformats.org/officeDocument/2006/relationships/image" Target="../media/image500.png"/><Relationship Id="rId263" Type="http://schemas.openxmlformats.org/officeDocument/2006/relationships/customXml" Target="../ink/ink519.xml"/><Relationship Id="rId37" Type="http://schemas.openxmlformats.org/officeDocument/2006/relationships/image" Target="../media/image398.png"/><Relationship Id="rId58" Type="http://schemas.openxmlformats.org/officeDocument/2006/relationships/customXml" Target="../ink/ink416.xml"/><Relationship Id="rId79" Type="http://schemas.openxmlformats.org/officeDocument/2006/relationships/image" Target="../media/image419.png"/><Relationship Id="rId102" Type="http://schemas.openxmlformats.org/officeDocument/2006/relationships/customXml" Target="../ink/ink438.xml"/><Relationship Id="rId123" Type="http://schemas.openxmlformats.org/officeDocument/2006/relationships/image" Target="../media/image441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customXml" Target="../ink/ink470.xml"/><Relationship Id="rId186" Type="http://schemas.openxmlformats.org/officeDocument/2006/relationships/image" Target="../media/image472.png"/><Relationship Id="rId211" Type="http://schemas.openxmlformats.org/officeDocument/2006/relationships/customXml" Target="../ink/ink493.xml"/><Relationship Id="rId232" Type="http://schemas.openxmlformats.org/officeDocument/2006/relationships/image" Target="../media/image495.png"/><Relationship Id="rId253" Type="http://schemas.openxmlformats.org/officeDocument/2006/relationships/customXml" Target="../ink/ink514.xml"/><Relationship Id="rId274" Type="http://schemas.openxmlformats.org/officeDocument/2006/relationships/image" Target="../media/image516.png"/><Relationship Id="rId27" Type="http://schemas.openxmlformats.org/officeDocument/2006/relationships/image" Target="../media/image394.png"/><Relationship Id="rId48" Type="http://schemas.openxmlformats.org/officeDocument/2006/relationships/customXml" Target="../ink/ink411.xml"/><Relationship Id="rId69" Type="http://schemas.openxmlformats.org/officeDocument/2006/relationships/image" Target="../media/image414.png"/><Relationship Id="rId113" Type="http://schemas.openxmlformats.org/officeDocument/2006/relationships/image" Target="../media/image436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customXml" Target="../ink/ink465.xml"/><Relationship Id="rId176" Type="http://schemas.openxmlformats.org/officeDocument/2006/relationships/image" Target="../media/image467.png"/><Relationship Id="rId197" Type="http://schemas.openxmlformats.org/officeDocument/2006/relationships/customXml" Target="../ink/ink486.xml"/><Relationship Id="rId201" Type="http://schemas.openxmlformats.org/officeDocument/2006/relationships/customXml" Target="../ink/ink488.xml"/><Relationship Id="rId222" Type="http://schemas.openxmlformats.org/officeDocument/2006/relationships/image" Target="../media/image490.png"/><Relationship Id="rId243" Type="http://schemas.openxmlformats.org/officeDocument/2006/relationships/customXml" Target="../ink/ink509.xml"/><Relationship Id="rId264" Type="http://schemas.openxmlformats.org/officeDocument/2006/relationships/image" Target="../media/image511.png"/><Relationship Id="rId17" Type="http://schemas.openxmlformats.org/officeDocument/2006/relationships/image" Target="../media/image389.png"/><Relationship Id="rId38" Type="http://schemas.openxmlformats.org/officeDocument/2006/relationships/customXml" Target="../ink/ink406.xml"/><Relationship Id="rId59" Type="http://schemas.openxmlformats.org/officeDocument/2006/relationships/image" Target="../media/image409.png"/><Relationship Id="rId103" Type="http://schemas.openxmlformats.org/officeDocument/2006/relationships/image" Target="../media/image431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25.png"/><Relationship Id="rId145" Type="http://schemas.openxmlformats.org/officeDocument/2006/relationships/image" Target="../media/image452.png"/><Relationship Id="rId166" Type="http://schemas.openxmlformats.org/officeDocument/2006/relationships/image" Target="../media/image462.png"/><Relationship Id="rId187" Type="http://schemas.openxmlformats.org/officeDocument/2006/relationships/customXml" Target="../ink/ink48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85.png"/><Relationship Id="rId233" Type="http://schemas.openxmlformats.org/officeDocument/2006/relationships/customXml" Target="../ink/ink504.xml"/><Relationship Id="rId254" Type="http://schemas.openxmlformats.org/officeDocument/2006/relationships/image" Target="../media/image506.png"/><Relationship Id="rId28" Type="http://schemas.openxmlformats.org/officeDocument/2006/relationships/customXml" Target="../ink/ink401.xml"/><Relationship Id="rId49" Type="http://schemas.openxmlformats.org/officeDocument/2006/relationships/image" Target="../media/image404.png"/><Relationship Id="rId114" Type="http://schemas.openxmlformats.org/officeDocument/2006/relationships/customXml" Target="../ink/ink444.xml"/><Relationship Id="rId60" Type="http://schemas.openxmlformats.org/officeDocument/2006/relationships/customXml" Target="../ink/ink417.xml"/><Relationship Id="rId81" Type="http://schemas.openxmlformats.org/officeDocument/2006/relationships/image" Target="../media/image420.png"/><Relationship Id="rId135" Type="http://schemas.openxmlformats.org/officeDocument/2006/relationships/image" Target="../media/image447.png"/><Relationship Id="rId156" Type="http://schemas.openxmlformats.org/officeDocument/2006/relationships/image" Target="../media/image457.png"/><Relationship Id="rId177" Type="http://schemas.openxmlformats.org/officeDocument/2006/relationships/customXml" Target="../ink/ink476.xml"/><Relationship Id="rId198" Type="http://schemas.openxmlformats.org/officeDocument/2006/relationships/image" Target="../media/image478.png"/><Relationship Id="rId202" Type="http://schemas.openxmlformats.org/officeDocument/2006/relationships/image" Target="../media/image480.png"/><Relationship Id="rId223" Type="http://schemas.openxmlformats.org/officeDocument/2006/relationships/customXml" Target="../ink/ink499.xml"/><Relationship Id="rId244" Type="http://schemas.openxmlformats.org/officeDocument/2006/relationships/image" Target="../media/image501.png"/><Relationship Id="rId18" Type="http://schemas.openxmlformats.org/officeDocument/2006/relationships/customXml" Target="../ink/ink396.xml"/><Relationship Id="rId39" Type="http://schemas.openxmlformats.org/officeDocument/2006/relationships/image" Target="../media/image399.png"/><Relationship Id="rId265" Type="http://schemas.openxmlformats.org/officeDocument/2006/relationships/customXml" Target="../ink/ink52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2.png"/><Relationship Id="rId146" Type="http://schemas.openxmlformats.org/officeDocument/2006/relationships/customXml" Target="../ink/ink460.xml"/><Relationship Id="rId167" Type="http://schemas.openxmlformats.org/officeDocument/2006/relationships/customXml" Target="../ink/ink471.xml"/><Relationship Id="rId188" Type="http://schemas.openxmlformats.org/officeDocument/2006/relationships/image" Target="../media/image473.png"/><Relationship Id="rId71" Type="http://schemas.openxmlformats.org/officeDocument/2006/relationships/image" Target="../media/image415.png"/><Relationship Id="rId92" Type="http://schemas.openxmlformats.org/officeDocument/2006/relationships/customXml" Target="../ink/ink433.xml"/><Relationship Id="rId213" Type="http://schemas.openxmlformats.org/officeDocument/2006/relationships/customXml" Target="../ink/ink494.xml"/><Relationship Id="rId234" Type="http://schemas.openxmlformats.org/officeDocument/2006/relationships/image" Target="../media/image496.png"/><Relationship Id="rId2" Type="http://schemas.openxmlformats.org/officeDocument/2006/relationships/customXml" Target="../ink/ink388.xml"/><Relationship Id="rId29" Type="http://schemas.openxmlformats.org/officeDocument/2006/relationships/image" Target="../media/image395.png"/><Relationship Id="rId255" Type="http://schemas.openxmlformats.org/officeDocument/2006/relationships/customXml" Target="../ink/ink515.xml"/><Relationship Id="rId40" Type="http://schemas.openxmlformats.org/officeDocument/2006/relationships/customXml" Target="../ink/ink407.xml"/><Relationship Id="rId115" Type="http://schemas.openxmlformats.org/officeDocument/2006/relationships/image" Target="../media/image437.png"/><Relationship Id="rId136" Type="http://schemas.openxmlformats.org/officeDocument/2006/relationships/customXml" Target="../ink/ink455.xml"/><Relationship Id="rId157" Type="http://schemas.openxmlformats.org/officeDocument/2006/relationships/customXml" Target="../ink/ink466.xml"/><Relationship Id="rId178" Type="http://schemas.openxmlformats.org/officeDocument/2006/relationships/image" Target="../media/image468.png"/><Relationship Id="rId61" Type="http://schemas.openxmlformats.org/officeDocument/2006/relationships/image" Target="../media/image410.png"/><Relationship Id="rId82" Type="http://schemas.openxmlformats.org/officeDocument/2006/relationships/customXml" Target="../ink/ink428.xml"/><Relationship Id="rId199" Type="http://schemas.openxmlformats.org/officeDocument/2006/relationships/customXml" Target="../ink/ink487.xml"/><Relationship Id="rId203" Type="http://schemas.openxmlformats.org/officeDocument/2006/relationships/customXml" Target="../ink/ink489.xml"/><Relationship Id="rId19" Type="http://schemas.openxmlformats.org/officeDocument/2006/relationships/image" Target="../media/image390.png"/><Relationship Id="rId224" Type="http://schemas.openxmlformats.org/officeDocument/2006/relationships/image" Target="../media/image491.png"/><Relationship Id="rId245" Type="http://schemas.openxmlformats.org/officeDocument/2006/relationships/customXml" Target="../ink/ink510.xml"/><Relationship Id="rId266" Type="http://schemas.openxmlformats.org/officeDocument/2006/relationships/image" Target="../media/image512.png"/><Relationship Id="rId30" Type="http://schemas.openxmlformats.org/officeDocument/2006/relationships/customXml" Target="../ink/ink402.xml"/><Relationship Id="rId105" Type="http://schemas.openxmlformats.org/officeDocument/2006/relationships/image" Target="../media/image432.png"/><Relationship Id="rId126" Type="http://schemas.openxmlformats.org/officeDocument/2006/relationships/customXml" Target="../ink/ink450.xml"/><Relationship Id="rId147" Type="http://schemas.openxmlformats.org/officeDocument/2006/relationships/image" Target="../media/image453.png"/><Relationship Id="rId168" Type="http://schemas.openxmlformats.org/officeDocument/2006/relationships/image" Target="../media/image463.png"/><Relationship Id="rId51" Type="http://schemas.openxmlformats.org/officeDocument/2006/relationships/image" Target="../media/image405.png"/><Relationship Id="rId72" Type="http://schemas.openxmlformats.org/officeDocument/2006/relationships/customXml" Target="../ink/ink423.xml"/><Relationship Id="rId93" Type="http://schemas.openxmlformats.org/officeDocument/2006/relationships/image" Target="../media/image426.png"/><Relationship Id="rId189" Type="http://schemas.openxmlformats.org/officeDocument/2006/relationships/customXml" Target="../ink/ink482.xml"/><Relationship Id="rId3" Type="http://schemas.openxmlformats.org/officeDocument/2006/relationships/image" Target="../media/image382.png"/><Relationship Id="rId214" Type="http://schemas.openxmlformats.org/officeDocument/2006/relationships/image" Target="../media/image486.png"/><Relationship Id="rId235" Type="http://schemas.openxmlformats.org/officeDocument/2006/relationships/customXml" Target="../ink/ink505.xml"/><Relationship Id="rId256" Type="http://schemas.openxmlformats.org/officeDocument/2006/relationships/image" Target="../media/image507.png"/><Relationship Id="rId116" Type="http://schemas.openxmlformats.org/officeDocument/2006/relationships/customXml" Target="../ink/ink445.xml"/><Relationship Id="rId137" Type="http://schemas.openxmlformats.org/officeDocument/2006/relationships/image" Target="../media/image448.png"/><Relationship Id="rId158" Type="http://schemas.openxmlformats.org/officeDocument/2006/relationships/image" Target="../media/image458.png"/><Relationship Id="rId20" Type="http://schemas.openxmlformats.org/officeDocument/2006/relationships/customXml" Target="../ink/ink397.xml"/><Relationship Id="rId41" Type="http://schemas.openxmlformats.org/officeDocument/2006/relationships/image" Target="../media/image400.png"/><Relationship Id="rId62" Type="http://schemas.openxmlformats.org/officeDocument/2006/relationships/customXml" Target="../ink/ink418.xml"/><Relationship Id="rId83" Type="http://schemas.openxmlformats.org/officeDocument/2006/relationships/image" Target="../media/image421.png"/><Relationship Id="rId179" Type="http://schemas.openxmlformats.org/officeDocument/2006/relationships/customXml" Target="../ink/ink477.xml"/><Relationship Id="rId190" Type="http://schemas.openxmlformats.org/officeDocument/2006/relationships/image" Target="../media/image474.png"/><Relationship Id="rId204" Type="http://schemas.openxmlformats.org/officeDocument/2006/relationships/image" Target="../media/image481.png"/><Relationship Id="rId225" Type="http://schemas.openxmlformats.org/officeDocument/2006/relationships/customXml" Target="../ink/ink500.xml"/><Relationship Id="rId246" Type="http://schemas.openxmlformats.org/officeDocument/2006/relationships/image" Target="../media/image502.png"/><Relationship Id="rId267" Type="http://schemas.openxmlformats.org/officeDocument/2006/relationships/customXml" Target="../ink/ink521.xml"/><Relationship Id="rId106" Type="http://schemas.openxmlformats.org/officeDocument/2006/relationships/customXml" Target="../ink/ink440.xml"/><Relationship Id="rId127" Type="http://schemas.openxmlformats.org/officeDocument/2006/relationships/image" Target="../media/image443.png"/><Relationship Id="rId10" Type="http://schemas.openxmlformats.org/officeDocument/2006/relationships/customXml" Target="../ink/ink392.xml"/><Relationship Id="rId31" Type="http://schemas.openxmlformats.org/officeDocument/2006/relationships/image" Target="../media/image396.png"/><Relationship Id="rId52" Type="http://schemas.openxmlformats.org/officeDocument/2006/relationships/customXml" Target="../ink/ink413.xml"/><Relationship Id="rId73" Type="http://schemas.openxmlformats.org/officeDocument/2006/relationships/image" Target="../media/image416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customXml" Target="../ink/ink472.xml"/><Relationship Id="rId4" Type="http://schemas.openxmlformats.org/officeDocument/2006/relationships/customXml" Target="../ink/ink389.xml"/><Relationship Id="rId180" Type="http://schemas.openxmlformats.org/officeDocument/2006/relationships/image" Target="../media/image469.png"/><Relationship Id="rId215" Type="http://schemas.openxmlformats.org/officeDocument/2006/relationships/customXml" Target="../ink/ink495.xml"/><Relationship Id="rId236" Type="http://schemas.openxmlformats.org/officeDocument/2006/relationships/image" Target="../media/image497.png"/><Relationship Id="rId257" Type="http://schemas.openxmlformats.org/officeDocument/2006/relationships/customXml" Target="../ink/ink516.xml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customXml" Target="../ink/ink483.xml"/><Relationship Id="rId205" Type="http://schemas.openxmlformats.org/officeDocument/2006/relationships/customXml" Target="../ink/ink490.xml"/><Relationship Id="rId247" Type="http://schemas.openxmlformats.org/officeDocument/2006/relationships/customXml" Target="../ink/ink511.xml"/><Relationship Id="rId107" Type="http://schemas.openxmlformats.org/officeDocument/2006/relationships/image" Target="../media/image433.png"/><Relationship Id="rId11" Type="http://schemas.openxmlformats.org/officeDocument/2006/relationships/image" Target="../media/image386.png"/><Relationship Id="rId53" Type="http://schemas.openxmlformats.org/officeDocument/2006/relationships/image" Target="../media/image406.png"/><Relationship Id="rId149" Type="http://schemas.openxmlformats.org/officeDocument/2006/relationships/customXml" Target="../ink/ink4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DC72A2-CF63-C3ED-FF64-DC45FBE0CB7C}"/>
                  </a:ext>
                </a:extLst>
              </p14:cNvPr>
              <p14:cNvContentPartPr/>
              <p14:nvPr/>
            </p14:nvContentPartPr>
            <p14:xfrm>
              <a:off x="3039893" y="2177255"/>
              <a:ext cx="1646280" cy="148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DC72A2-CF63-C3ED-FF64-DC45FBE0CB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2333" y="2169695"/>
                <a:ext cx="1661400" cy="149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B7E83D8-A916-C003-6B1D-7D6DAEE1870B}"/>
              </a:ext>
            </a:extLst>
          </p:cNvPr>
          <p:cNvGrpSpPr/>
          <p:nvPr/>
        </p:nvGrpSpPr>
        <p:grpSpPr>
          <a:xfrm>
            <a:off x="1894373" y="1623575"/>
            <a:ext cx="1325880" cy="1039320"/>
            <a:chOff x="1369440" y="292972"/>
            <a:chExt cx="132588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057B86-AAF6-DEFB-D351-EBCEE0A65A56}"/>
                    </a:ext>
                  </a:extLst>
                </p14:cNvPr>
                <p14:cNvContentPartPr/>
                <p14:nvPr/>
              </p14:nvContentPartPr>
              <p14:xfrm>
                <a:off x="1550520" y="609772"/>
                <a:ext cx="967320" cy="72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057B86-AAF6-DEFB-D351-EBCEE0A65A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2960" y="602212"/>
                  <a:ext cx="98244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FE47F7-97D6-1EA0-FCFC-6EC4ED0BE489}"/>
                    </a:ext>
                  </a:extLst>
                </p14:cNvPr>
                <p14:cNvContentPartPr/>
                <p14:nvPr/>
              </p14:nvContentPartPr>
              <p14:xfrm>
                <a:off x="1929600" y="509692"/>
                <a:ext cx="47880" cy="168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FE47F7-97D6-1EA0-FCFC-6EC4ED0BE4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2040" y="502132"/>
                  <a:ext cx="63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E31869-F1C4-736F-8C1D-77F880BB30B8}"/>
                    </a:ext>
                  </a:extLst>
                </p14:cNvPr>
                <p14:cNvContentPartPr/>
                <p14:nvPr/>
              </p14:nvContentPartPr>
              <p14:xfrm>
                <a:off x="2094120" y="492052"/>
                <a:ext cx="59760" cy="11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E31869-F1C4-736F-8C1D-77F880BB30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6560" y="484492"/>
                  <a:ext cx="74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5F00F1-B5A5-7A5B-018D-EFDB6802D635}"/>
                    </a:ext>
                  </a:extLst>
                </p14:cNvPr>
                <p14:cNvContentPartPr/>
                <p14:nvPr/>
              </p14:nvContentPartPr>
              <p14:xfrm>
                <a:off x="2123640" y="486292"/>
                <a:ext cx="111240" cy="22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5F00F1-B5A5-7A5B-018D-EFDB6802D6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6080" y="479092"/>
                  <a:ext cx="126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BF01F7-1E4F-196C-8B9D-EBE897500B93}"/>
                    </a:ext>
                  </a:extLst>
                </p14:cNvPr>
                <p14:cNvContentPartPr/>
                <p14:nvPr/>
              </p14:nvContentPartPr>
              <p14:xfrm>
                <a:off x="2161800" y="475132"/>
                <a:ext cx="220320" cy="12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BF01F7-1E4F-196C-8B9D-EBE897500B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4240" y="467572"/>
                  <a:ext cx="235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AE6472-F955-CA86-BD83-F1B0536C66CD}"/>
                    </a:ext>
                  </a:extLst>
                </p14:cNvPr>
                <p14:cNvContentPartPr/>
                <p14:nvPr/>
              </p14:nvContentPartPr>
              <p14:xfrm>
                <a:off x="2565720" y="364252"/>
                <a:ext cx="129600" cy="12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AE6472-F955-CA86-BD83-F1B0536C66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8160" y="356692"/>
                  <a:ext cx="144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B78CB6-ABD1-B5FD-9225-690925DAFE97}"/>
                    </a:ext>
                  </a:extLst>
                </p14:cNvPr>
                <p14:cNvContentPartPr/>
                <p14:nvPr/>
              </p14:nvContentPartPr>
              <p14:xfrm>
                <a:off x="2633400" y="292972"/>
                <a:ext cx="18000" cy="32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B78CB6-ABD1-B5FD-9225-690925DAFE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5840" y="285412"/>
                  <a:ext cx="33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0A5687-D18F-BD5A-2206-F565699962A9}"/>
                    </a:ext>
                  </a:extLst>
                </p14:cNvPr>
                <p14:cNvContentPartPr/>
                <p14:nvPr/>
              </p14:nvContentPartPr>
              <p14:xfrm>
                <a:off x="1369440" y="921172"/>
                <a:ext cx="20520" cy="119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0A5687-D18F-BD5A-2206-F565699962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61880" y="913612"/>
                  <a:ext cx="35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AD8605-1407-D625-6E6C-129D604A0731}"/>
                    </a:ext>
                  </a:extLst>
                </p14:cNvPr>
                <p14:cNvContentPartPr/>
                <p14:nvPr/>
              </p14:nvContentPartPr>
              <p14:xfrm>
                <a:off x="1389600" y="828292"/>
                <a:ext cx="105120" cy="9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AD8605-1407-D625-6E6C-129D604A07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82040" y="820732"/>
                  <a:ext cx="119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894416-59A0-2468-2D88-9DB82A0A288D}"/>
                    </a:ext>
                  </a:extLst>
                </p14:cNvPr>
                <p14:cNvContentPartPr/>
                <p14:nvPr/>
              </p14:nvContentPartPr>
              <p14:xfrm>
                <a:off x="1404720" y="928012"/>
                <a:ext cx="104760" cy="9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894416-59A0-2468-2D88-9DB82A0A28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97160" y="920452"/>
                  <a:ext cx="119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382C75-615C-C4CD-1ABE-35C1DD6CF6B1}"/>
                    </a:ext>
                  </a:extLst>
                </p14:cNvPr>
                <p14:cNvContentPartPr/>
                <p14:nvPr/>
              </p14:nvContentPartPr>
              <p14:xfrm>
                <a:off x="1575000" y="840892"/>
                <a:ext cx="59760" cy="2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382C75-615C-C4CD-1ABE-35C1DD6CF6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7440" y="833332"/>
                  <a:ext cx="74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4CEF56-37FA-1591-62F1-C14DA9B36E0C}"/>
                    </a:ext>
                  </a:extLst>
                </p14:cNvPr>
                <p14:cNvContentPartPr/>
                <p14:nvPr/>
              </p14:nvContentPartPr>
              <p14:xfrm>
                <a:off x="1575000" y="866092"/>
                <a:ext cx="20160" cy="12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4CEF56-37FA-1591-62F1-C14DA9B36E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67440" y="858532"/>
                  <a:ext cx="35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E8B5BC-D09A-F9F8-D90E-D30A96BE37AB}"/>
                    </a:ext>
                  </a:extLst>
                </p14:cNvPr>
                <p14:cNvContentPartPr/>
                <p14:nvPr/>
              </p14:nvContentPartPr>
              <p14:xfrm>
                <a:off x="1717200" y="840892"/>
                <a:ext cx="12240" cy="163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E8B5BC-D09A-F9F8-D90E-D30A96BE37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09640" y="833332"/>
                  <a:ext cx="27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6FA0C2-0350-D1A3-3F07-AC09C77BD91D}"/>
                    </a:ext>
                  </a:extLst>
                </p14:cNvPr>
                <p14:cNvContentPartPr/>
                <p14:nvPr/>
              </p14:nvContentPartPr>
              <p14:xfrm>
                <a:off x="1840680" y="807772"/>
                <a:ext cx="30960" cy="191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6FA0C2-0350-D1A3-3F07-AC09C77BD9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3480" y="800212"/>
                  <a:ext cx="46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0EA21B-B189-616C-1CBE-884223F5FB19}"/>
                    </a:ext>
                  </a:extLst>
                </p14:cNvPr>
                <p14:cNvContentPartPr/>
                <p14:nvPr/>
              </p14:nvContentPartPr>
              <p14:xfrm>
                <a:off x="1774800" y="896692"/>
                <a:ext cx="97920" cy="3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0EA21B-B189-616C-1CBE-884223F5FB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7240" y="889132"/>
                  <a:ext cx="112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C9AA6F-C73A-4B54-7566-F1D68FC8ACF2}"/>
                    </a:ext>
                  </a:extLst>
                </p14:cNvPr>
                <p14:cNvContentPartPr/>
                <p14:nvPr/>
              </p14:nvContentPartPr>
              <p14:xfrm>
                <a:off x="1506600" y="837652"/>
                <a:ext cx="117360" cy="3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C9AA6F-C73A-4B54-7566-F1D68FC8AC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99040" y="830092"/>
                  <a:ext cx="1321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D2FE8-6A7F-EC6F-27CE-E94160D0BBCE}"/>
              </a:ext>
            </a:extLst>
          </p:cNvPr>
          <p:cNvGrpSpPr/>
          <p:nvPr/>
        </p:nvGrpSpPr>
        <p:grpSpPr>
          <a:xfrm>
            <a:off x="4317533" y="1507295"/>
            <a:ext cx="639360" cy="246960"/>
            <a:chOff x="3792600" y="176692"/>
            <a:chExt cx="63936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832C5C-7CF0-8777-267E-9D03151F047B}"/>
                    </a:ext>
                  </a:extLst>
                </p14:cNvPr>
                <p14:cNvContentPartPr/>
                <p14:nvPr/>
              </p14:nvContentPartPr>
              <p14:xfrm>
                <a:off x="3792600" y="286492"/>
                <a:ext cx="17280" cy="13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832C5C-7CF0-8777-267E-9D03151F04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85040" y="278932"/>
                  <a:ext cx="32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6744E9-682F-B221-0216-FEA7DD9DF8A5}"/>
                    </a:ext>
                  </a:extLst>
                </p14:cNvPr>
                <p14:cNvContentPartPr/>
                <p14:nvPr/>
              </p14:nvContentPartPr>
              <p14:xfrm>
                <a:off x="3897360" y="254812"/>
                <a:ext cx="127440" cy="149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6744E9-682F-B221-0216-FEA7DD9DF8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9800" y="247252"/>
                  <a:ext cx="142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F42EAF-D7C8-DE49-01D5-62C33753C530}"/>
                    </a:ext>
                  </a:extLst>
                </p14:cNvPr>
                <p14:cNvContentPartPr/>
                <p14:nvPr/>
              </p14:nvContentPartPr>
              <p14:xfrm>
                <a:off x="3966120" y="215932"/>
                <a:ext cx="203760" cy="10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F42EAF-D7C8-DE49-01D5-62C33753C5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8560" y="208372"/>
                  <a:ext cx="218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3312B8-21DF-AC13-81E1-2A646CCCAC0B}"/>
                    </a:ext>
                  </a:extLst>
                </p14:cNvPr>
                <p14:cNvContentPartPr/>
                <p14:nvPr/>
              </p14:nvContentPartPr>
              <p14:xfrm>
                <a:off x="4235400" y="176692"/>
                <a:ext cx="166320" cy="224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3312B8-21DF-AC13-81E1-2A646CCCAC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7840" y="169132"/>
                  <a:ext cx="181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ECEB97-8154-94AD-CE12-10F7E8759217}"/>
                    </a:ext>
                  </a:extLst>
                </p14:cNvPr>
                <p14:cNvContentPartPr/>
                <p14:nvPr/>
              </p14:nvContentPartPr>
              <p14:xfrm>
                <a:off x="4258800" y="217012"/>
                <a:ext cx="360" cy="6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ECEB97-8154-94AD-CE12-10F7E87592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51240" y="209452"/>
                  <a:ext cx="15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9C77A2-B6B6-CEB4-297D-A4D14723E471}"/>
                    </a:ext>
                  </a:extLst>
                </p14:cNvPr>
                <p14:cNvContentPartPr/>
                <p14:nvPr/>
              </p14:nvContentPartPr>
              <p14:xfrm>
                <a:off x="4431600" y="357412"/>
                <a:ext cx="360" cy="3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9C77A2-B6B6-CEB4-297D-A4D14723E4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24040" y="349852"/>
                  <a:ext cx="154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1F3B86-8367-6840-B2BA-1C4E085C04E2}"/>
              </a:ext>
            </a:extLst>
          </p:cNvPr>
          <p:cNvGrpSpPr/>
          <p:nvPr/>
        </p:nvGrpSpPr>
        <p:grpSpPr>
          <a:xfrm>
            <a:off x="1829933" y="4246535"/>
            <a:ext cx="259920" cy="379800"/>
            <a:chOff x="1305000" y="2915932"/>
            <a:chExt cx="25992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D4FE4F-ABBF-DD30-2472-94955BB6FFB5}"/>
                    </a:ext>
                  </a:extLst>
                </p14:cNvPr>
                <p14:cNvContentPartPr/>
                <p14:nvPr/>
              </p14:nvContentPartPr>
              <p14:xfrm>
                <a:off x="1305000" y="2996572"/>
                <a:ext cx="4680" cy="147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D4FE4F-ABBF-DD30-2472-94955BB6FF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7440" y="2989012"/>
                  <a:ext cx="1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DCC80E-E0E0-0245-86B4-B8127CEEFBD0}"/>
                    </a:ext>
                  </a:extLst>
                </p14:cNvPr>
                <p14:cNvContentPartPr/>
                <p14:nvPr/>
              </p14:nvContentPartPr>
              <p14:xfrm>
                <a:off x="1310760" y="2929612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DCC80E-E0E0-0245-86B4-B8127CEEFB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03200" y="2922052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DF5163-CE35-16DD-E05E-956947D17638}"/>
                    </a:ext>
                  </a:extLst>
                </p14:cNvPr>
                <p14:cNvContentPartPr/>
                <p14:nvPr/>
              </p14:nvContentPartPr>
              <p14:xfrm>
                <a:off x="1417680" y="2915932"/>
                <a:ext cx="63360" cy="37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DF5163-CE35-16DD-E05E-956947D176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0120" y="2908372"/>
                  <a:ext cx="78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824179-35A7-AEB4-8BA1-768529A50DF8}"/>
                    </a:ext>
                  </a:extLst>
                </p14:cNvPr>
                <p14:cNvContentPartPr/>
                <p14:nvPr/>
              </p14:nvContentPartPr>
              <p14:xfrm>
                <a:off x="1380960" y="3049132"/>
                <a:ext cx="183960" cy="11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824179-35A7-AEB4-8BA1-768529A50D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73760" y="3041572"/>
                  <a:ext cx="1990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085580-2531-17B3-1025-493BAABAAE49}"/>
              </a:ext>
            </a:extLst>
          </p:cNvPr>
          <p:cNvGrpSpPr/>
          <p:nvPr/>
        </p:nvGrpSpPr>
        <p:grpSpPr>
          <a:xfrm>
            <a:off x="2468933" y="4130615"/>
            <a:ext cx="610200" cy="255240"/>
            <a:chOff x="1944000" y="2800012"/>
            <a:chExt cx="61020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139548-2987-E832-53F9-5C2C31EF4015}"/>
                    </a:ext>
                  </a:extLst>
                </p14:cNvPr>
                <p14:cNvContentPartPr/>
                <p14:nvPr/>
              </p14:nvContentPartPr>
              <p14:xfrm>
                <a:off x="1944000" y="2856892"/>
                <a:ext cx="23400" cy="19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139548-2987-E832-53F9-5C2C31EF40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36440" y="2849332"/>
                  <a:ext cx="38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259A82-60FE-FD5A-6302-77EC88EBD0CD}"/>
                    </a:ext>
                  </a:extLst>
                </p14:cNvPr>
                <p14:cNvContentPartPr/>
                <p14:nvPr/>
              </p14:nvContentPartPr>
              <p14:xfrm>
                <a:off x="2086560" y="2862652"/>
                <a:ext cx="27360" cy="127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259A82-60FE-FD5A-6302-77EC88EBD0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9000" y="2855092"/>
                  <a:ext cx="42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861987-FE2B-C746-62DB-7C3C59A1A3EC}"/>
                    </a:ext>
                  </a:extLst>
                </p14:cNvPr>
                <p14:cNvContentPartPr/>
                <p14:nvPr/>
              </p14:nvContentPartPr>
              <p14:xfrm>
                <a:off x="2109240" y="2800012"/>
                <a:ext cx="72360" cy="5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861987-FE2B-C746-62DB-7C3C59A1A3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01680" y="2792452"/>
                  <a:ext cx="87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92E2D2-E5E4-A1B3-1B3D-30D19172E4CB}"/>
                    </a:ext>
                  </a:extLst>
                </p14:cNvPr>
                <p14:cNvContentPartPr/>
                <p14:nvPr/>
              </p14:nvContentPartPr>
              <p14:xfrm>
                <a:off x="2109240" y="2850052"/>
                <a:ext cx="136800" cy="152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92E2D2-E5E4-A1B3-1B3D-30D19172E4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01680" y="2842492"/>
                  <a:ext cx="151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67F5EB7-7694-5D4C-9830-5D590D4CC8DB}"/>
                    </a:ext>
                  </a:extLst>
                </p14:cNvPr>
                <p14:cNvContentPartPr/>
                <p14:nvPr/>
              </p14:nvContentPartPr>
              <p14:xfrm>
                <a:off x="2275920" y="2827012"/>
                <a:ext cx="86040" cy="43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67F5EB7-7694-5D4C-9830-5D590D4CC8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8360" y="2819452"/>
                  <a:ext cx="100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861F4F-F5B8-C73F-C55D-A9FF6112A42D}"/>
                    </a:ext>
                  </a:extLst>
                </p14:cNvPr>
                <p14:cNvContentPartPr/>
                <p14:nvPr/>
              </p14:nvContentPartPr>
              <p14:xfrm>
                <a:off x="2318400" y="2828812"/>
                <a:ext cx="12240" cy="166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861F4F-F5B8-C73F-C55D-A9FF6112A4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10840" y="2821252"/>
                  <a:ext cx="27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5B9571-7B35-A836-2C4B-8AB5EA0D6D8C}"/>
                    </a:ext>
                  </a:extLst>
                </p14:cNvPr>
                <p14:cNvContentPartPr/>
                <p14:nvPr/>
              </p14:nvContentPartPr>
              <p14:xfrm>
                <a:off x="2435400" y="2820532"/>
                <a:ext cx="29880" cy="13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5B9571-7B35-A836-2C4B-8AB5EA0D6D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7840" y="2812972"/>
                  <a:ext cx="45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5E20D-5C15-4DB7-CF16-5706B9B07F72}"/>
                    </a:ext>
                  </a:extLst>
                </p14:cNvPr>
                <p14:cNvContentPartPr/>
                <p14:nvPr/>
              </p14:nvContentPartPr>
              <p14:xfrm>
                <a:off x="2515680" y="2807572"/>
                <a:ext cx="38520" cy="172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5E20D-5C15-4DB7-CF16-5706B9B07F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8120" y="2800012"/>
                  <a:ext cx="53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BC4FD7-FC5D-368E-23D6-22D48736F589}"/>
                    </a:ext>
                  </a:extLst>
                </p14:cNvPr>
                <p14:cNvContentPartPr/>
                <p14:nvPr/>
              </p14:nvContentPartPr>
              <p14:xfrm>
                <a:off x="2458800" y="2907652"/>
                <a:ext cx="84960" cy="4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BC4FD7-FC5D-368E-23D6-22D48736F5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1240" y="2900092"/>
                  <a:ext cx="1000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7298DF-0F5A-722B-756F-2E2A87EAFFFC}"/>
              </a:ext>
            </a:extLst>
          </p:cNvPr>
          <p:cNvGrpSpPr/>
          <p:nvPr/>
        </p:nvGrpSpPr>
        <p:grpSpPr>
          <a:xfrm>
            <a:off x="3425813" y="4093535"/>
            <a:ext cx="648720" cy="273600"/>
            <a:chOff x="2900880" y="2762932"/>
            <a:chExt cx="64872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8FD5C6-0231-9AA6-6796-4D79960A1DEC}"/>
                    </a:ext>
                  </a:extLst>
                </p14:cNvPr>
                <p14:cNvContentPartPr/>
                <p14:nvPr/>
              </p14:nvContentPartPr>
              <p14:xfrm>
                <a:off x="2900880" y="2802532"/>
                <a:ext cx="371160" cy="23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8FD5C6-0231-9AA6-6796-4D79960A1D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93320" y="2794972"/>
                  <a:ext cx="386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345424-D94B-5408-FA78-2471875E7120}"/>
                    </a:ext>
                  </a:extLst>
                </p14:cNvPr>
                <p14:cNvContentPartPr/>
                <p14:nvPr/>
              </p14:nvContentPartPr>
              <p14:xfrm>
                <a:off x="3231720" y="2762932"/>
                <a:ext cx="30960" cy="4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345424-D94B-5408-FA78-2471875E71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24160" y="2755372"/>
                  <a:ext cx="46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80D085-10B5-D994-6F49-B538E3B1032B}"/>
                    </a:ext>
                  </a:extLst>
                </p14:cNvPr>
                <p14:cNvContentPartPr/>
                <p14:nvPr/>
              </p14:nvContentPartPr>
              <p14:xfrm>
                <a:off x="3351240" y="2776252"/>
                <a:ext cx="198360" cy="86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80D085-10B5-D994-6F49-B538E3B10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43680" y="2768692"/>
                  <a:ext cx="21348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E06D9B-00D4-1858-0ABA-ED3B2743AB5C}"/>
              </a:ext>
            </a:extLst>
          </p:cNvPr>
          <p:cNvGrpSpPr/>
          <p:nvPr/>
        </p:nvGrpSpPr>
        <p:grpSpPr>
          <a:xfrm>
            <a:off x="4327613" y="4029815"/>
            <a:ext cx="290520" cy="108000"/>
            <a:chOff x="3802680" y="2699212"/>
            <a:chExt cx="29052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08EB2A-FD62-EBB2-BAAB-28629FA85B65}"/>
                    </a:ext>
                  </a:extLst>
                </p14:cNvPr>
                <p14:cNvContentPartPr/>
                <p14:nvPr/>
              </p14:nvContentPartPr>
              <p14:xfrm>
                <a:off x="3802680" y="2727292"/>
                <a:ext cx="232920" cy="65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08EB2A-FD62-EBB2-BAAB-28629FA85B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95120" y="2719732"/>
                  <a:ext cx="248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55E867-D553-69A8-E19A-C810E5FD9AFE}"/>
                    </a:ext>
                  </a:extLst>
                </p14:cNvPr>
                <p14:cNvContentPartPr/>
                <p14:nvPr/>
              </p14:nvContentPartPr>
              <p14:xfrm>
                <a:off x="3988800" y="2699212"/>
                <a:ext cx="104400" cy="10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55E867-D553-69A8-E19A-C810E5FD9A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81240" y="2691652"/>
                  <a:ext cx="1195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0737A0-310D-AFAC-A289-763FBF32101E}"/>
              </a:ext>
            </a:extLst>
          </p:cNvPr>
          <p:cNvGrpSpPr/>
          <p:nvPr/>
        </p:nvGrpSpPr>
        <p:grpSpPr>
          <a:xfrm>
            <a:off x="4896413" y="3770615"/>
            <a:ext cx="705600" cy="332280"/>
            <a:chOff x="4371480" y="2440012"/>
            <a:chExt cx="70560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2C5D15-35D3-E19A-F18D-327637C1D2A0}"/>
                    </a:ext>
                  </a:extLst>
                </p14:cNvPr>
                <p14:cNvContentPartPr/>
                <p14:nvPr/>
              </p14:nvContentPartPr>
              <p14:xfrm>
                <a:off x="4371480" y="2602732"/>
                <a:ext cx="29880" cy="155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2C5D15-35D3-E19A-F18D-327637C1D2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63920" y="2595172"/>
                  <a:ext cx="4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79405B-A3E2-0E48-2962-F522AEE5F38E}"/>
                    </a:ext>
                  </a:extLst>
                </p14:cNvPr>
                <p14:cNvContentPartPr/>
                <p14:nvPr/>
              </p14:nvContentPartPr>
              <p14:xfrm>
                <a:off x="4503960" y="2618932"/>
                <a:ext cx="75240" cy="103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79405B-A3E2-0E48-2962-F522AEE5F3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96400" y="2611372"/>
                  <a:ext cx="90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C0787E-B3D1-C41F-A53E-842AE2ACF0DA}"/>
                    </a:ext>
                  </a:extLst>
                </p14:cNvPr>
                <p14:cNvContentPartPr/>
                <p14:nvPr/>
              </p14:nvContentPartPr>
              <p14:xfrm>
                <a:off x="4674600" y="2644132"/>
                <a:ext cx="93600" cy="66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C0787E-B3D1-C41F-A53E-842AE2ACF0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67040" y="2636572"/>
                  <a:ext cx="108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6C65B0E-330B-F381-8CB3-87E1CDC9DA07}"/>
                    </a:ext>
                  </a:extLst>
                </p14:cNvPr>
                <p14:cNvContentPartPr/>
                <p14:nvPr/>
              </p14:nvContentPartPr>
              <p14:xfrm>
                <a:off x="4959720" y="2485012"/>
                <a:ext cx="117360" cy="153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6C65B0E-330B-F381-8CB3-87E1CDC9DA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52160" y="2477452"/>
                  <a:ext cx="132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DF9A14B-F45E-527D-2154-D4EAFCA30DE4}"/>
                    </a:ext>
                  </a:extLst>
                </p14:cNvPr>
                <p14:cNvContentPartPr/>
                <p14:nvPr/>
              </p14:nvContentPartPr>
              <p14:xfrm>
                <a:off x="5001480" y="2440012"/>
                <a:ext cx="58680" cy="332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DF9A14B-F45E-527D-2154-D4EAFCA30D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93920" y="2432812"/>
                  <a:ext cx="73800" cy="34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EE07474-A116-F292-9A9A-AF764FD1A66C}"/>
                  </a:ext>
                </a:extLst>
              </p14:cNvPr>
              <p14:cNvContentPartPr/>
              <p14:nvPr/>
            </p14:nvContentPartPr>
            <p14:xfrm>
              <a:off x="1685213" y="2244215"/>
              <a:ext cx="30960" cy="190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EE07474-A116-F292-9A9A-AF764FD1A6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77653" y="2236655"/>
                <a:ext cx="4608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EA6790F4-9D7D-E95B-3D60-2245D57B507A}"/>
              </a:ext>
            </a:extLst>
          </p:cNvPr>
          <p:cNvGrpSpPr/>
          <p:nvPr/>
        </p:nvGrpSpPr>
        <p:grpSpPr>
          <a:xfrm>
            <a:off x="5011253" y="4064375"/>
            <a:ext cx="1609560" cy="490320"/>
            <a:chOff x="4486320" y="2733772"/>
            <a:chExt cx="160956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B94900-E65B-4CE4-AFC8-98032552F90D}"/>
                    </a:ext>
                  </a:extLst>
                </p14:cNvPr>
                <p14:cNvContentPartPr/>
                <p14:nvPr/>
              </p14:nvContentPartPr>
              <p14:xfrm>
                <a:off x="4486320" y="2862652"/>
                <a:ext cx="800640" cy="361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B94900-E65B-4CE4-AFC8-98032552F9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8760" y="2855092"/>
                  <a:ext cx="815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A17D53-285A-95F1-7018-04803F97B7E8}"/>
                    </a:ext>
                  </a:extLst>
                </p14:cNvPr>
                <p14:cNvContentPartPr/>
                <p14:nvPr/>
              </p14:nvContentPartPr>
              <p14:xfrm>
                <a:off x="5465520" y="2733772"/>
                <a:ext cx="630360" cy="406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A17D53-285A-95F1-7018-04803F97B7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57960" y="2726212"/>
                  <a:ext cx="64548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DDC55D1-3C48-2BD1-27A5-70A1A6AF161F}"/>
              </a:ext>
            </a:extLst>
          </p:cNvPr>
          <p:cNvGrpSpPr/>
          <p:nvPr/>
        </p:nvGrpSpPr>
        <p:grpSpPr>
          <a:xfrm>
            <a:off x="6854813" y="3565055"/>
            <a:ext cx="965520" cy="714960"/>
            <a:chOff x="6329880" y="2234452"/>
            <a:chExt cx="96552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623681-9727-B252-FA0C-8C0544A8914A}"/>
                    </a:ext>
                  </a:extLst>
                </p14:cNvPr>
                <p14:cNvContentPartPr/>
                <p14:nvPr/>
              </p14:nvContentPartPr>
              <p14:xfrm>
                <a:off x="6329880" y="2662852"/>
                <a:ext cx="70560" cy="146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623681-9727-B252-FA0C-8C0544A891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2320" y="2655292"/>
                  <a:ext cx="85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905F1B-AC28-1EAD-0D4D-FF370E51E06C}"/>
                    </a:ext>
                  </a:extLst>
                </p14:cNvPr>
                <p14:cNvContentPartPr/>
                <p14:nvPr/>
              </p14:nvContentPartPr>
              <p14:xfrm>
                <a:off x="6484680" y="2645212"/>
                <a:ext cx="114120" cy="165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905F1B-AC28-1EAD-0D4D-FF370E51E0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77480" y="2637652"/>
                  <a:ext cx="12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7BD4CE-8466-3078-19A9-BB4973F9AFAA}"/>
                    </a:ext>
                  </a:extLst>
                </p14:cNvPr>
                <p14:cNvContentPartPr/>
                <p14:nvPr/>
              </p14:nvContentPartPr>
              <p14:xfrm>
                <a:off x="6565320" y="2608132"/>
                <a:ext cx="238320" cy="131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7BD4CE-8466-3078-19A9-BB4973F9AF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57760" y="2600572"/>
                  <a:ext cx="253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3443B4-A48F-AD16-BB92-EBEC7A8399E5}"/>
                    </a:ext>
                  </a:extLst>
                </p14:cNvPr>
                <p14:cNvContentPartPr/>
                <p14:nvPr/>
              </p14:nvContentPartPr>
              <p14:xfrm>
                <a:off x="6908400" y="2548732"/>
                <a:ext cx="128520" cy="15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3443B4-A48F-AD16-BB92-EBEC7A8399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00840" y="2541172"/>
                  <a:ext cx="143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CDD0D5-976D-5F87-5CD5-70D070C930AB}"/>
                    </a:ext>
                  </a:extLst>
                </p14:cNvPr>
                <p14:cNvContentPartPr/>
                <p14:nvPr/>
              </p14:nvContentPartPr>
              <p14:xfrm>
                <a:off x="6953040" y="2523892"/>
                <a:ext cx="19080" cy="317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CDD0D5-976D-5F87-5CD5-70D070C930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45480" y="2516332"/>
                  <a:ext cx="34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D1893A-6A16-010E-6F52-465C929AC894}"/>
                    </a:ext>
                  </a:extLst>
                </p14:cNvPr>
                <p14:cNvContentPartPr/>
                <p14:nvPr/>
              </p14:nvContentPartPr>
              <p14:xfrm>
                <a:off x="7056360" y="2234452"/>
                <a:ext cx="239040" cy="714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D1893A-6A16-010E-6F52-465C929AC8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48800" y="2226892"/>
                  <a:ext cx="254160" cy="73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F1E8928-7CF7-4FF3-F369-BF55B0C049BF}"/>
                  </a:ext>
                </a:extLst>
              </p14:cNvPr>
              <p14:cNvContentPartPr/>
              <p14:nvPr/>
            </p14:nvContentPartPr>
            <p14:xfrm>
              <a:off x="4902533" y="4199375"/>
              <a:ext cx="224640" cy="478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F1E8928-7CF7-4FF3-F369-BF55B0C049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94973" y="4191815"/>
                <a:ext cx="239760" cy="49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179B2EAA-8C67-DF60-A9DE-0A6CC8796A60}"/>
              </a:ext>
            </a:extLst>
          </p:cNvPr>
          <p:cNvGrpSpPr/>
          <p:nvPr/>
        </p:nvGrpSpPr>
        <p:grpSpPr>
          <a:xfrm>
            <a:off x="869813" y="3305135"/>
            <a:ext cx="2218680" cy="2823120"/>
            <a:chOff x="344880" y="1974532"/>
            <a:chExt cx="2218680" cy="28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04464B-E9DB-B047-F380-89E9E3D50078}"/>
                    </a:ext>
                  </a:extLst>
                </p14:cNvPr>
                <p14:cNvContentPartPr/>
                <p14:nvPr/>
              </p14:nvContentPartPr>
              <p14:xfrm>
                <a:off x="344880" y="1974532"/>
                <a:ext cx="2218680" cy="2515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04464B-E9DB-B047-F380-89E9E3D500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7320" y="1966972"/>
                  <a:ext cx="2233800" cy="25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BF12F1-BA66-86C6-F6FA-22B3B8CDB197}"/>
                    </a:ext>
                  </a:extLst>
                </p14:cNvPr>
                <p14:cNvContentPartPr/>
                <p14:nvPr/>
              </p14:nvContentPartPr>
              <p14:xfrm>
                <a:off x="907560" y="4544572"/>
                <a:ext cx="501840" cy="247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BF12F1-BA66-86C6-F6FA-22B3B8CDB1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0000" y="4537012"/>
                  <a:ext cx="516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79DA9A-990C-C606-AA4F-5F6862AAF91B}"/>
                    </a:ext>
                  </a:extLst>
                </p14:cNvPr>
                <p14:cNvContentPartPr/>
                <p14:nvPr/>
              </p14:nvContentPartPr>
              <p14:xfrm>
                <a:off x="1575000" y="4482652"/>
                <a:ext cx="325440" cy="315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79DA9A-990C-C606-AA4F-5F6862AAF9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67440" y="4475092"/>
                  <a:ext cx="34056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048582-3A99-53C3-121B-B75EC384A7AE}"/>
              </a:ext>
            </a:extLst>
          </p:cNvPr>
          <p:cNvGrpSpPr/>
          <p:nvPr/>
        </p:nvGrpSpPr>
        <p:grpSpPr>
          <a:xfrm>
            <a:off x="2566493" y="5672495"/>
            <a:ext cx="400680" cy="320760"/>
            <a:chOff x="2041560" y="4341892"/>
            <a:chExt cx="40068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5C6F15-C5D9-218B-9704-C8988F70E99B}"/>
                    </a:ext>
                  </a:extLst>
                </p14:cNvPr>
                <p14:cNvContentPartPr/>
                <p14:nvPr/>
              </p14:nvContentPartPr>
              <p14:xfrm>
                <a:off x="2086560" y="4400212"/>
                <a:ext cx="25920" cy="26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5C6F15-C5D9-218B-9704-C8988F70E9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79000" y="4392652"/>
                  <a:ext cx="40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9B510D-1F4B-991C-370C-44F5BBE60C16}"/>
                    </a:ext>
                  </a:extLst>
                </p14:cNvPr>
                <p14:cNvContentPartPr/>
                <p14:nvPr/>
              </p14:nvContentPartPr>
              <p14:xfrm>
                <a:off x="2041560" y="4341892"/>
                <a:ext cx="400680" cy="219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9B510D-1F4B-991C-370C-44F5BBE60C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34000" y="4334332"/>
                  <a:ext cx="4158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FB0E695-EF42-88BE-E67D-5CF0F8C01368}"/>
              </a:ext>
            </a:extLst>
          </p:cNvPr>
          <p:cNvGrpSpPr/>
          <p:nvPr/>
        </p:nvGrpSpPr>
        <p:grpSpPr>
          <a:xfrm>
            <a:off x="3097493" y="5155895"/>
            <a:ext cx="2515680" cy="631080"/>
            <a:chOff x="2572560" y="3825292"/>
            <a:chExt cx="251568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ECEF831-E1DD-CA3A-B760-C315527FC991}"/>
                    </a:ext>
                  </a:extLst>
                </p14:cNvPr>
                <p14:cNvContentPartPr/>
                <p14:nvPr/>
              </p14:nvContentPartPr>
              <p14:xfrm>
                <a:off x="2572560" y="4141732"/>
                <a:ext cx="778320" cy="31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ECEF831-E1DD-CA3A-B760-C315527FC9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65000" y="4134172"/>
                  <a:ext cx="793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316130-F45C-2427-F7F2-FAADA6F550D8}"/>
                    </a:ext>
                  </a:extLst>
                </p14:cNvPr>
                <p14:cNvContentPartPr/>
                <p14:nvPr/>
              </p14:nvContentPartPr>
              <p14:xfrm>
                <a:off x="3098160" y="4202932"/>
                <a:ext cx="100440" cy="42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316130-F45C-2427-F7F2-FAADA6F550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90600" y="4195372"/>
                  <a:ext cx="115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686F3B-AD21-8DE9-F040-CE78DD72D9FB}"/>
                    </a:ext>
                  </a:extLst>
                </p14:cNvPr>
                <p14:cNvContentPartPr/>
                <p14:nvPr/>
              </p14:nvContentPartPr>
              <p14:xfrm>
                <a:off x="3401280" y="4038772"/>
                <a:ext cx="338040" cy="262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686F3B-AD21-8DE9-F040-CE78DD72D9F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93720" y="4031212"/>
                  <a:ext cx="353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AD111D-9199-1A53-25DA-A73D09A1AD8E}"/>
                    </a:ext>
                  </a:extLst>
                </p14:cNvPr>
                <p14:cNvContentPartPr/>
                <p14:nvPr/>
              </p14:nvContentPartPr>
              <p14:xfrm>
                <a:off x="3949200" y="3941932"/>
                <a:ext cx="738720" cy="38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AD111D-9199-1A53-25DA-A73D09A1AD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41640" y="3934732"/>
                  <a:ext cx="7538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FC5595-D69B-B77D-DEBC-B6A31662D497}"/>
                    </a:ext>
                  </a:extLst>
                </p14:cNvPr>
                <p14:cNvContentPartPr/>
                <p14:nvPr/>
              </p14:nvContentPartPr>
              <p14:xfrm>
                <a:off x="4622040" y="3957412"/>
                <a:ext cx="63720" cy="14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FC5595-D69B-B77D-DEBC-B6A31662D4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14480" y="3949852"/>
                  <a:ext cx="78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19F16E0-CACA-B95C-CB03-CBFFE3515B2D}"/>
                    </a:ext>
                  </a:extLst>
                </p14:cNvPr>
                <p14:cNvContentPartPr/>
                <p14:nvPr/>
              </p14:nvContentPartPr>
              <p14:xfrm>
                <a:off x="4764600" y="3825292"/>
                <a:ext cx="187560" cy="270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19F16E0-CACA-B95C-CB03-CBFFE3515B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57040" y="3817732"/>
                  <a:ext cx="202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FCEB55C-34CF-7978-97CD-ED2D27492B0A}"/>
                    </a:ext>
                  </a:extLst>
                </p14:cNvPr>
                <p14:cNvContentPartPr/>
                <p14:nvPr/>
              </p14:nvContentPartPr>
              <p14:xfrm>
                <a:off x="4784040" y="3968572"/>
                <a:ext cx="74880" cy="12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FCEB55C-34CF-7978-97CD-ED2D27492B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76480" y="3961012"/>
                  <a:ext cx="90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D0A2CC-FD1E-1D1C-CA20-73D298330D0E}"/>
                    </a:ext>
                  </a:extLst>
                </p14:cNvPr>
                <p14:cNvContentPartPr/>
                <p14:nvPr/>
              </p14:nvContentPartPr>
              <p14:xfrm>
                <a:off x="4931280" y="3837892"/>
                <a:ext cx="156960" cy="213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D0A2CC-FD1E-1D1C-CA20-73D298330D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23720" y="3830332"/>
                  <a:ext cx="1720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B76BEC1-B69E-8114-1C8C-642BCB914438}"/>
              </a:ext>
            </a:extLst>
          </p:cNvPr>
          <p:cNvGrpSpPr/>
          <p:nvPr/>
        </p:nvGrpSpPr>
        <p:grpSpPr>
          <a:xfrm>
            <a:off x="5892893" y="5078135"/>
            <a:ext cx="246960" cy="211320"/>
            <a:chOff x="5367960" y="3747532"/>
            <a:chExt cx="24696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6D3973-D3FD-1183-A72C-DF780758B180}"/>
                    </a:ext>
                  </a:extLst>
                </p14:cNvPr>
                <p14:cNvContentPartPr/>
                <p14:nvPr/>
              </p14:nvContentPartPr>
              <p14:xfrm>
                <a:off x="5367960" y="3859132"/>
                <a:ext cx="17280" cy="97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6D3973-D3FD-1183-A72C-DF780758B1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60400" y="3851572"/>
                  <a:ext cx="32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89FB5CC-B3DE-7C00-AA50-8165F78B8943}"/>
                    </a:ext>
                  </a:extLst>
                </p14:cNvPr>
                <p14:cNvContentPartPr/>
                <p14:nvPr/>
              </p14:nvContentPartPr>
              <p14:xfrm>
                <a:off x="5377320" y="3747532"/>
                <a:ext cx="2880" cy="4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89FB5CC-B3DE-7C00-AA50-8165F78B89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69760" y="3739972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42A889-43F0-48D5-2575-F2A78CF178FB}"/>
                    </a:ext>
                  </a:extLst>
                </p14:cNvPr>
                <p14:cNvContentPartPr/>
                <p14:nvPr/>
              </p14:nvContentPartPr>
              <p14:xfrm>
                <a:off x="5463000" y="3793972"/>
                <a:ext cx="84240" cy="123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42A889-43F0-48D5-2575-F2A78CF178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5440" y="3786412"/>
                  <a:ext cx="99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4DF94E-580C-F551-E98F-7BF911455C7C}"/>
                    </a:ext>
                  </a:extLst>
                </p14:cNvPr>
                <p14:cNvContentPartPr/>
                <p14:nvPr/>
              </p14:nvContentPartPr>
              <p14:xfrm>
                <a:off x="5441760" y="3951652"/>
                <a:ext cx="32400" cy="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4DF94E-580C-F551-E98F-7BF911455C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34200" y="3944092"/>
                  <a:ext cx="47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19A0A1-0651-8B64-C283-3FDF09FADB99}"/>
                    </a:ext>
                  </a:extLst>
                </p14:cNvPr>
                <p14:cNvContentPartPr/>
                <p14:nvPr/>
              </p14:nvContentPartPr>
              <p14:xfrm>
                <a:off x="5590080" y="3900532"/>
                <a:ext cx="24840" cy="12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19A0A1-0651-8B64-C283-3FDF09FADB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82520" y="3893332"/>
                  <a:ext cx="399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D419FAE-A385-45F7-9EEE-12AC5CBE4C3F}"/>
              </a:ext>
            </a:extLst>
          </p:cNvPr>
          <p:cNvGrpSpPr/>
          <p:nvPr/>
        </p:nvGrpSpPr>
        <p:grpSpPr>
          <a:xfrm>
            <a:off x="6433973" y="4819655"/>
            <a:ext cx="754200" cy="444240"/>
            <a:chOff x="5909040" y="3489052"/>
            <a:chExt cx="75420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5601741-AB72-57D6-99A4-51F1A88411C4}"/>
                    </a:ext>
                  </a:extLst>
                </p14:cNvPr>
                <p14:cNvContentPartPr/>
                <p14:nvPr/>
              </p14:nvContentPartPr>
              <p14:xfrm>
                <a:off x="5909040" y="3690652"/>
                <a:ext cx="12240" cy="242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5601741-AB72-57D6-99A4-51F1A88411C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01480" y="3683092"/>
                  <a:ext cx="27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3CF938C-C411-EEE4-47B4-42184227DACA}"/>
                    </a:ext>
                  </a:extLst>
                </p14:cNvPr>
                <p14:cNvContentPartPr/>
                <p14:nvPr/>
              </p14:nvContentPartPr>
              <p14:xfrm>
                <a:off x="6031800" y="3705052"/>
                <a:ext cx="122400" cy="151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3CF938C-C411-EEE4-47B4-42184227DA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24240" y="3697492"/>
                  <a:ext cx="137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FE2B3D1-C564-5C66-55FC-F3D87A5732A5}"/>
                    </a:ext>
                  </a:extLst>
                </p14:cNvPr>
                <p14:cNvContentPartPr/>
                <p14:nvPr/>
              </p14:nvContentPartPr>
              <p14:xfrm>
                <a:off x="6115680" y="3648532"/>
                <a:ext cx="239040" cy="143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FE2B3D1-C564-5C66-55FC-F3D87A5732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08120" y="3640972"/>
                  <a:ext cx="254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50C67AB-84A6-664F-965C-A94D51BCB816}"/>
                    </a:ext>
                  </a:extLst>
                </p14:cNvPr>
                <p14:cNvContentPartPr/>
                <p14:nvPr/>
              </p14:nvContentPartPr>
              <p14:xfrm>
                <a:off x="6538320" y="3568252"/>
                <a:ext cx="124920" cy="167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50C67AB-84A6-664F-965C-A94D51BCB8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30760" y="3560692"/>
                  <a:ext cx="140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ECD41F6-6258-EB1A-0E1E-E0F5AEC3FA69}"/>
                    </a:ext>
                  </a:extLst>
                </p14:cNvPr>
                <p14:cNvContentPartPr/>
                <p14:nvPr/>
              </p14:nvContentPartPr>
              <p14:xfrm>
                <a:off x="6596640" y="3489052"/>
                <a:ext cx="33480" cy="406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ECD41F6-6258-EB1A-0E1E-E0F5AEC3FA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89080" y="3481852"/>
                  <a:ext cx="4860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405901B-48BE-45F4-8707-2CDD402D4D70}"/>
              </a:ext>
            </a:extLst>
          </p:cNvPr>
          <p:cNvSpPr txBox="1"/>
          <p:nvPr/>
        </p:nvSpPr>
        <p:spPr>
          <a:xfrm>
            <a:off x="236627" y="238655"/>
            <a:ext cx="2075120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 err="1">
                <a:solidFill>
                  <a:schemeClr val="bg1"/>
                </a:solidFill>
              </a:rPr>
              <a:t>MakerDAO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13231D4-C1B5-4C54-2A83-88C2E85D63A6}"/>
              </a:ext>
            </a:extLst>
          </p:cNvPr>
          <p:cNvGrpSpPr/>
          <p:nvPr/>
        </p:nvGrpSpPr>
        <p:grpSpPr>
          <a:xfrm>
            <a:off x="1594351" y="2395027"/>
            <a:ext cx="956160" cy="496800"/>
            <a:chOff x="2441018" y="2150274"/>
            <a:chExt cx="95616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73DBA38-5670-050A-B4D7-B55403C060AA}"/>
                    </a:ext>
                  </a:extLst>
                </p14:cNvPr>
                <p14:cNvContentPartPr/>
                <p14:nvPr/>
              </p14:nvContentPartPr>
              <p14:xfrm>
                <a:off x="2441018" y="2308314"/>
                <a:ext cx="798120" cy="338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73DBA38-5670-050A-B4D7-B55403C060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25538" y="2293194"/>
                  <a:ext cx="828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562473-D7A4-9569-24D1-A8F7E77474FC}"/>
                    </a:ext>
                  </a:extLst>
                </p14:cNvPr>
                <p14:cNvContentPartPr/>
                <p14:nvPr/>
              </p14:nvContentPartPr>
              <p14:xfrm>
                <a:off x="3223298" y="2238114"/>
                <a:ext cx="13680" cy="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562473-D7A4-9569-24D1-A8F7E77474F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08178" y="2222994"/>
                  <a:ext cx="44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5A5A61E-2CA2-F606-BACD-FCD3980796A4}"/>
                    </a:ext>
                  </a:extLst>
                </p14:cNvPr>
                <p14:cNvContentPartPr/>
                <p14:nvPr/>
              </p14:nvContentPartPr>
              <p14:xfrm>
                <a:off x="3310418" y="2150274"/>
                <a:ext cx="85680" cy="213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5A5A61E-2CA2-F606-BACD-FCD3980796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95298" y="2134794"/>
                  <a:ext cx="116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BA4CE2-2869-7F66-22E3-36654D430D84}"/>
                    </a:ext>
                  </a:extLst>
                </p14:cNvPr>
                <p14:cNvContentPartPr/>
                <p14:nvPr/>
              </p14:nvContentPartPr>
              <p14:xfrm>
                <a:off x="3304298" y="2242434"/>
                <a:ext cx="92880" cy="34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BA4CE2-2869-7F66-22E3-36654D430D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89178" y="2227314"/>
                  <a:ext cx="1231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0E57B-3141-A2E6-DA0E-12C604DC9260}"/>
              </a:ext>
            </a:extLst>
          </p:cNvPr>
          <p:cNvGrpSpPr/>
          <p:nvPr/>
        </p:nvGrpSpPr>
        <p:grpSpPr>
          <a:xfrm>
            <a:off x="5444911" y="2650627"/>
            <a:ext cx="724320" cy="268920"/>
            <a:chOff x="6291578" y="2405874"/>
            <a:chExt cx="7243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2EE0FA-C06F-64EB-DC84-512539B745CD}"/>
                    </a:ext>
                  </a:extLst>
                </p14:cNvPr>
                <p14:cNvContentPartPr/>
                <p14:nvPr/>
              </p14:nvContentPartPr>
              <p14:xfrm>
                <a:off x="6291578" y="2568594"/>
                <a:ext cx="307800" cy="104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2EE0FA-C06F-64EB-DC84-512539B745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76458" y="2553114"/>
                  <a:ext cx="338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5118252-3A19-D166-69AA-E31AAD3BD6F3}"/>
                    </a:ext>
                  </a:extLst>
                </p14:cNvPr>
                <p14:cNvContentPartPr/>
                <p14:nvPr/>
              </p14:nvContentPartPr>
              <p14:xfrm>
                <a:off x="6606218" y="2506314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5118252-3A19-D166-69AA-E31AAD3BD6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90738" y="249119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896498A-FE04-DBA3-1D1A-E1E71E511746}"/>
                    </a:ext>
                  </a:extLst>
                </p14:cNvPr>
                <p14:cNvContentPartPr/>
                <p14:nvPr/>
              </p14:nvContentPartPr>
              <p14:xfrm>
                <a:off x="6685058" y="2405874"/>
                <a:ext cx="330840" cy="268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896498A-FE04-DBA3-1D1A-E1E71E51174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69938" y="2390754"/>
                  <a:ext cx="361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AFCB60C-EDDC-032C-01B7-ABD155441139}"/>
                    </a:ext>
                  </a:extLst>
                </p14:cNvPr>
                <p14:cNvContentPartPr/>
                <p14:nvPr/>
              </p14:nvContentPartPr>
              <p14:xfrm>
                <a:off x="6861098" y="2485074"/>
                <a:ext cx="138960" cy="42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AFCB60C-EDDC-032C-01B7-ABD1554411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45618" y="2469954"/>
                  <a:ext cx="169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E27FDC1-8A25-2C9F-8FE0-C848E54F69C3}"/>
                    </a:ext>
                  </a:extLst>
                </p14:cNvPr>
                <p14:cNvContentPartPr/>
                <p14:nvPr/>
              </p14:nvContentPartPr>
              <p14:xfrm>
                <a:off x="6583178" y="2477154"/>
                <a:ext cx="4680" cy="10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E27FDC1-8A25-2C9F-8FE0-C848E54F69C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67698" y="2461674"/>
                  <a:ext cx="352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FE71E6F-CAC5-D614-8F3D-4D947A99A9A7}"/>
              </a:ext>
            </a:extLst>
          </p:cNvPr>
          <p:cNvGrpSpPr/>
          <p:nvPr/>
        </p:nvGrpSpPr>
        <p:grpSpPr>
          <a:xfrm>
            <a:off x="3136231" y="2173627"/>
            <a:ext cx="1531080" cy="1476360"/>
            <a:chOff x="3982898" y="1928874"/>
            <a:chExt cx="1531080" cy="14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D656B3-2534-B880-F6A1-CB501E2E9C61}"/>
                    </a:ext>
                  </a:extLst>
                </p14:cNvPr>
                <p14:cNvContentPartPr/>
                <p14:nvPr/>
              </p14:nvContentPartPr>
              <p14:xfrm>
                <a:off x="3982898" y="2112114"/>
                <a:ext cx="300600" cy="936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D656B3-2534-B880-F6A1-CB501E2E9C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67778" y="2096634"/>
                  <a:ext cx="33120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13872DF-AC43-6628-6851-475BA4E85AFA}"/>
                    </a:ext>
                  </a:extLst>
                </p14:cNvPr>
                <p14:cNvContentPartPr/>
                <p14:nvPr/>
              </p14:nvContentPartPr>
              <p14:xfrm>
                <a:off x="4149938" y="1928874"/>
                <a:ext cx="479880" cy="1366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13872DF-AC43-6628-6851-475BA4E85A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34818" y="1913754"/>
                  <a:ext cx="510480" cy="13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5F0A47-03F8-4680-F663-DEA0EDB13EB8}"/>
                    </a:ext>
                  </a:extLst>
                </p14:cNvPr>
                <p14:cNvContentPartPr/>
                <p14:nvPr/>
              </p14:nvContentPartPr>
              <p14:xfrm>
                <a:off x="4385378" y="2607474"/>
                <a:ext cx="192240" cy="618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5F0A47-03F8-4680-F663-DEA0EDB13E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70258" y="2592354"/>
                  <a:ext cx="22284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5B4277-D499-4908-AB95-6B72B10E2DC9}"/>
                    </a:ext>
                  </a:extLst>
                </p14:cNvPr>
                <p14:cNvContentPartPr/>
                <p14:nvPr/>
              </p14:nvContentPartPr>
              <p14:xfrm>
                <a:off x="4584458" y="2040114"/>
                <a:ext cx="495000" cy="1365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5B4277-D499-4908-AB95-6B72B10E2DC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68978" y="2024634"/>
                  <a:ext cx="525600" cy="13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4AB05FE-A6D7-DB3A-E7EC-0BA53F439542}"/>
                    </a:ext>
                  </a:extLst>
                </p14:cNvPr>
                <p14:cNvContentPartPr/>
                <p14:nvPr/>
              </p14:nvContentPartPr>
              <p14:xfrm>
                <a:off x="4548098" y="2062434"/>
                <a:ext cx="285480" cy="608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4AB05FE-A6D7-DB3A-E7EC-0BA53F4395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32618" y="2047314"/>
                  <a:ext cx="3160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29CCA6A-4DD5-E323-E8A6-DD84DCCE8CAE}"/>
                    </a:ext>
                  </a:extLst>
                </p14:cNvPr>
                <p14:cNvContentPartPr/>
                <p14:nvPr/>
              </p14:nvContentPartPr>
              <p14:xfrm>
                <a:off x="4842938" y="2129754"/>
                <a:ext cx="440280" cy="1243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29CCA6A-4DD5-E323-E8A6-DD84DCCE8CA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27458" y="2114634"/>
                  <a:ext cx="470520" cy="12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D96CFC8-0CB0-9669-4301-D9DA99D0374E}"/>
                    </a:ext>
                  </a:extLst>
                </p14:cNvPr>
                <p14:cNvContentPartPr/>
                <p14:nvPr/>
              </p14:nvContentPartPr>
              <p14:xfrm>
                <a:off x="5154698" y="2348994"/>
                <a:ext cx="359280" cy="910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D96CFC8-0CB0-9669-4301-D9DA99D0374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39218" y="2333874"/>
                  <a:ext cx="38988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E5DEBA1-4E9E-D6B2-A83D-A174DB2FF21F}"/>
                    </a:ext>
                  </a:extLst>
                </p14:cNvPr>
                <p14:cNvContentPartPr/>
                <p14:nvPr/>
              </p14:nvContentPartPr>
              <p14:xfrm>
                <a:off x="5383658" y="2897274"/>
                <a:ext cx="84600" cy="184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E5DEBA1-4E9E-D6B2-A83D-A174DB2FF2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68538" y="2881794"/>
                  <a:ext cx="1152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528B746-5709-5D93-42AF-BF1F1A3CCEAC}"/>
              </a:ext>
            </a:extLst>
          </p:cNvPr>
          <p:cNvGrpSpPr/>
          <p:nvPr/>
        </p:nvGrpSpPr>
        <p:grpSpPr>
          <a:xfrm>
            <a:off x="4706693" y="1946135"/>
            <a:ext cx="2129040" cy="1224692"/>
            <a:chOff x="5553360" y="1701382"/>
            <a:chExt cx="2129040" cy="12246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9D5418-30C6-BE9C-2252-274E2B37C5F3}"/>
                    </a:ext>
                  </a:extLst>
                </p14:cNvPr>
                <p14:cNvContentPartPr/>
                <p14:nvPr/>
              </p14:nvContentPartPr>
              <p14:xfrm>
                <a:off x="5553360" y="2282422"/>
                <a:ext cx="1331640" cy="41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9D5418-30C6-BE9C-2252-274E2B37C5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46160" y="2274862"/>
                  <a:ext cx="13467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FE47DA-F4C3-CBBC-B8D0-E105CDDA77ED}"/>
                    </a:ext>
                  </a:extLst>
                </p14:cNvPr>
                <p14:cNvContentPartPr/>
                <p14:nvPr/>
              </p14:nvContentPartPr>
              <p14:xfrm>
                <a:off x="6763320" y="2221222"/>
                <a:ext cx="182880" cy="21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FE47DA-F4C3-CBBC-B8D0-E105CDDA77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55760" y="2213662"/>
                  <a:ext cx="198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A7D86F-0F83-4EB6-BD7B-88D338CC2838}"/>
                    </a:ext>
                  </a:extLst>
                </p14:cNvPr>
                <p14:cNvContentPartPr/>
                <p14:nvPr/>
              </p14:nvContentPartPr>
              <p14:xfrm>
                <a:off x="7141680" y="2244982"/>
                <a:ext cx="21600" cy="18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A7D86F-0F83-4EB6-BD7B-88D338CC28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4480" y="2237422"/>
                  <a:ext cx="36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98792C-3722-A117-4D10-B46E5FE01B7F}"/>
                    </a:ext>
                  </a:extLst>
                </p14:cNvPr>
                <p14:cNvContentPartPr/>
                <p14:nvPr/>
              </p14:nvContentPartPr>
              <p14:xfrm>
                <a:off x="7179840" y="2248942"/>
                <a:ext cx="115920" cy="20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98792C-3722-A117-4D10-B46E5FE01B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72280" y="2241382"/>
                  <a:ext cx="131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0CCA96-F2B8-8719-B93F-7BD7517955F2}"/>
                    </a:ext>
                  </a:extLst>
                </p14:cNvPr>
                <p14:cNvContentPartPr/>
                <p14:nvPr/>
              </p14:nvContentPartPr>
              <p14:xfrm>
                <a:off x="7355160" y="2233102"/>
                <a:ext cx="145800" cy="18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0CCA96-F2B8-8719-B93F-7BD7517955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47600" y="2225542"/>
                  <a:ext cx="160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A909DD-558C-ECBC-9BF1-0861EAE57C5D}"/>
                    </a:ext>
                  </a:extLst>
                </p14:cNvPr>
                <p14:cNvContentPartPr/>
                <p14:nvPr/>
              </p14:nvContentPartPr>
              <p14:xfrm>
                <a:off x="7409520" y="2312662"/>
                <a:ext cx="160200" cy="41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A909DD-558C-ECBC-9BF1-0861EAE57C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01960" y="2305102"/>
                  <a:ext cx="175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FE7E63-860A-B318-9740-32AB908F18C2}"/>
                    </a:ext>
                  </a:extLst>
                </p14:cNvPr>
                <p14:cNvContentPartPr/>
                <p14:nvPr/>
              </p14:nvContentPartPr>
              <p14:xfrm>
                <a:off x="7658280" y="2210422"/>
                <a:ext cx="24120" cy="21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FE7E63-860A-B318-9740-32AB908F18C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50720" y="2202862"/>
                  <a:ext cx="39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063AB3-8425-493D-022C-D5ABDAA3BD6A}"/>
                    </a:ext>
                  </a:extLst>
                </p14:cNvPr>
                <p14:cNvContentPartPr/>
                <p14:nvPr/>
              </p14:nvContentPartPr>
              <p14:xfrm>
                <a:off x="6466320" y="1872022"/>
                <a:ext cx="29160" cy="19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063AB3-8425-493D-022C-D5ABDAA3BD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58760" y="1864462"/>
                  <a:ext cx="44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C9B1BB-E0AB-794E-1BF3-3F5A312346C1}"/>
                    </a:ext>
                  </a:extLst>
                </p14:cNvPr>
                <p14:cNvContentPartPr/>
                <p14:nvPr/>
              </p14:nvContentPartPr>
              <p14:xfrm>
                <a:off x="6600960" y="1886062"/>
                <a:ext cx="130680" cy="14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C9B1BB-E0AB-794E-1BF3-3F5A312346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93400" y="1878502"/>
                  <a:ext cx="145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88816F-EA8F-A469-9263-C418D6353054}"/>
                    </a:ext>
                  </a:extLst>
                </p14:cNvPr>
                <p14:cNvContentPartPr/>
                <p14:nvPr/>
              </p14:nvContentPartPr>
              <p14:xfrm>
                <a:off x="6836400" y="1861582"/>
                <a:ext cx="92880" cy="10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88816F-EA8F-A469-9263-C418D63530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28840" y="1854022"/>
                  <a:ext cx="108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8FD513-2FEC-ABD0-C865-04CED77BF7A6}"/>
                    </a:ext>
                  </a:extLst>
                </p14:cNvPr>
                <p14:cNvContentPartPr/>
                <p14:nvPr/>
              </p14:nvContentPartPr>
              <p14:xfrm>
                <a:off x="7041960" y="1741342"/>
                <a:ext cx="103680" cy="143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8FD513-2FEC-ABD0-C865-04CED77BF7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34400" y="1733782"/>
                  <a:ext cx="118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AC4253-25D6-6162-3757-B3E1E66212DD}"/>
                    </a:ext>
                  </a:extLst>
                </p14:cNvPr>
                <p14:cNvContentPartPr/>
                <p14:nvPr/>
              </p14:nvContentPartPr>
              <p14:xfrm>
                <a:off x="7085160" y="1701382"/>
                <a:ext cx="12960" cy="35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AC4253-25D6-6162-3757-B3E1E66212D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77600" y="1693822"/>
                  <a:ext cx="28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4223BF8-B01A-97B3-02C1-6384348E8DD3}"/>
                    </a:ext>
                  </a:extLst>
                </p14:cNvPr>
                <p14:cNvContentPartPr/>
                <p14:nvPr/>
              </p14:nvContentPartPr>
              <p14:xfrm>
                <a:off x="5652218" y="2364114"/>
                <a:ext cx="74160" cy="177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4223BF8-B01A-97B3-02C1-6384348E8DD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44658" y="2356554"/>
                  <a:ext cx="89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B68DEF-2D3B-F3AC-C726-A21288C18369}"/>
                    </a:ext>
                  </a:extLst>
                </p14:cNvPr>
                <p14:cNvContentPartPr/>
                <p14:nvPr/>
              </p14:nvContentPartPr>
              <p14:xfrm>
                <a:off x="5782538" y="2279874"/>
                <a:ext cx="13680" cy="23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B68DEF-2D3B-F3AC-C726-A21288C1836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74978" y="2272314"/>
                  <a:ext cx="28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151E8D-87B4-89DF-53B4-B1DC119E5946}"/>
                    </a:ext>
                  </a:extLst>
                </p14:cNvPr>
                <p14:cNvContentPartPr/>
                <p14:nvPr/>
              </p14:nvContentPartPr>
              <p14:xfrm>
                <a:off x="5744378" y="2433594"/>
                <a:ext cx="75960" cy="36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151E8D-87B4-89DF-53B4-B1DC119E59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36818" y="2426034"/>
                  <a:ext cx="91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65A1C33-986B-E1A2-7693-06F43097BC96}"/>
                    </a:ext>
                  </a:extLst>
                </p14:cNvPr>
                <p14:cNvContentPartPr/>
                <p14:nvPr/>
              </p14:nvContentPartPr>
              <p14:xfrm>
                <a:off x="5867858" y="2276274"/>
                <a:ext cx="227880" cy="218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65A1C33-986B-E1A2-7693-06F43097BC9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60298" y="2268714"/>
                  <a:ext cx="243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EA49D8-32F2-5E3B-F473-B2B23CFC32D3}"/>
                    </a:ext>
                  </a:extLst>
                </p14:cNvPr>
                <p14:cNvContentPartPr/>
                <p14:nvPr/>
              </p14:nvContentPartPr>
              <p14:xfrm>
                <a:off x="6139658" y="2322354"/>
                <a:ext cx="4680" cy="91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EA49D8-32F2-5E3B-F473-B2B23CFC32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32098" y="2314794"/>
                  <a:ext cx="19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AF4668-FC47-AE5F-60B2-E74373394389}"/>
                    </a:ext>
                  </a:extLst>
                </p14:cNvPr>
                <p14:cNvContentPartPr/>
                <p14:nvPr/>
              </p14:nvContentPartPr>
              <p14:xfrm>
                <a:off x="6127418" y="2287794"/>
                <a:ext cx="17280" cy="25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AF4668-FC47-AE5F-60B2-E743733943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19858" y="2280234"/>
                  <a:ext cx="32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D419D1D-766F-2B53-0B9E-81C7C5455F15}"/>
                    </a:ext>
                  </a:extLst>
                </p14:cNvPr>
                <p14:cNvContentPartPr/>
                <p14:nvPr/>
              </p14:nvContentPartPr>
              <p14:xfrm>
                <a:off x="6202658" y="2166834"/>
                <a:ext cx="87480" cy="213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D419D1D-766F-2B53-0B9E-81C7C5455F1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95458" y="2159634"/>
                  <a:ext cx="102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880AC0-4755-247E-AE9A-CDCD46285359}"/>
                    </a:ext>
                  </a:extLst>
                </p14:cNvPr>
                <p14:cNvContentPartPr/>
                <p14:nvPr/>
              </p14:nvContentPartPr>
              <p14:xfrm>
                <a:off x="6291578" y="2258634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880AC0-4755-247E-AE9A-CDCD462853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84018" y="225107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973E6-3E6C-440A-E3E9-4E56ABC50413}"/>
                    </a:ext>
                  </a:extLst>
                </p14:cNvPr>
                <p14:cNvContentPartPr/>
                <p14:nvPr/>
              </p14:nvContentPartPr>
              <p14:xfrm>
                <a:off x="6336938" y="2104914"/>
                <a:ext cx="19080" cy="266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973E6-3E6C-440A-E3E9-4E56ABC5041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29378" y="2097354"/>
                  <a:ext cx="34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FD9EDE6-2472-7CFA-4FB9-DBDC227DF978}"/>
                    </a:ext>
                  </a:extLst>
                </p14:cNvPr>
                <p14:cNvContentPartPr/>
                <p14:nvPr/>
              </p14:nvContentPartPr>
              <p14:xfrm>
                <a:off x="6336938" y="2255754"/>
                <a:ext cx="129240" cy="192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FD9EDE6-2472-7CFA-4FB9-DBDC227DF97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29378" y="2248194"/>
                  <a:ext cx="144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D80DFD0-3638-5FE4-B8E4-48981F050A00}"/>
                    </a:ext>
                  </a:extLst>
                </p14:cNvPr>
                <p14:cNvContentPartPr/>
                <p14:nvPr/>
              </p14:nvContentPartPr>
              <p14:xfrm>
                <a:off x="6355658" y="2171514"/>
                <a:ext cx="106920" cy="28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D80DFD0-3638-5FE4-B8E4-48981F050A0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48098" y="2163954"/>
                  <a:ext cx="122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BF15613-3CAD-041B-3B5F-A98090138202}"/>
                    </a:ext>
                  </a:extLst>
                </p14:cNvPr>
                <p14:cNvContentPartPr/>
                <p14:nvPr/>
              </p14:nvContentPartPr>
              <p14:xfrm>
                <a:off x="5764898" y="2612874"/>
                <a:ext cx="79560" cy="313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BF15613-3CAD-041B-3B5F-A9809013820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57338" y="2605314"/>
                  <a:ext cx="94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A6C6A9C-F531-A51F-B9B7-42F7FE68D160}"/>
                    </a:ext>
                  </a:extLst>
                </p14:cNvPr>
                <p14:cNvContentPartPr/>
                <p14:nvPr/>
              </p14:nvContentPartPr>
              <p14:xfrm>
                <a:off x="5781818" y="2684874"/>
                <a:ext cx="346680" cy="118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A6C6A9C-F531-A51F-B9B7-42F7FE68D16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74258" y="2677314"/>
                  <a:ext cx="3618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3FA8F4A-09AF-86EA-99C4-2518E6DD26E4}"/>
                  </a:ext>
                </a:extLst>
              </p14:cNvPr>
              <p14:cNvContentPartPr/>
              <p14:nvPr/>
            </p14:nvContentPartPr>
            <p14:xfrm>
              <a:off x="5172391" y="1279027"/>
              <a:ext cx="2437920" cy="1120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3FA8F4A-09AF-86EA-99C4-2518E6DD26E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156911" y="1263907"/>
                <a:ext cx="2468520" cy="11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853EBC-9C39-1858-6794-DDD69E948D15}"/>
              </a:ext>
            </a:extLst>
          </p:cNvPr>
          <p:cNvGrpSpPr/>
          <p:nvPr/>
        </p:nvGrpSpPr>
        <p:grpSpPr>
          <a:xfrm>
            <a:off x="7826671" y="607987"/>
            <a:ext cx="3397320" cy="2338920"/>
            <a:chOff x="8673338" y="363234"/>
            <a:chExt cx="3397320" cy="23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75F2E0-F69C-03BB-DC93-7302E4DAABDE}"/>
                    </a:ext>
                  </a:extLst>
                </p14:cNvPr>
                <p14:cNvContentPartPr/>
                <p14:nvPr/>
              </p14:nvContentPartPr>
              <p14:xfrm>
                <a:off x="11142578" y="363234"/>
                <a:ext cx="163800" cy="394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75F2E0-F69C-03BB-DC93-7302E4DAABD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127458" y="348114"/>
                  <a:ext cx="1944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47A0DDC-334A-846B-3E24-91C126EBC75A}"/>
                    </a:ext>
                  </a:extLst>
                </p14:cNvPr>
                <p14:cNvContentPartPr/>
                <p14:nvPr/>
              </p14:nvContentPartPr>
              <p14:xfrm>
                <a:off x="11216378" y="413634"/>
                <a:ext cx="424080" cy="254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47A0DDC-334A-846B-3E24-91C126EBC75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201258" y="398154"/>
                  <a:ext cx="454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D46BDD0-DA49-472C-22F5-7C501034AFD4}"/>
                    </a:ext>
                  </a:extLst>
                </p14:cNvPr>
                <p14:cNvContentPartPr/>
                <p14:nvPr/>
              </p14:nvContentPartPr>
              <p14:xfrm>
                <a:off x="11656298" y="510474"/>
                <a:ext cx="351360" cy="88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D46BDD0-DA49-472C-22F5-7C501034AFD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640818" y="495354"/>
                  <a:ext cx="381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0080A4-6737-7FD2-83F4-F2214C5337FD}"/>
                    </a:ext>
                  </a:extLst>
                </p14:cNvPr>
                <p14:cNvContentPartPr/>
                <p14:nvPr/>
              </p14:nvContentPartPr>
              <p14:xfrm>
                <a:off x="8673338" y="802434"/>
                <a:ext cx="353160" cy="395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0080A4-6737-7FD2-83F4-F2214C5337F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657858" y="787314"/>
                  <a:ext cx="3834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C556F09-9F9B-DF92-D7A7-54DEBE817DE6}"/>
                    </a:ext>
                  </a:extLst>
                </p14:cNvPr>
                <p14:cNvContentPartPr/>
                <p14:nvPr/>
              </p14:nvContentPartPr>
              <p14:xfrm>
                <a:off x="8972498" y="934194"/>
                <a:ext cx="152280" cy="33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C556F09-9F9B-DF92-D7A7-54DEBE817DE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957378" y="918714"/>
                  <a:ext cx="182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AA2DC2E-BAD1-E0DB-5E35-D84756D34304}"/>
                    </a:ext>
                  </a:extLst>
                </p14:cNvPr>
                <p14:cNvContentPartPr/>
                <p14:nvPr/>
              </p14:nvContentPartPr>
              <p14:xfrm>
                <a:off x="9328898" y="782994"/>
                <a:ext cx="258120" cy="443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AA2DC2E-BAD1-E0DB-5E35-D84756D3430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13418" y="767874"/>
                  <a:ext cx="2883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52F3C86-B51E-12B3-7B8E-7352525BB213}"/>
                    </a:ext>
                  </a:extLst>
                </p14:cNvPr>
                <p14:cNvContentPartPr/>
                <p14:nvPr/>
              </p14:nvContentPartPr>
              <p14:xfrm>
                <a:off x="9799418" y="611634"/>
                <a:ext cx="360" cy="74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52F3C86-B51E-12B3-7B8E-7352525BB21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784298" y="596514"/>
                  <a:ext cx="30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958F87-A9DF-ED33-8287-B216DDF73FB4}"/>
                    </a:ext>
                  </a:extLst>
                </p14:cNvPr>
                <p14:cNvContentPartPr/>
                <p14:nvPr/>
              </p14:nvContentPartPr>
              <p14:xfrm>
                <a:off x="9966458" y="686514"/>
                <a:ext cx="233280" cy="235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958F87-A9DF-ED33-8287-B216DDF73FB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951338" y="671394"/>
                  <a:ext cx="263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7AC1B03-8955-A37D-0F13-54BA6DB7AEB6}"/>
                    </a:ext>
                  </a:extLst>
                </p14:cNvPr>
                <p14:cNvContentPartPr/>
                <p14:nvPr/>
              </p14:nvContentPartPr>
              <p14:xfrm>
                <a:off x="10247618" y="630354"/>
                <a:ext cx="176760" cy="201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7AC1B03-8955-A37D-0F13-54BA6DB7AEB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32498" y="614874"/>
                  <a:ext cx="20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10A3F3B-6881-218C-7C6E-17DD89CBCB08}"/>
                    </a:ext>
                  </a:extLst>
                </p14:cNvPr>
                <p14:cNvContentPartPr/>
                <p14:nvPr/>
              </p14:nvContentPartPr>
              <p14:xfrm>
                <a:off x="10423298" y="558354"/>
                <a:ext cx="202680" cy="238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10A3F3B-6881-218C-7C6E-17DD89CBCB0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407818" y="543234"/>
                  <a:ext cx="233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30072AB-012A-726C-BEB6-A0B5102F0826}"/>
                    </a:ext>
                  </a:extLst>
                </p14:cNvPr>
                <p14:cNvContentPartPr/>
                <p14:nvPr/>
              </p14:nvContentPartPr>
              <p14:xfrm>
                <a:off x="10697618" y="410034"/>
                <a:ext cx="9000" cy="101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30072AB-012A-726C-BEB6-A0B5102F082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682498" y="394554"/>
                  <a:ext cx="3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E0768AB-8C0B-F3D3-E762-05DD9BE0ECFC}"/>
                    </a:ext>
                  </a:extLst>
                </p14:cNvPr>
                <p14:cNvContentPartPr/>
                <p14:nvPr/>
              </p14:nvContentPartPr>
              <p14:xfrm>
                <a:off x="9214058" y="1261074"/>
                <a:ext cx="1031760" cy="427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0768AB-8C0B-F3D3-E762-05DD9BE0ECF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198938" y="1245594"/>
                  <a:ext cx="10623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FD98D6F-E584-61F4-46FA-1CCF31FE108E}"/>
                    </a:ext>
                  </a:extLst>
                </p14:cNvPr>
                <p14:cNvContentPartPr/>
                <p14:nvPr/>
              </p14:nvContentPartPr>
              <p14:xfrm>
                <a:off x="10051058" y="607314"/>
                <a:ext cx="2019600" cy="394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FD98D6F-E584-61F4-46FA-1CCF31FE108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035578" y="591834"/>
                  <a:ext cx="20498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1D86615-C1FE-F351-409D-5D52A1B2FB67}"/>
                    </a:ext>
                  </a:extLst>
                </p14:cNvPr>
                <p14:cNvContentPartPr/>
                <p14:nvPr/>
              </p14:nvContentPartPr>
              <p14:xfrm>
                <a:off x="10973018" y="844194"/>
                <a:ext cx="401760" cy="1130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1D86615-C1FE-F351-409D-5D52A1B2FB6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57898" y="829074"/>
                  <a:ext cx="432360" cy="11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6B4DB91-C662-0F46-E43D-29D756DCA7F9}"/>
                    </a:ext>
                  </a:extLst>
                </p14:cNvPr>
                <p14:cNvContentPartPr/>
                <p14:nvPr/>
              </p14:nvContentPartPr>
              <p14:xfrm>
                <a:off x="10759898" y="2006994"/>
                <a:ext cx="568800" cy="297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6B4DB91-C662-0F46-E43D-29D756DCA7F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744418" y="1991874"/>
                  <a:ext cx="599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FFAD74-73C6-E60E-1FBC-BC7DE489E1B5}"/>
                    </a:ext>
                  </a:extLst>
                </p14:cNvPr>
                <p14:cNvContentPartPr/>
                <p14:nvPr/>
              </p14:nvContentPartPr>
              <p14:xfrm>
                <a:off x="10735058" y="2408754"/>
                <a:ext cx="792360" cy="293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FFAD74-73C6-E60E-1FBC-BC7DE489E1B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719938" y="2393274"/>
                  <a:ext cx="82296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0801476-576D-23DD-12B2-A969AAF81038}"/>
              </a:ext>
            </a:extLst>
          </p:cNvPr>
          <p:cNvGrpSpPr/>
          <p:nvPr/>
        </p:nvGrpSpPr>
        <p:grpSpPr>
          <a:xfrm>
            <a:off x="9495271" y="3209347"/>
            <a:ext cx="1896480" cy="570960"/>
            <a:chOff x="10341938" y="2964594"/>
            <a:chExt cx="189648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1AD141B-97A0-AC2A-7A7F-1A218AC26594}"/>
                    </a:ext>
                  </a:extLst>
                </p14:cNvPr>
                <p14:cNvContentPartPr/>
                <p14:nvPr/>
              </p14:nvContentPartPr>
              <p14:xfrm>
                <a:off x="10341938" y="3007434"/>
                <a:ext cx="229320" cy="528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1AD141B-97A0-AC2A-7A7F-1A218AC265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326458" y="2992314"/>
                  <a:ext cx="259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2B096C4-2865-D0C9-886D-77161394C508}"/>
                    </a:ext>
                  </a:extLst>
                </p14:cNvPr>
                <p14:cNvContentPartPr/>
                <p14:nvPr/>
              </p14:nvContentPartPr>
              <p14:xfrm>
                <a:off x="10668458" y="3011754"/>
                <a:ext cx="1252080" cy="277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2B096C4-2865-D0C9-886D-77161394C50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652978" y="2996634"/>
                  <a:ext cx="1282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2A6D63-ECD0-6B1C-AE17-8725E32F1245}"/>
                    </a:ext>
                  </a:extLst>
                </p14:cNvPr>
                <p14:cNvContentPartPr/>
                <p14:nvPr/>
              </p14:nvContentPartPr>
              <p14:xfrm>
                <a:off x="11976698" y="2964594"/>
                <a:ext cx="261720" cy="135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2A6D63-ECD0-6B1C-AE17-8725E32F124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961578" y="2949474"/>
                  <a:ext cx="2923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81C1AFE-329D-1015-78F7-0397D1046F07}"/>
              </a:ext>
            </a:extLst>
          </p:cNvPr>
          <p:cNvGrpSpPr/>
          <p:nvPr/>
        </p:nvGrpSpPr>
        <p:grpSpPr>
          <a:xfrm>
            <a:off x="9947071" y="3778147"/>
            <a:ext cx="1025280" cy="397440"/>
            <a:chOff x="10793738" y="3533394"/>
            <a:chExt cx="10252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5BD76A3-D6A6-9AB5-9830-FDCB8AE4F4C0}"/>
                    </a:ext>
                  </a:extLst>
                </p14:cNvPr>
                <p14:cNvContentPartPr/>
                <p14:nvPr/>
              </p14:nvContentPartPr>
              <p14:xfrm>
                <a:off x="10793738" y="3533394"/>
                <a:ext cx="287280" cy="397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5BD76A3-D6A6-9AB5-9830-FDCB8AE4F4C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778258" y="3517914"/>
                  <a:ext cx="317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2BA8FDA-C451-AACC-A7DD-CEC1DD2AFED6}"/>
                    </a:ext>
                  </a:extLst>
                </p14:cNvPr>
                <p14:cNvContentPartPr/>
                <p14:nvPr/>
              </p14:nvContentPartPr>
              <p14:xfrm>
                <a:off x="10856738" y="3534114"/>
                <a:ext cx="511200" cy="358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2BA8FDA-C451-AACC-A7DD-CEC1DD2AFED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841258" y="3518994"/>
                  <a:ext cx="541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529FF80-E083-FD8A-B021-FFC8B7300A00}"/>
                    </a:ext>
                  </a:extLst>
                </p14:cNvPr>
                <p14:cNvContentPartPr/>
                <p14:nvPr/>
              </p14:nvContentPartPr>
              <p14:xfrm>
                <a:off x="11392418" y="3644274"/>
                <a:ext cx="426600" cy="84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529FF80-E083-FD8A-B021-FFC8B7300A0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376938" y="3629154"/>
                  <a:ext cx="457200" cy="11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342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ED39D-D851-CD83-7308-D68BBBD527C4}"/>
              </a:ext>
            </a:extLst>
          </p:cNvPr>
          <p:cNvSpPr txBox="1"/>
          <p:nvPr/>
        </p:nvSpPr>
        <p:spPr>
          <a:xfrm>
            <a:off x="279747" y="255696"/>
            <a:ext cx="174349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create DAI?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3A025E-A40F-D23D-3202-195182F69815}"/>
                  </a:ext>
                </a:extLst>
              </p14:cNvPr>
              <p14:cNvContentPartPr/>
              <p14:nvPr/>
            </p14:nvContentPartPr>
            <p14:xfrm>
              <a:off x="3016298" y="1470594"/>
              <a:ext cx="1275840" cy="158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3A025E-A40F-D23D-3202-195182F69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098" y="1463034"/>
                <a:ext cx="1290960" cy="159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BA1D3D6-AF47-84AC-FFED-F5B58F674E28}"/>
              </a:ext>
            </a:extLst>
          </p:cNvPr>
          <p:cNvGrpSpPr/>
          <p:nvPr/>
        </p:nvGrpSpPr>
        <p:grpSpPr>
          <a:xfrm>
            <a:off x="4281338" y="1482114"/>
            <a:ext cx="1501200" cy="625680"/>
            <a:chOff x="4281338" y="1482114"/>
            <a:chExt cx="150120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F5D517-BCB6-CD03-54EA-2D9BFCDEE462}"/>
                    </a:ext>
                  </a:extLst>
                </p14:cNvPr>
                <p14:cNvContentPartPr/>
                <p14:nvPr/>
              </p14:nvContentPartPr>
              <p14:xfrm>
                <a:off x="4281338" y="1509834"/>
                <a:ext cx="1449720" cy="499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F5D517-BCB6-CD03-54EA-2D9BFCDEE4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778" y="1502274"/>
                  <a:ext cx="14644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D0EB22-A9FD-D951-C5D0-6E171B1A71C3}"/>
                    </a:ext>
                  </a:extLst>
                </p14:cNvPr>
                <p14:cNvContentPartPr/>
                <p14:nvPr/>
              </p14:nvContentPartPr>
              <p14:xfrm>
                <a:off x="5533778" y="1482114"/>
                <a:ext cx="248760" cy="21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D0EB22-A9FD-D951-C5D0-6E171B1A71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26578" y="1474554"/>
                  <a:ext cx="263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5E566B-F48D-92B0-4289-298E48D5882B}"/>
                    </a:ext>
                  </a:extLst>
                </p14:cNvPr>
                <p14:cNvContentPartPr/>
                <p14:nvPr/>
              </p14:nvContentPartPr>
              <p14:xfrm>
                <a:off x="4761218" y="1987554"/>
                <a:ext cx="17280" cy="12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5E566B-F48D-92B0-4289-298E48D588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3658" y="1979994"/>
                  <a:ext cx="32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FC576E-7D6A-9F5A-52F3-1841D4C60F70}"/>
                    </a:ext>
                  </a:extLst>
                </p14:cNvPr>
                <p14:cNvContentPartPr/>
                <p14:nvPr/>
              </p14:nvContentPartPr>
              <p14:xfrm>
                <a:off x="4873898" y="1942194"/>
                <a:ext cx="89280" cy="9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FC576E-7D6A-9F5A-52F3-1841D4C60F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6338" y="1934634"/>
                  <a:ext cx="104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78AA59-8973-BA1F-4208-BA048FBFD805}"/>
                    </a:ext>
                  </a:extLst>
                </p14:cNvPr>
                <p14:cNvContentPartPr/>
                <p14:nvPr/>
              </p14:nvContentPartPr>
              <p14:xfrm>
                <a:off x="5035538" y="1936074"/>
                <a:ext cx="90000" cy="7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78AA59-8973-BA1F-4208-BA048FBFD8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7978" y="1928514"/>
                  <a:ext cx="10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D6A3D9-FC12-1F95-BD55-DBAD8328BF0B}"/>
                    </a:ext>
                  </a:extLst>
                </p14:cNvPr>
                <p14:cNvContentPartPr/>
                <p14:nvPr/>
              </p14:nvContentPartPr>
              <p14:xfrm>
                <a:off x="5238218" y="1826634"/>
                <a:ext cx="99720" cy="131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D6A3D9-FC12-1F95-BD55-DBAD8328BF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30658" y="1819434"/>
                  <a:ext cx="114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307AE2-C5EF-9E75-FB32-08582C9BDF4C}"/>
                    </a:ext>
                  </a:extLst>
                </p14:cNvPr>
                <p14:cNvContentPartPr/>
                <p14:nvPr/>
              </p14:nvContentPartPr>
              <p14:xfrm>
                <a:off x="5286098" y="1788474"/>
                <a:ext cx="38880" cy="30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307AE2-C5EF-9E75-FB32-08582C9BDF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8538" y="1780914"/>
                  <a:ext cx="5364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B85819-1B26-2BDB-853C-C209564BF887}"/>
              </a:ext>
            </a:extLst>
          </p:cNvPr>
          <p:cNvGrpSpPr/>
          <p:nvPr/>
        </p:nvGrpSpPr>
        <p:grpSpPr>
          <a:xfrm>
            <a:off x="5685698" y="1862274"/>
            <a:ext cx="437760" cy="226080"/>
            <a:chOff x="5685698" y="1862274"/>
            <a:chExt cx="4377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D815F3-9551-76A4-983C-5C456CE4D811}"/>
                    </a:ext>
                  </a:extLst>
                </p14:cNvPr>
                <p14:cNvContentPartPr/>
                <p14:nvPr/>
              </p14:nvContentPartPr>
              <p14:xfrm>
                <a:off x="5685698" y="1920954"/>
                <a:ext cx="25200" cy="109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D815F3-9551-76A4-983C-5C456CE4D8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78138" y="1913394"/>
                  <a:ext cx="40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8C63EC-CF8F-3C78-7C8F-30CB2D92B0D9}"/>
                    </a:ext>
                  </a:extLst>
                </p14:cNvPr>
                <p14:cNvContentPartPr/>
                <p14:nvPr/>
              </p14:nvContentPartPr>
              <p14:xfrm>
                <a:off x="5715938" y="1887114"/>
                <a:ext cx="90000" cy="17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8C63EC-CF8F-3C78-7C8F-30CB2D92B0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8378" y="1879554"/>
                  <a:ext cx="105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FBB365-33E6-CEA9-61F3-B21D0CDE9B7D}"/>
                    </a:ext>
                  </a:extLst>
                </p14:cNvPr>
                <p14:cNvContentPartPr/>
                <p14:nvPr/>
              </p14:nvContentPartPr>
              <p14:xfrm>
                <a:off x="5850218" y="1862274"/>
                <a:ext cx="122040" cy="18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FBB365-33E6-CEA9-61F3-B21D0CDE9B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2658" y="1854714"/>
                  <a:ext cx="137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899C8C-9225-8B02-130D-C864FEFAEAA8}"/>
                    </a:ext>
                  </a:extLst>
                </p14:cNvPr>
                <p14:cNvContentPartPr/>
                <p14:nvPr/>
              </p14:nvContentPartPr>
              <p14:xfrm>
                <a:off x="5906738" y="1902234"/>
                <a:ext cx="216720" cy="18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899C8C-9225-8B02-130D-C864FEFAEA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9178" y="1894674"/>
                  <a:ext cx="23184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12AB814-1C11-8EF4-CD00-C92140C0C794}"/>
                  </a:ext>
                </a:extLst>
              </p14:cNvPr>
              <p14:cNvContentPartPr/>
              <p14:nvPr/>
            </p14:nvContentPartPr>
            <p14:xfrm>
              <a:off x="5213378" y="529194"/>
              <a:ext cx="479160" cy="197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12AB814-1C11-8EF4-CD00-C92140C0C7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05818" y="521634"/>
                <a:ext cx="494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67F79CC-5A46-58A5-64FC-901BBADCD802}"/>
                  </a:ext>
                </a:extLst>
              </p14:cNvPr>
              <p14:cNvContentPartPr/>
              <p14:nvPr/>
            </p14:nvContentPartPr>
            <p14:xfrm>
              <a:off x="5989538" y="358554"/>
              <a:ext cx="1111680" cy="527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67F79CC-5A46-58A5-64FC-901BBADCD8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81978" y="350994"/>
                <a:ext cx="11268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0935413-1C78-1D01-222D-F94D42F5FD20}"/>
                  </a:ext>
                </a:extLst>
              </p14:cNvPr>
              <p14:cNvContentPartPr/>
              <p14:nvPr/>
            </p14:nvContentPartPr>
            <p14:xfrm>
              <a:off x="10517258" y="2517834"/>
              <a:ext cx="333360" cy="154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0935413-1C78-1D01-222D-F94D42F5FD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09698" y="2510274"/>
                <a:ext cx="34848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FA9BE08-9FE8-D2B2-7B45-46B9A793CAFA}"/>
              </a:ext>
            </a:extLst>
          </p:cNvPr>
          <p:cNvGrpSpPr/>
          <p:nvPr/>
        </p:nvGrpSpPr>
        <p:grpSpPr>
          <a:xfrm>
            <a:off x="7391378" y="224274"/>
            <a:ext cx="4892400" cy="2829600"/>
            <a:chOff x="7391378" y="224274"/>
            <a:chExt cx="4892400" cy="28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0B6591-EEC1-8D20-E298-983FDEA29B1F}"/>
                    </a:ext>
                  </a:extLst>
                </p14:cNvPr>
                <p14:cNvContentPartPr/>
                <p14:nvPr/>
              </p14:nvContentPartPr>
              <p14:xfrm>
                <a:off x="7391378" y="288354"/>
                <a:ext cx="203760" cy="31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0B6591-EEC1-8D20-E298-983FDEA29B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3818" y="280794"/>
                  <a:ext cx="218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45940E-E5C7-4815-E7D8-C24E3414C4C0}"/>
                    </a:ext>
                  </a:extLst>
                </p14:cNvPr>
                <p14:cNvContentPartPr/>
                <p14:nvPr/>
              </p14:nvContentPartPr>
              <p14:xfrm>
                <a:off x="7421618" y="427674"/>
                <a:ext cx="180720" cy="2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45940E-E5C7-4815-E7D8-C24E3414C4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14058" y="420114"/>
                  <a:ext cx="19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6E6E70-0FB4-4888-827B-B8FE4B4F60FA}"/>
                    </a:ext>
                  </a:extLst>
                </p14:cNvPr>
                <p14:cNvContentPartPr/>
                <p14:nvPr/>
              </p14:nvContentPartPr>
              <p14:xfrm>
                <a:off x="7617098" y="442794"/>
                <a:ext cx="114840" cy="100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6E6E70-0FB4-4888-827B-B8FE4B4F60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9538" y="435234"/>
                  <a:ext cx="129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B0494D-9A30-AA97-80AE-6C8A561C34BF}"/>
                    </a:ext>
                  </a:extLst>
                </p14:cNvPr>
                <p14:cNvContentPartPr/>
                <p14:nvPr/>
              </p14:nvContentPartPr>
              <p14:xfrm>
                <a:off x="7756418" y="294474"/>
                <a:ext cx="320040" cy="252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B0494D-9A30-AA97-80AE-6C8A561C34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48858" y="286914"/>
                  <a:ext cx="335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FBAC34-F808-8CE6-D7C6-B19981A5A1E1}"/>
                    </a:ext>
                  </a:extLst>
                </p14:cNvPr>
                <p14:cNvContentPartPr/>
                <p14:nvPr/>
              </p14:nvContentPartPr>
              <p14:xfrm>
                <a:off x="8084378" y="456114"/>
                <a:ext cx="213480" cy="8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FBAC34-F808-8CE6-D7C6-B19981A5A1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76818" y="448554"/>
                  <a:ext cx="22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066773-0AD0-0A63-2151-B8E25FDB84F9}"/>
                    </a:ext>
                  </a:extLst>
                </p14:cNvPr>
                <p14:cNvContentPartPr/>
                <p14:nvPr/>
              </p14:nvContentPartPr>
              <p14:xfrm>
                <a:off x="8265458" y="386994"/>
                <a:ext cx="42840" cy="4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066773-0AD0-0A63-2151-B8E25FDB84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7898" y="379434"/>
                  <a:ext cx="57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3F31BC-EFA9-840E-6885-78558ACC7B0A}"/>
                    </a:ext>
                  </a:extLst>
                </p14:cNvPr>
                <p14:cNvContentPartPr/>
                <p14:nvPr/>
              </p14:nvContentPartPr>
              <p14:xfrm>
                <a:off x="8351498" y="442794"/>
                <a:ext cx="475560" cy="30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3F31BC-EFA9-840E-6885-78558ACC7B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43938" y="435234"/>
                  <a:ext cx="490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6F6D73-221F-732C-3362-0900D5DB0F02}"/>
                    </a:ext>
                  </a:extLst>
                </p14:cNvPr>
                <p14:cNvContentPartPr/>
                <p14:nvPr/>
              </p14:nvContentPartPr>
              <p14:xfrm>
                <a:off x="9051698" y="285474"/>
                <a:ext cx="142560" cy="29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6F6D73-221F-732C-3362-0900D5DB0F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44138" y="277914"/>
                  <a:ext cx="157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D965AD-B115-F1E2-C3A2-23EA74045A5F}"/>
                    </a:ext>
                  </a:extLst>
                </p14:cNvPr>
                <p14:cNvContentPartPr/>
                <p14:nvPr/>
              </p14:nvContentPartPr>
              <p14:xfrm>
                <a:off x="9084458" y="419394"/>
                <a:ext cx="245160" cy="110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D965AD-B115-F1E2-C3A2-23EA74045A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76898" y="411834"/>
                  <a:ext cx="260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4E1478-F800-DAC0-C4B9-19E64EC87F3F}"/>
                    </a:ext>
                  </a:extLst>
                </p14:cNvPr>
                <p14:cNvContentPartPr/>
                <p14:nvPr/>
              </p14:nvContentPartPr>
              <p14:xfrm>
                <a:off x="9742898" y="370074"/>
                <a:ext cx="277560" cy="99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4E1478-F800-DAC0-C4B9-19E64EC87F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35338" y="362514"/>
                  <a:ext cx="292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4B625A-8BE1-517C-8F5B-73F60A25E411}"/>
                    </a:ext>
                  </a:extLst>
                </p14:cNvPr>
                <p14:cNvContentPartPr/>
                <p14:nvPr/>
              </p14:nvContentPartPr>
              <p14:xfrm>
                <a:off x="10006418" y="305274"/>
                <a:ext cx="3960" cy="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4B625A-8BE1-517C-8F5B-73F60A25E4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98858" y="297714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DC96C5-36AE-8B41-A93D-E4E66AE131DE}"/>
                    </a:ext>
                  </a:extLst>
                </p14:cNvPr>
                <p14:cNvContentPartPr/>
                <p14:nvPr/>
              </p14:nvContentPartPr>
              <p14:xfrm>
                <a:off x="10101458" y="230754"/>
                <a:ext cx="247320" cy="218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DC96C5-36AE-8B41-A93D-E4E66AE131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93898" y="223554"/>
                  <a:ext cx="262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2DF26A-5532-9DD2-7D1B-9A94F85E2375}"/>
                    </a:ext>
                  </a:extLst>
                </p14:cNvPr>
                <p14:cNvContentPartPr/>
                <p14:nvPr/>
              </p14:nvContentPartPr>
              <p14:xfrm>
                <a:off x="10226738" y="298794"/>
                <a:ext cx="153000" cy="11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2DF26A-5532-9DD2-7D1B-9A94F85E23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19178" y="291234"/>
                  <a:ext cx="168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9106EC-79D9-981C-22C6-11D77DA1856A}"/>
                    </a:ext>
                  </a:extLst>
                </p14:cNvPr>
                <p14:cNvContentPartPr/>
                <p14:nvPr/>
              </p14:nvContentPartPr>
              <p14:xfrm>
                <a:off x="10557218" y="262434"/>
                <a:ext cx="640080" cy="150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9106EC-79D9-981C-22C6-11D77DA185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49658" y="254874"/>
                  <a:ext cx="655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F0F3FC-6892-88F4-7CCF-80444B525244}"/>
                    </a:ext>
                  </a:extLst>
                </p14:cNvPr>
                <p14:cNvContentPartPr/>
                <p14:nvPr/>
              </p14:nvContentPartPr>
              <p14:xfrm>
                <a:off x="11365778" y="259914"/>
                <a:ext cx="19800" cy="136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F0F3FC-6892-88F4-7CCF-80444B5252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58218" y="252354"/>
                  <a:ext cx="34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99A3CC-1500-A35A-131E-EB33F872BA0B}"/>
                    </a:ext>
                  </a:extLst>
                </p14:cNvPr>
                <p14:cNvContentPartPr/>
                <p14:nvPr/>
              </p14:nvContentPartPr>
              <p14:xfrm>
                <a:off x="11340938" y="265674"/>
                <a:ext cx="106200" cy="173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99A3CC-1500-A35A-131E-EB33F872BA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33378" y="258114"/>
                  <a:ext cx="120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88987A9-CC05-ECFD-A060-0E012DE8A470}"/>
                    </a:ext>
                  </a:extLst>
                </p14:cNvPr>
                <p14:cNvContentPartPr/>
                <p14:nvPr/>
              </p14:nvContentPartPr>
              <p14:xfrm>
                <a:off x="11515898" y="224274"/>
                <a:ext cx="91080" cy="166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88987A9-CC05-ECFD-A060-0E012DE8A4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08338" y="216714"/>
                  <a:ext cx="106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4D639B-68E2-2358-BDB6-10E835780781}"/>
                    </a:ext>
                  </a:extLst>
                </p14:cNvPr>
                <p14:cNvContentPartPr/>
                <p14:nvPr/>
              </p14:nvContentPartPr>
              <p14:xfrm>
                <a:off x="11515898" y="286554"/>
                <a:ext cx="196560" cy="104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4D639B-68E2-2358-BDB6-10E8357807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08338" y="278994"/>
                  <a:ext cx="211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E4A3E-E388-3B67-88DE-145BC0B540BE}"/>
                    </a:ext>
                  </a:extLst>
                </p14:cNvPr>
                <p14:cNvContentPartPr/>
                <p14:nvPr/>
              </p14:nvContentPartPr>
              <p14:xfrm>
                <a:off x="11736938" y="238674"/>
                <a:ext cx="49320" cy="20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E4A3E-E388-3B67-88DE-145BC0B540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29378" y="231114"/>
                  <a:ext cx="64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33A319-25EF-927D-F57F-1975963E870C}"/>
                    </a:ext>
                  </a:extLst>
                </p14:cNvPr>
                <p14:cNvContentPartPr/>
                <p14:nvPr/>
              </p14:nvContentPartPr>
              <p14:xfrm>
                <a:off x="10558298" y="543234"/>
                <a:ext cx="34200" cy="114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33A319-25EF-927D-F57F-1975963E87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50738" y="535674"/>
                  <a:ext cx="49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206794-5E97-4842-DE4D-0BEE2F1BD52C}"/>
                    </a:ext>
                  </a:extLst>
                </p14:cNvPr>
                <p14:cNvContentPartPr/>
                <p14:nvPr/>
              </p14:nvContentPartPr>
              <p14:xfrm>
                <a:off x="10663778" y="543954"/>
                <a:ext cx="32400" cy="160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206794-5E97-4842-DE4D-0BEE2F1BD5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56218" y="536394"/>
                  <a:ext cx="47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53B0A6-91BE-CE3B-5643-326633F9198E}"/>
                    </a:ext>
                  </a:extLst>
                </p14:cNvPr>
                <p14:cNvContentPartPr/>
                <p14:nvPr/>
              </p14:nvContentPartPr>
              <p14:xfrm>
                <a:off x="10481978" y="612354"/>
                <a:ext cx="354960" cy="19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53B0A6-91BE-CE3B-5643-326633F91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4418" y="604794"/>
                  <a:ext cx="369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085D7B-2215-938A-ED1A-049D4888EA53}"/>
                    </a:ext>
                  </a:extLst>
                </p14:cNvPr>
                <p14:cNvContentPartPr/>
                <p14:nvPr/>
              </p14:nvContentPartPr>
              <p14:xfrm>
                <a:off x="9922178" y="1002594"/>
                <a:ext cx="115920" cy="213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085D7B-2215-938A-ED1A-049D4888EA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14618" y="995034"/>
                  <a:ext cx="131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FDE7F5-C976-674C-143E-D838E5352469}"/>
                    </a:ext>
                  </a:extLst>
                </p14:cNvPr>
                <p14:cNvContentPartPr/>
                <p14:nvPr/>
              </p14:nvContentPartPr>
              <p14:xfrm>
                <a:off x="10087418" y="1098354"/>
                <a:ext cx="336960" cy="30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FDE7F5-C976-674C-143E-D838E53524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79858" y="1090794"/>
                  <a:ext cx="352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261F7D-9B61-A6C0-C76B-2A22B0A91E89}"/>
                    </a:ext>
                  </a:extLst>
                </p14:cNvPr>
                <p14:cNvContentPartPr/>
                <p14:nvPr/>
              </p14:nvContentPartPr>
              <p14:xfrm>
                <a:off x="10594658" y="1086114"/>
                <a:ext cx="560880" cy="120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261F7D-9B61-A6C0-C76B-2A22B0A91E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87098" y="1078554"/>
                  <a:ext cx="57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A43157B-533B-F21B-FEEB-A7EA152F2D4F}"/>
                    </a:ext>
                  </a:extLst>
                </p14:cNvPr>
                <p14:cNvContentPartPr/>
                <p14:nvPr/>
              </p14:nvContentPartPr>
              <p14:xfrm>
                <a:off x="11279378" y="1001514"/>
                <a:ext cx="26280" cy="18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A43157B-533B-F21B-FEEB-A7EA152F2D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71818" y="993954"/>
                  <a:ext cx="41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20F6B19-CBFF-021E-D029-6E65C49F441B}"/>
                    </a:ext>
                  </a:extLst>
                </p14:cNvPr>
                <p14:cNvContentPartPr/>
                <p14:nvPr/>
              </p14:nvContentPartPr>
              <p14:xfrm>
                <a:off x="11316098" y="983874"/>
                <a:ext cx="108000" cy="66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20F6B19-CBFF-021E-D029-6E65C49F44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08538" y="976314"/>
                  <a:ext cx="123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B48997-3F00-346E-8A75-0BBEB270C2C9}"/>
                    </a:ext>
                  </a:extLst>
                </p14:cNvPr>
                <p14:cNvContentPartPr/>
                <p14:nvPr/>
              </p14:nvContentPartPr>
              <p14:xfrm>
                <a:off x="11348858" y="1094754"/>
                <a:ext cx="63000" cy="4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B48997-3F00-346E-8A75-0BBEB270C2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341298" y="1087194"/>
                  <a:ext cx="78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D3D25B9-0DEE-757F-F605-9759D9D04D60}"/>
                    </a:ext>
                  </a:extLst>
                </p14:cNvPr>
                <p14:cNvContentPartPr/>
                <p14:nvPr/>
              </p14:nvContentPartPr>
              <p14:xfrm>
                <a:off x="11307818" y="1170354"/>
                <a:ext cx="159480" cy="31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D3D25B9-0DEE-757F-F605-9759D9D04D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00258" y="1162794"/>
                  <a:ext cx="174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29A228-190D-62DC-4528-E383227D99E8}"/>
                    </a:ext>
                  </a:extLst>
                </p14:cNvPr>
                <p14:cNvContentPartPr/>
                <p14:nvPr/>
              </p14:nvContentPartPr>
              <p14:xfrm>
                <a:off x="11542538" y="1014114"/>
                <a:ext cx="150480" cy="1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29A228-190D-62DC-4528-E383227D99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34978" y="1006554"/>
                  <a:ext cx="165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F0D954-C762-FC1A-4DF8-231377C841D7}"/>
                    </a:ext>
                  </a:extLst>
                </p14:cNvPr>
                <p14:cNvContentPartPr/>
                <p14:nvPr/>
              </p14:nvContentPartPr>
              <p14:xfrm>
                <a:off x="11623178" y="1038954"/>
                <a:ext cx="2160" cy="149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F0D954-C762-FC1A-4DF8-231377C841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5618" y="1031394"/>
                  <a:ext cx="17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6BC69D-F7D5-7E5B-5BF3-2576A323A989}"/>
                    </a:ext>
                  </a:extLst>
                </p14:cNvPr>
                <p14:cNvContentPartPr/>
                <p14:nvPr/>
              </p14:nvContentPartPr>
              <p14:xfrm>
                <a:off x="11762858" y="1045074"/>
                <a:ext cx="25920" cy="11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6BC69D-F7D5-7E5B-5BF3-2576A323A9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55298" y="1037514"/>
                  <a:ext cx="41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37EF91-A9D3-6AE4-1BC5-5F6B9DB4E9C2}"/>
                    </a:ext>
                  </a:extLst>
                </p14:cNvPr>
                <p14:cNvContentPartPr/>
                <p14:nvPr/>
              </p14:nvContentPartPr>
              <p14:xfrm>
                <a:off x="11871938" y="1026354"/>
                <a:ext cx="23400" cy="19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37EF91-A9D3-6AE4-1BC5-5F6B9DB4E9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64378" y="1018794"/>
                  <a:ext cx="38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E51F95B-A9C0-6B75-0EFF-5D13797A382D}"/>
                    </a:ext>
                  </a:extLst>
                </p14:cNvPr>
                <p14:cNvContentPartPr/>
                <p14:nvPr/>
              </p14:nvContentPartPr>
              <p14:xfrm>
                <a:off x="11814338" y="1141914"/>
                <a:ext cx="111600" cy="4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E51F95B-A9C0-6B75-0EFF-5D13797A38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06778" y="1134354"/>
                  <a:ext cx="126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99D588F-647D-13D4-39EC-15F5838FF8C5}"/>
                    </a:ext>
                  </a:extLst>
                </p14:cNvPr>
                <p14:cNvContentPartPr/>
                <p14:nvPr/>
              </p14:nvContentPartPr>
              <p14:xfrm>
                <a:off x="11759258" y="1143714"/>
                <a:ext cx="34920" cy="14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99D588F-647D-13D4-39EC-15F5838FF8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51698" y="1136154"/>
                  <a:ext cx="50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285C07-67DD-D202-5BC0-5B73FB84209A}"/>
                    </a:ext>
                  </a:extLst>
                </p14:cNvPr>
                <p14:cNvContentPartPr/>
                <p14:nvPr/>
              </p14:nvContentPartPr>
              <p14:xfrm>
                <a:off x="10708418" y="1488234"/>
                <a:ext cx="25200" cy="152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285C07-67DD-D202-5BC0-5B73FB8420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00858" y="1480674"/>
                  <a:ext cx="4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8FDF0A-5423-D5B5-8121-EC31F3DB2133}"/>
                    </a:ext>
                  </a:extLst>
                </p14:cNvPr>
                <p14:cNvContentPartPr/>
                <p14:nvPr/>
              </p14:nvContentPartPr>
              <p14:xfrm>
                <a:off x="10844138" y="1503354"/>
                <a:ext cx="16920" cy="13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8FDF0A-5423-D5B5-8121-EC31F3DB21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36578" y="1495794"/>
                  <a:ext cx="32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75CCBE-5558-3993-7491-D92E39A75219}"/>
                    </a:ext>
                  </a:extLst>
                </p14:cNvPr>
                <p14:cNvContentPartPr/>
                <p14:nvPr/>
              </p14:nvContentPartPr>
              <p14:xfrm>
                <a:off x="10632818" y="1540794"/>
                <a:ext cx="374400" cy="218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75CCBE-5558-3993-7491-D92E39A752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25258" y="1533234"/>
                  <a:ext cx="389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CF146F-F852-D06C-1E9D-CA788FBABD31}"/>
                    </a:ext>
                  </a:extLst>
                </p14:cNvPr>
                <p14:cNvContentPartPr/>
                <p14:nvPr/>
              </p14:nvContentPartPr>
              <p14:xfrm>
                <a:off x="9969698" y="1847874"/>
                <a:ext cx="756720" cy="356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CF146F-F852-D06C-1E9D-CA788FBABD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62138" y="1840314"/>
                  <a:ext cx="7718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B24D60-FA05-053D-6FDC-8D79321B9B74}"/>
                    </a:ext>
                  </a:extLst>
                </p14:cNvPr>
                <p14:cNvContentPartPr/>
                <p14:nvPr/>
              </p14:nvContentPartPr>
              <p14:xfrm>
                <a:off x="10667378" y="1888914"/>
                <a:ext cx="13680" cy="2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B24D60-FA05-053D-6FDC-8D79321B9B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59818" y="1881354"/>
                  <a:ext cx="28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6FBB2F-9564-B0B5-DFC4-0C511ED16975}"/>
                    </a:ext>
                  </a:extLst>
                </p14:cNvPr>
                <p14:cNvContentPartPr/>
                <p14:nvPr/>
              </p14:nvContentPartPr>
              <p14:xfrm>
                <a:off x="10758098" y="1842834"/>
                <a:ext cx="43920" cy="216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6FBB2F-9564-B0B5-DFC4-0C511ED169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50538" y="1835274"/>
                  <a:ext cx="59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F02381-919A-424F-5673-69D7D7726E42}"/>
                    </a:ext>
                  </a:extLst>
                </p14:cNvPr>
                <p14:cNvContentPartPr/>
                <p14:nvPr/>
              </p14:nvContentPartPr>
              <p14:xfrm>
                <a:off x="10794458" y="1933554"/>
                <a:ext cx="91800" cy="51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F02381-919A-424F-5673-69D7D7726E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86898" y="1925994"/>
                  <a:ext cx="106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4C2F03-B47F-F614-ACCA-C7E59074B20F}"/>
                    </a:ext>
                  </a:extLst>
                </p14:cNvPr>
                <p14:cNvContentPartPr/>
                <p14:nvPr/>
              </p14:nvContentPartPr>
              <p14:xfrm>
                <a:off x="11095778" y="1844634"/>
                <a:ext cx="585720" cy="177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4C2F03-B47F-F614-ACCA-C7E59074B2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88218" y="1837074"/>
                  <a:ext cx="600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83E6E4-B5AA-543E-099B-9B936A1947DF}"/>
                    </a:ext>
                  </a:extLst>
                </p14:cNvPr>
                <p14:cNvContentPartPr/>
                <p14:nvPr/>
              </p14:nvContentPartPr>
              <p14:xfrm>
                <a:off x="11779778" y="1808994"/>
                <a:ext cx="19080" cy="157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83E6E4-B5AA-543E-099B-9B936A1947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72218" y="1801434"/>
                  <a:ext cx="34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9BB187-0AF8-44E9-284A-C6E726428207}"/>
                    </a:ext>
                  </a:extLst>
                </p14:cNvPr>
                <p14:cNvContentPartPr/>
                <p14:nvPr/>
              </p14:nvContentPartPr>
              <p14:xfrm>
                <a:off x="11801738" y="1771914"/>
                <a:ext cx="91080" cy="24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9BB187-0AF8-44E9-284A-C6E7264282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94178" y="1764354"/>
                  <a:ext cx="105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DA6BA2-0BE0-21E0-594A-1BCD1426B4FB}"/>
                    </a:ext>
                  </a:extLst>
                </p14:cNvPr>
                <p14:cNvContentPartPr/>
                <p14:nvPr/>
              </p14:nvContentPartPr>
              <p14:xfrm>
                <a:off x="11812538" y="1869474"/>
                <a:ext cx="80280" cy="45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DA6BA2-0BE0-21E0-594A-1BCD1426B4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04978" y="1861914"/>
                  <a:ext cx="95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CD0648-8746-EA16-ECB5-93B926A185FF}"/>
                    </a:ext>
                  </a:extLst>
                </p14:cNvPr>
                <p14:cNvContentPartPr/>
                <p14:nvPr/>
              </p14:nvContentPartPr>
              <p14:xfrm>
                <a:off x="11792018" y="1968834"/>
                <a:ext cx="126360" cy="37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CD0648-8746-EA16-ECB5-93B926A185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84458" y="1961274"/>
                  <a:ext cx="141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2D19DB-5AAF-F641-A743-A51CDBC34360}"/>
                    </a:ext>
                  </a:extLst>
                </p14:cNvPr>
                <p14:cNvContentPartPr/>
                <p14:nvPr/>
              </p14:nvContentPartPr>
              <p14:xfrm>
                <a:off x="11951858" y="1797474"/>
                <a:ext cx="97200" cy="1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2D19DB-5AAF-F641-A743-A51CDBC343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44298" y="1789914"/>
                  <a:ext cx="112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4F84CE-4CA1-823D-5DCD-4ED297D33FF2}"/>
                    </a:ext>
                  </a:extLst>
                </p14:cNvPr>
                <p14:cNvContentPartPr/>
                <p14:nvPr/>
              </p14:nvContentPartPr>
              <p14:xfrm>
                <a:off x="12001538" y="1814394"/>
                <a:ext cx="4680" cy="131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4F84CE-4CA1-823D-5DCD-4ED297D33F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993978" y="1806834"/>
                  <a:ext cx="19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60B277-D3BA-637D-374F-D6B54C031644}"/>
                    </a:ext>
                  </a:extLst>
                </p14:cNvPr>
                <p14:cNvContentPartPr/>
                <p14:nvPr/>
              </p14:nvContentPartPr>
              <p14:xfrm>
                <a:off x="12114578" y="1765434"/>
                <a:ext cx="3960" cy="180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60B277-D3BA-637D-374F-D6B54C0316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107018" y="1757874"/>
                  <a:ext cx="19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F772FB-A9A9-50AE-DA13-E9C364285595}"/>
                    </a:ext>
                  </a:extLst>
                </p14:cNvPr>
                <p14:cNvContentPartPr/>
                <p14:nvPr/>
              </p14:nvContentPartPr>
              <p14:xfrm>
                <a:off x="12204218" y="1764714"/>
                <a:ext cx="15480" cy="201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F772FB-A9A9-50AE-DA13-E9C3642855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196658" y="1757154"/>
                  <a:ext cx="30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68CEFA-448A-3AF9-85F4-18DAEE7EACDA}"/>
                    </a:ext>
                  </a:extLst>
                </p14:cNvPr>
                <p14:cNvContentPartPr/>
                <p14:nvPr/>
              </p14:nvContentPartPr>
              <p14:xfrm>
                <a:off x="12186578" y="1830234"/>
                <a:ext cx="97200" cy="1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68CEFA-448A-3AF9-85F4-18DAEE7EAC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179018" y="1822674"/>
                  <a:ext cx="112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B79E90-45DB-C84E-35C4-75C37FB7D26A}"/>
                    </a:ext>
                  </a:extLst>
                </p14:cNvPr>
                <p14:cNvContentPartPr/>
                <p14:nvPr/>
              </p14:nvContentPartPr>
              <p14:xfrm>
                <a:off x="10584938" y="2360154"/>
                <a:ext cx="39240" cy="170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B79E90-45DB-C84E-35C4-75C37FB7D2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77378" y="2352594"/>
                  <a:ext cx="54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BA09AB-49CB-5FCB-CAD5-A0C1AB5650B2}"/>
                    </a:ext>
                  </a:extLst>
                </p14:cNvPr>
                <p14:cNvContentPartPr/>
                <p14:nvPr/>
              </p14:nvContentPartPr>
              <p14:xfrm>
                <a:off x="10683578" y="2369514"/>
                <a:ext cx="38520" cy="239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BA09AB-49CB-5FCB-CAD5-A0C1AB5650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76018" y="2361954"/>
                  <a:ext cx="53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C17D064-1362-DBAC-6810-117269337067}"/>
                    </a:ext>
                  </a:extLst>
                </p14:cNvPr>
                <p14:cNvContentPartPr/>
                <p14:nvPr/>
              </p14:nvContentPartPr>
              <p14:xfrm>
                <a:off x="9185618" y="551154"/>
                <a:ext cx="1517760" cy="2502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C17D064-1362-DBAC-6810-1172693370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78058" y="543594"/>
                  <a:ext cx="1532520" cy="25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C19CBA-4AC0-6686-253E-AC7447ED3177}"/>
                    </a:ext>
                  </a:extLst>
                </p14:cNvPr>
                <p14:cNvContentPartPr/>
                <p14:nvPr/>
              </p14:nvContentPartPr>
              <p14:xfrm>
                <a:off x="9627338" y="551154"/>
                <a:ext cx="351360" cy="304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C19CBA-4AC0-6686-253E-AC7447ED3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19778" y="543594"/>
                  <a:ext cx="36612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CB0A9D3-D047-2B38-62A6-DDBD34623930}"/>
                  </a:ext>
                </a:extLst>
              </p14:cNvPr>
              <p14:cNvContentPartPr/>
              <p14:nvPr/>
            </p14:nvContentPartPr>
            <p14:xfrm>
              <a:off x="9143138" y="2676954"/>
              <a:ext cx="574920" cy="459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CB0A9D3-D047-2B38-62A6-DDBD3462393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35578" y="2669394"/>
                <a:ext cx="5900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247969B-D743-6135-36EE-0EA12AC125BB}"/>
                  </a:ext>
                </a:extLst>
              </p14:cNvPr>
              <p14:cNvContentPartPr/>
              <p14:nvPr/>
            </p14:nvContentPartPr>
            <p14:xfrm>
              <a:off x="2866178" y="3205434"/>
              <a:ext cx="488880" cy="933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247969B-D743-6135-36EE-0EA12AC125B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8978" y="3197874"/>
                <a:ext cx="504000" cy="9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76F24B6-089E-A310-9431-8D8D705B85A3}"/>
              </a:ext>
            </a:extLst>
          </p:cNvPr>
          <p:cNvGrpSpPr/>
          <p:nvPr/>
        </p:nvGrpSpPr>
        <p:grpSpPr>
          <a:xfrm>
            <a:off x="1647578" y="3380394"/>
            <a:ext cx="1047960" cy="765360"/>
            <a:chOff x="1647578" y="3380394"/>
            <a:chExt cx="104796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FB4C2E3-7F8F-16FF-9FD5-DD06AA7B6D91}"/>
                    </a:ext>
                  </a:extLst>
                </p14:cNvPr>
                <p14:cNvContentPartPr/>
                <p14:nvPr/>
              </p14:nvContentPartPr>
              <p14:xfrm>
                <a:off x="1828658" y="3511074"/>
                <a:ext cx="20880" cy="169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FB4C2E3-7F8F-16FF-9FD5-DD06AA7B6D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21098" y="3503514"/>
                  <a:ext cx="3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8989035-DAEB-5C86-BB53-A64A65B253AB}"/>
                    </a:ext>
                  </a:extLst>
                </p14:cNvPr>
                <p14:cNvContentPartPr/>
                <p14:nvPr/>
              </p14:nvContentPartPr>
              <p14:xfrm>
                <a:off x="1870418" y="3420354"/>
                <a:ext cx="101520" cy="57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8989035-DAEB-5C86-BB53-A64A65B253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62858" y="3412794"/>
                  <a:ext cx="116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9B9B0F-752A-CEB5-E988-20290C98F3E0}"/>
                    </a:ext>
                  </a:extLst>
                </p14:cNvPr>
                <p14:cNvContentPartPr/>
                <p14:nvPr/>
              </p14:nvContentPartPr>
              <p14:xfrm>
                <a:off x="1905338" y="3569754"/>
                <a:ext cx="33120" cy="84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9B9B0F-752A-CEB5-E988-20290C98F3E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97778" y="3562194"/>
                  <a:ext cx="48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FDECD0-D7C3-B270-483C-27E675F30D4B}"/>
                    </a:ext>
                  </a:extLst>
                </p14:cNvPr>
                <p14:cNvContentPartPr/>
                <p14:nvPr/>
              </p14:nvContentPartPr>
              <p14:xfrm>
                <a:off x="1892018" y="3601794"/>
                <a:ext cx="128160" cy="81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FDECD0-D7C3-B270-483C-27E675F30D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84458" y="3594234"/>
                  <a:ext cx="143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EE123C1-8791-F877-AA3D-F06167CB03C8}"/>
                    </a:ext>
                  </a:extLst>
                </p14:cNvPr>
                <p14:cNvContentPartPr/>
                <p14:nvPr/>
              </p14:nvContentPartPr>
              <p14:xfrm>
                <a:off x="2042858" y="3462834"/>
                <a:ext cx="63360" cy="27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EE123C1-8791-F877-AA3D-F06167CB03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35298" y="3455274"/>
                  <a:ext cx="78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4B4BFB7-9C07-D04A-3B20-54E38B4D3CE7}"/>
                    </a:ext>
                  </a:extLst>
                </p14:cNvPr>
                <p14:cNvContentPartPr/>
                <p14:nvPr/>
              </p14:nvContentPartPr>
              <p14:xfrm>
                <a:off x="2042858" y="3479034"/>
                <a:ext cx="61560" cy="164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4B4BFB7-9C07-D04A-3B20-54E38B4D3C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5298" y="3471474"/>
                  <a:ext cx="76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8DCC33-F2A2-E0BE-69BB-B1ACCCBAA5E8}"/>
                    </a:ext>
                  </a:extLst>
                </p14:cNvPr>
                <p14:cNvContentPartPr/>
                <p14:nvPr/>
              </p14:nvContentPartPr>
              <p14:xfrm>
                <a:off x="2198378" y="3444474"/>
                <a:ext cx="22680" cy="152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8DCC33-F2A2-E0BE-69BB-B1ACCCBAA5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90818" y="3436914"/>
                  <a:ext cx="37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F38E1A-551C-80E0-E864-DDEE91F400F4}"/>
                    </a:ext>
                  </a:extLst>
                </p14:cNvPr>
                <p14:cNvContentPartPr/>
                <p14:nvPr/>
              </p14:nvContentPartPr>
              <p14:xfrm>
                <a:off x="2279378" y="3395514"/>
                <a:ext cx="33120" cy="208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F38E1A-551C-80E0-E864-DDEE91F400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71818" y="3387954"/>
                  <a:ext cx="48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C5E38F6-84B2-E902-8616-96B885790511}"/>
                    </a:ext>
                  </a:extLst>
                </p14:cNvPr>
                <p14:cNvContentPartPr/>
                <p14:nvPr/>
              </p14:nvContentPartPr>
              <p14:xfrm>
                <a:off x="2232938" y="3488034"/>
                <a:ext cx="99000" cy="34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C5E38F6-84B2-E902-8616-96B88579051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25378" y="3480474"/>
                  <a:ext cx="114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8591119-6369-487C-AA26-9B209D969E59}"/>
                    </a:ext>
                  </a:extLst>
                </p14:cNvPr>
                <p14:cNvContentPartPr/>
                <p14:nvPr/>
              </p14:nvContentPartPr>
              <p14:xfrm>
                <a:off x="1987778" y="3462114"/>
                <a:ext cx="111240" cy="65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8591119-6369-487C-AA26-9B209D969E5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80218" y="3454554"/>
                  <a:ext cx="126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94F2AEE-4AE8-235D-D2A8-5CAB79615272}"/>
                    </a:ext>
                  </a:extLst>
                </p14:cNvPr>
                <p14:cNvContentPartPr/>
                <p14:nvPr/>
              </p14:nvContentPartPr>
              <p14:xfrm>
                <a:off x="1647578" y="3804114"/>
                <a:ext cx="362880" cy="341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94F2AEE-4AE8-235D-D2A8-5CAB796152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40018" y="3796554"/>
                  <a:ext cx="378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D632DDE-7ACB-1CDE-73C7-5BFBDACDBD42}"/>
                    </a:ext>
                  </a:extLst>
                </p14:cNvPr>
                <p14:cNvContentPartPr/>
                <p14:nvPr/>
              </p14:nvContentPartPr>
              <p14:xfrm>
                <a:off x="2025218" y="3787194"/>
                <a:ext cx="236520" cy="128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D632DDE-7ACB-1CDE-73C7-5BFBDACDBD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7658" y="3779634"/>
                  <a:ext cx="251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DE96D5-E24D-FE2F-6E1B-A23607C870D2}"/>
                    </a:ext>
                  </a:extLst>
                </p14:cNvPr>
                <p14:cNvContentPartPr/>
                <p14:nvPr/>
              </p14:nvContentPartPr>
              <p14:xfrm>
                <a:off x="2570618" y="3411714"/>
                <a:ext cx="25920" cy="272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DE96D5-E24D-FE2F-6E1B-A23607C870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63058" y="3404154"/>
                  <a:ext cx="41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11BB79C-CC61-9EDD-9BDD-46F5A744A234}"/>
                    </a:ext>
                  </a:extLst>
                </p14:cNvPr>
                <p14:cNvContentPartPr/>
                <p14:nvPr/>
              </p14:nvContentPartPr>
              <p14:xfrm>
                <a:off x="2507618" y="3380394"/>
                <a:ext cx="187920" cy="146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11BB79C-CC61-9EDD-9BDD-46F5A744A2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00058" y="3372834"/>
                  <a:ext cx="2030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C63F17F-1D1B-2E2D-3A2E-DE14BBB88FCA}"/>
              </a:ext>
            </a:extLst>
          </p:cNvPr>
          <p:cNvGrpSpPr/>
          <p:nvPr/>
        </p:nvGrpSpPr>
        <p:grpSpPr>
          <a:xfrm>
            <a:off x="5579858" y="5249695"/>
            <a:ext cx="1798920" cy="539640"/>
            <a:chOff x="5120138" y="2945154"/>
            <a:chExt cx="179892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EF8C66-9DB4-9A34-33B0-F7DBCA98A489}"/>
                    </a:ext>
                  </a:extLst>
                </p14:cNvPr>
                <p14:cNvContentPartPr/>
                <p14:nvPr/>
              </p14:nvContentPartPr>
              <p14:xfrm>
                <a:off x="5120138" y="3292554"/>
                <a:ext cx="27720" cy="181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EF8C66-9DB4-9A34-33B0-F7DBCA98A4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12578" y="3284994"/>
                  <a:ext cx="42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4C5048F-54E4-342D-DCDE-B94041B20BBC}"/>
                    </a:ext>
                  </a:extLst>
                </p14:cNvPr>
                <p14:cNvContentPartPr/>
                <p14:nvPr/>
              </p14:nvContentPartPr>
              <p14:xfrm>
                <a:off x="5175218" y="3219834"/>
                <a:ext cx="88920" cy="53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4C5048F-54E4-342D-DCDE-B94041B20B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67658" y="3212274"/>
                  <a:ext cx="104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001F757-D565-D074-4585-07F4D91073E9}"/>
                    </a:ext>
                  </a:extLst>
                </p14:cNvPr>
                <p14:cNvContentPartPr/>
                <p14:nvPr/>
              </p14:nvContentPartPr>
              <p14:xfrm>
                <a:off x="5139578" y="3356634"/>
                <a:ext cx="180000" cy="128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001F757-D565-D074-4585-07F4D91073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2018" y="3349074"/>
                  <a:ext cx="194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862B2E3-7C93-503F-9C9A-2413B00D3481}"/>
                    </a:ext>
                  </a:extLst>
                </p14:cNvPr>
                <p14:cNvContentPartPr/>
                <p14:nvPr/>
              </p14:nvContentPartPr>
              <p14:xfrm>
                <a:off x="5337578" y="3223074"/>
                <a:ext cx="101520" cy="12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862B2E3-7C93-503F-9C9A-2413B00D34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30018" y="3215874"/>
                  <a:ext cx="116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315940-6C15-B170-1124-61BACC3F3B47}"/>
                    </a:ext>
                  </a:extLst>
                </p14:cNvPr>
                <p14:cNvContentPartPr/>
                <p14:nvPr/>
              </p14:nvContentPartPr>
              <p14:xfrm>
                <a:off x="5392658" y="3241074"/>
                <a:ext cx="8280" cy="145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315940-6C15-B170-1124-61BACC3F3B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85098" y="3233514"/>
                  <a:ext cx="23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00509B-DCA1-B769-622F-C1ECFC4F8FBD}"/>
                    </a:ext>
                  </a:extLst>
                </p14:cNvPr>
                <p14:cNvContentPartPr/>
                <p14:nvPr/>
              </p14:nvContentPartPr>
              <p14:xfrm>
                <a:off x="5502098" y="3218754"/>
                <a:ext cx="24480" cy="153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00509B-DCA1-B769-622F-C1ECFC4F8FB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94538" y="3211194"/>
                  <a:ext cx="39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136A1C-1FA8-1238-6A01-A5A8B7DF2E10}"/>
                    </a:ext>
                  </a:extLst>
                </p14:cNvPr>
                <p14:cNvContentPartPr/>
                <p14:nvPr/>
              </p14:nvContentPartPr>
              <p14:xfrm>
                <a:off x="5603978" y="3206514"/>
                <a:ext cx="27000" cy="166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136A1C-1FA8-1238-6A01-A5A8B7DF2E1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96418" y="3198954"/>
                  <a:ext cx="42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EA82A4A-FD0B-9FE0-B1C3-228BCE1E24BA}"/>
                    </a:ext>
                  </a:extLst>
                </p14:cNvPr>
                <p14:cNvContentPartPr/>
                <p14:nvPr/>
              </p14:nvContentPartPr>
              <p14:xfrm>
                <a:off x="5522258" y="3274914"/>
                <a:ext cx="103320" cy="20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EA82A4A-FD0B-9FE0-B1C3-228BCE1E24B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14698" y="3267354"/>
                  <a:ext cx="118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DA7598D-DA95-31B3-D11F-ECEAA2E527B0}"/>
                    </a:ext>
                  </a:extLst>
                </p14:cNvPr>
                <p14:cNvContentPartPr/>
                <p14:nvPr/>
              </p14:nvContentPartPr>
              <p14:xfrm>
                <a:off x="5905658" y="3176274"/>
                <a:ext cx="342720" cy="292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DA7598D-DA95-31B3-D11F-ECEAA2E527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98098" y="3168714"/>
                  <a:ext cx="357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1537F1D-1DDC-0812-A9A6-6566E054E9B4}"/>
                    </a:ext>
                  </a:extLst>
                </p14:cNvPr>
                <p14:cNvContentPartPr/>
                <p14:nvPr/>
              </p14:nvContentPartPr>
              <p14:xfrm>
                <a:off x="6271058" y="3041274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1537F1D-1DDC-0812-A9A6-6566E054E9B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63858" y="303371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F72209-D185-04CA-A834-35421E7169A6}"/>
                    </a:ext>
                  </a:extLst>
                </p14:cNvPr>
                <p14:cNvContentPartPr/>
                <p14:nvPr/>
              </p14:nvContentPartPr>
              <p14:xfrm>
                <a:off x="6329018" y="3138834"/>
                <a:ext cx="74880" cy="114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F72209-D185-04CA-A834-35421E7169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21458" y="3131274"/>
                  <a:ext cx="90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A8799C2-551A-996A-5C6D-90B03F05BD92}"/>
                    </a:ext>
                  </a:extLst>
                </p14:cNvPr>
                <p14:cNvContentPartPr/>
                <p14:nvPr/>
              </p14:nvContentPartPr>
              <p14:xfrm>
                <a:off x="6433058" y="3149634"/>
                <a:ext cx="116640" cy="78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A8799C2-551A-996A-5C6D-90B03F05BD9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25498" y="3142074"/>
                  <a:ext cx="131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097A386-559C-4763-E055-9CA2BB12A6FB}"/>
                    </a:ext>
                  </a:extLst>
                </p14:cNvPr>
                <p14:cNvContentPartPr/>
                <p14:nvPr/>
              </p14:nvContentPartPr>
              <p14:xfrm>
                <a:off x="6709898" y="2945154"/>
                <a:ext cx="209160" cy="310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097A386-559C-4763-E055-9CA2BB12A6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02338" y="2937594"/>
                  <a:ext cx="22428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C9FC6C1-2158-514D-967C-126406BDE58B}"/>
              </a:ext>
            </a:extLst>
          </p:cNvPr>
          <p:cNvGrpSpPr/>
          <p:nvPr/>
        </p:nvGrpSpPr>
        <p:grpSpPr>
          <a:xfrm>
            <a:off x="1058618" y="4559394"/>
            <a:ext cx="1188000" cy="460080"/>
            <a:chOff x="1058618" y="4559394"/>
            <a:chExt cx="118800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BED70A7-B2BA-CAA5-0B9B-B09EA387DC4F}"/>
                    </a:ext>
                  </a:extLst>
                </p14:cNvPr>
                <p14:cNvContentPartPr/>
                <p14:nvPr/>
              </p14:nvContentPartPr>
              <p14:xfrm>
                <a:off x="1058618" y="4559394"/>
                <a:ext cx="327240" cy="280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BED70A7-B2BA-CAA5-0B9B-B09EA387DC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1058" y="4551834"/>
                  <a:ext cx="342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3149683-711E-7C6D-1384-DC1E3AEBB7D0}"/>
                    </a:ext>
                  </a:extLst>
                </p14:cNvPr>
                <p14:cNvContentPartPr/>
                <p14:nvPr/>
              </p14:nvContentPartPr>
              <p14:xfrm>
                <a:off x="1354538" y="4612674"/>
                <a:ext cx="99720" cy="45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3149683-711E-7C6D-1384-DC1E3AEBB7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46978" y="4605114"/>
                  <a:ext cx="114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71463B-3401-F94C-AA80-E072F381376D}"/>
                    </a:ext>
                  </a:extLst>
                </p14:cNvPr>
                <p14:cNvContentPartPr/>
                <p14:nvPr/>
              </p14:nvContentPartPr>
              <p14:xfrm>
                <a:off x="1498538" y="4661274"/>
                <a:ext cx="360" cy="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71463B-3401-F94C-AA80-E072F38137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90978" y="465371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7D80281-BC8B-7D0D-C1D6-228690BF04D0}"/>
                    </a:ext>
                  </a:extLst>
                </p14:cNvPr>
                <p14:cNvContentPartPr/>
                <p14:nvPr/>
              </p14:nvContentPartPr>
              <p14:xfrm>
                <a:off x="1470818" y="4577034"/>
                <a:ext cx="59040" cy="96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7D80281-BC8B-7D0D-C1D6-228690BF04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63258" y="4569474"/>
                  <a:ext cx="74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00D9EB2-E70F-64A7-04A0-09C3B9485FE4}"/>
                    </a:ext>
                  </a:extLst>
                </p14:cNvPr>
                <p14:cNvContentPartPr/>
                <p14:nvPr/>
              </p14:nvContentPartPr>
              <p14:xfrm>
                <a:off x="1535618" y="4685394"/>
                <a:ext cx="94680" cy="131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00D9EB2-E70F-64A7-04A0-09C3B9485FE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28058" y="4677834"/>
                  <a:ext cx="109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178FCEF-42EF-D2FA-FDF6-95CC55D57232}"/>
                    </a:ext>
                  </a:extLst>
                </p14:cNvPr>
                <p14:cNvContentPartPr/>
                <p14:nvPr/>
              </p14:nvContentPartPr>
              <p14:xfrm>
                <a:off x="1790498" y="4663434"/>
                <a:ext cx="96120" cy="139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178FCEF-42EF-D2FA-FDF6-95CC55D5723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82938" y="4655874"/>
                  <a:ext cx="111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FC945FE-7BD9-7CCB-71B3-80F50150F8AF}"/>
                    </a:ext>
                  </a:extLst>
                </p14:cNvPr>
                <p14:cNvContentPartPr/>
                <p14:nvPr/>
              </p14:nvContentPartPr>
              <p14:xfrm>
                <a:off x="1924778" y="4681794"/>
                <a:ext cx="321840" cy="337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FC945FE-7BD9-7CCB-71B3-80F50150F8A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17218" y="4674234"/>
                  <a:ext cx="33696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808F10-6026-2B79-D544-CF35B82CEDB2}"/>
              </a:ext>
            </a:extLst>
          </p:cNvPr>
          <p:cNvGrpSpPr/>
          <p:nvPr/>
        </p:nvGrpSpPr>
        <p:grpSpPr>
          <a:xfrm>
            <a:off x="2639738" y="4314954"/>
            <a:ext cx="1755720" cy="445320"/>
            <a:chOff x="2639738" y="4314954"/>
            <a:chExt cx="175572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457538C-80C8-D7D7-8A14-38E8B59739F4}"/>
                    </a:ext>
                  </a:extLst>
                </p14:cNvPr>
                <p14:cNvContentPartPr/>
                <p14:nvPr/>
              </p14:nvContentPartPr>
              <p14:xfrm>
                <a:off x="2639738" y="4518354"/>
                <a:ext cx="38520" cy="203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457538C-80C8-D7D7-8A14-38E8B59739F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32178" y="4510794"/>
                  <a:ext cx="53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68E6714-1D89-B6F6-B80C-8D93EA0F6B37}"/>
                    </a:ext>
                  </a:extLst>
                </p14:cNvPr>
                <p14:cNvContentPartPr/>
                <p14:nvPr/>
              </p14:nvContentPartPr>
              <p14:xfrm>
                <a:off x="2793458" y="4534194"/>
                <a:ext cx="15480" cy="154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68E6714-1D89-B6F6-B80C-8D93EA0F6B3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85898" y="4526634"/>
                  <a:ext cx="30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0F92463-A768-2E07-75FF-2D84727CBCD6}"/>
                    </a:ext>
                  </a:extLst>
                </p14:cNvPr>
                <p14:cNvContentPartPr/>
                <p14:nvPr/>
              </p14:nvContentPartPr>
              <p14:xfrm>
                <a:off x="2817578" y="4511154"/>
                <a:ext cx="101520" cy="27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0F92463-A768-2E07-75FF-2D84727CBC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10018" y="4503594"/>
                  <a:ext cx="116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ABC0BA2-DF9B-834B-DDC6-DBF145036D03}"/>
                    </a:ext>
                  </a:extLst>
                </p14:cNvPr>
                <p14:cNvContentPartPr/>
                <p14:nvPr/>
              </p14:nvContentPartPr>
              <p14:xfrm>
                <a:off x="2863658" y="4609074"/>
                <a:ext cx="63360" cy="17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ABC0BA2-DF9B-834B-DDC6-DBF145036D0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56098" y="4601514"/>
                  <a:ext cx="78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7C21C10-6925-5997-73A4-8566AD8EADCB}"/>
                    </a:ext>
                  </a:extLst>
                </p14:cNvPr>
                <p14:cNvContentPartPr/>
                <p14:nvPr/>
              </p14:nvContentPartPr>
              <p14:xfrm>
                <a:off x="2867978" y="4660554"/>
                <a:ext cx="99000" cy="24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7C21C10-6925-5997-73A4-8566AD8EAD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60778" y="4652994"/>
                  <a:ext cx="114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16EA8B0-1362-3C51-C461-5A9413F13AF4}"/>
                    </a:ext>
                  </a:extLst>
                </p14:cNvPr>
                <p14:cNvContentPartPr/>
                <p14:nvPr/>
              </p14:nvContentPartPr>
              <p14:xfrm>
                <a:off x="2962298" y="4528074"/>
                <a:ext cx="132840" cy="19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16EA8B0-1362-3C51-C461-5A9413F13AF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54738" y="4520514"/>
                  <a:ext cx="147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A1A604B-7E3F-3638-F671-971FBBB3D0D3}"/>
                    </a:ext>
                  </a:extLst>
                </p14:cNvPr>
                <p14:cNvContentPartPr/>
                <p14:nvPr/>
              </p14:nvContentPartPr>
              <p14:xfrm>
                <a:off x="3051218" y="4528074"/>
                <a:ext cx="15480" cy="151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A1A604B-7E3F-3638-F671-971FBBB3D0D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43658" y="4520514"/>
                  <a:ext cx="30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80940A9-3D86-8FA7-57D0-523AE62CCD9A}"/>
                    </a:ext>
                  </a:extLst>
                </p14:cNvPr>
                <p14:cNvContentPartPr/>
                <p14:nvPr/>
              </p14:nvContentPartPr>
              <p14:xfrm>
                <a:off x="3181538" y="4505034"/>
                <a:ext cx="27720" cy="125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80940A9-3D86-8FA7-57D0-523AE62CCD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74338" y="4497474"/>
                  <a:ext cx="42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015BA77-D134-3434-6153-A42B1EE2D968}"/>
                    </a:ext>
                  </a:extLst>
                </p14:cNvPr>
                <p14:cNvContentPartPr/>
                <p14:nvPr/>
              </p14:nvContentPartPr>
              <p14:xfrm>
                <a:off x="3253538" y="4486314"/>
                <a:ext cx="30600" cy="185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015BA77-D134-3434-6153-A42B1EE2D96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45978" y="4478754"/>
                  <a:ext cx="45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3AF2392-DC5B-37B4-0E1B-601680003667}"/>
                    </a:ext>
                  </a:extLst>
                </p14:cNvPr>
                <p14:cNvContentPartPr/>
                <p14:nvPr/>
              </p14:nvContentPartPr>
              <p14:xfrm>
                <a:off x="3184418" y="4562634"/>
                <a:ext cx="142560" cy="36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3AF2392-DC5B-37B4-0E1B-60168000366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76858" y="4555434"/>
                  <a:ext cx="157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492999A-ABB0-AF5D-E513-FE2A9C049F46}"/>
                    </a:ext>
                  </a:extLst>
                </p14:cNvPr>
                <p14:cNvContentPartPr/>
                <p14:nvPr/>
              </p14:nvContentPartPr>
              <p14:xfrm>
                <a:off x="3434978" y="4524474"/>
                <a:ext cx="100800" cy="11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492999A-ABB0-AF5D-E513-FE2A9C049F4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27418" y="4516914"/>
                  <a:ext cx="11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26B32F6-1DBA-CE0A-8983-4ECBA1EBF382}"/>
                    </a:ext>
                  </a:extLst>
                </p14:cNvPr>
                <p14:cNvContentPartPr/>
                <p14:nvPr/>
              </p14:nvContentPartPr>
              <p14:xfrm>
                <a:off x="3466658" y="4624194"/>
                <a:ext cx="93600" cy="8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26B32F6-1DBA-CE0A-8983-4ECBA1EBF38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59458" y="4616634"/>
                  <a:ext cx="108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902AC8A-EF01-1DBE-D553-72614BD13FA2}"/>
                    </a:ext>
                  </a:extLst>
                </p14:cNvPr>
                <p14:cNvContentPartPr/>
                <p14:nvPr/>
              </p14:nvContentPartPr>
              <p14:xfrm>
                <a:off x="3719018" y="4409274"/>
                <a:ext cx="140040" cy="254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902AC8A-EF01-1DBE-D553-72614BD13F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11458" y="4401714"/>
                  <a:ext cx="154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5C73058-D0FE-C660-DD41-3AFE9A15166B}"/>
                    </a:ext>
                  </a:extLst>
                </p14:cNvPr>
                <p14:cNvContentPartPr/>
                <p14:nvPr/>
              </p14:nvContentPartPr>
              <p14:xfrm>
                <a:off x="3933218" y="4462554"/>
                <a:ext cx="55440" cy="106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5C73058-D0FE-C660-DD41-3AFE9A15166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25658" y="4454994"/>
                  <a:ext cx="70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97A441-001B-03C6-F358-9A8C6A15C03C}"/>
                    </a:ext>
                  </a:extLst>
                </p14:cNvPr>
                <p14:cNvContentPartPr/>
                <p14:nvPr/>
              </p14:nvContentPartPr>
              <p14:xfrm>
                <a:off x="4095938" y="4458954"/>
                <a:ext cx="55440" cy="109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97A441-001B-03C6-F358-9A8C6A15C03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88378" y="4451394"/>
                  <a:ext cx="70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6F99490-EA73-ED6E-AC1D-7E1C221527F1}"/>
                    </a:ext>
                  </a:extLst>
                </p14:cNvPr>
                <p14:cNvContentPartPr/>
                <p14:nvPr/>
              </p14:nvContentPartPr>
              <p14:xfrm>
                <a:off x="4279538" y="4387674"/>
                <a:ext cx="115920" cy="162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6F99490-EA73-ED6E-AC1D-7E1C221527F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71978" y="4380114"/>
                  <a:ext cx="131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8AB28D8-6B2E-6FC8-BACF-7F2BAE469685}"/>
                    </a:ext>
                  </a:extLst>
                </p14:cNvPr>
                <p14:cNvContentPartPr/>
                <p14:nvPr/>
              </p14:nvContentPartPr>
              <p14:xfrm>
                <a:off x="4307258" y="4314954"/>
                <a:ext cx="34200" cy="445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8AB28D8-6B2E-6FC8-BACF-7F2BAE4696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9698" y="4307394"/>
                  <a:ext cx="4932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4B8DD03-948C-8597-00BB-B13E7ED83A5E}"/>
              </a:ext>
            </a:extLst>
          </p:cNvPr>
          <p:cNvGrpSpPr/>
          <p:nvPr/>
        </p:nvGrpSpPr>
        <p:grpSpPr>
          <a:xfrm>
            <a:off x="1440938" y="1389954"/>
            <a:ext cx="1611360" cy="804240"/>
            <a:chOff x="1440938" y="1389954"/>
            <a:chExt cx="1611360" cy="8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FCF66EF-6DA6-1B18-5519-23260A5175E7}"/>
                    </a:ext>
                  </a:extLst>
                </p14:cNvPr>
                <p14:cNvContentPartPr/>
                <p14:nvPr/>
              </p14:nvContentPartPr>
              <p14:xfrm>
                <a:off x="1440938" y="1634754"/>
                <a:ext cx="1571400" cy="466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FCF66EF-6DA6-1B18-5519-23260A5175E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33378" y="1627554"/>
                  <a:ext cx="15865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DA4595-3946-F54A-09A0-2E1E69CD8465}"/>
                    </a:ext>
                  </a:extLst>
                </p14:cNvPr>
                <p14:cNvContentPartPr/>
                <p14:nvPr/>
              </p14:nvContentPartPr>
              <p14:xfrm>
                <a:off x="2873378" y="1973514"/>
                <a:ext cx="178920" cy="220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4DA4595-3946-F54A-09A0-2E1E69CD846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65818" y="1965954"/>
                  <a:ext cx="194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86B18C1-BFEC-DBAF-D0CD-20C0F4E5F80C}"/>
                    </a:ext>
                  </a:extLst>
                </p14:cNvPr>
                <p14:cNvContentPartPr/>
                <p14:nvPr/>
              </p14:nvContentPartPr>
              <p14:xfrm>
                <a:off x="1882298" y="1516674"/>
                <a:ext cx="36000" cy="151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86B18C1-BFEC-DBAF-D0CD-20C0F4E5F80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74738" y="1509114"/>
                  <a:ext cx="50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3D50011-1DA5-7CCD-6AA8-5BB04866024E}"/>
                    </a:ext>
                  </a:extLst>
                </p14:cNvPr>
                <p14:cNvContentPartPr/>
                <p14:nvPr/>
              </p14:nvContentPartPr>
              <p14:xfrm>
                <a:off x="2032058" y="1483194"/>
                <a:ext cx="5760" cy="174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3D50011-1DA5-7CCD-6AA8-5BB04866024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24858" y="1475634"/>
                  <a:ext cx="20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717169-FEED-8397-2831-973DA8A9DB6B}"/>
                    </a:ext>
                  </a:extLst>
                </p14:cNvPr>
                <p14:cNvContentPartPr/>
                <p14:nvPr/>
              </p14:nvContentPartPr>
              <p14:xfrm>
                <a:off x="2050778" y="1438554"/>
                <a:ext cx="90720" cy="63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717169-FEED-8397-2831-973DA8A9DB6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43218" y="1430994"/>
                  <a:ext cx="105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B2E9011-9566-88C2-BAF1-313EAE1FA802}"/>
                    </a:ext>
                  </a:extLst>
                </p14:cNvPr>
                <p14:cNvContentPartPr/>
                <p14:nvPr/>
              </p14:nvContentPartPr>
              <p14:xfrm>
                <a:off x="2088938" y="1559154"/>
                <a:ext cx="43920" cy="14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B2E9011-9566-88C2-BAF1-313EAE1FA8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81378" y="1551594"/>
                  <a:ext cx="59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F3A23FB-E926-81BC-E55F-654AAAFF1A30}"/>
                    </a:ext>
                  </a:extLst>
                </p14:cNvPr>
                <p14:cNvContentPartPr/>
                <p14:nvPr/>
              </p14:nvContentPartPr>
              <p14:xfrm>
                <a:off x="2062298" y="1592994"/>
                <a:ext cx="155880" cy="59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F3A23FB-E926-81BC-E55F-654AAAFF1A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54738" y="1585794"/>
                  <a:ext cx="17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80E51FE-B9A6-0630-C11E-C5882DE80567}"/>
                    </a:ext>
                  </a:extLst>
                </p14:cNvPr>
                <p14:cNvContentPartPr/>
                <p14:nvPr/>
              </p14:nvContentPartPr>
              <p14:xfrm>
                <a:off x="2236538" y="1438554"/>
                <a:ext cx="92880" cy="15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80E51FE-B9A6-0630-C11E-C5882DE8056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28978" y="1430994"/>
                  <a:ext cx="10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9D20844-79EF-0379-8BD7-238B559325B2}"/>
                    </a:ext>
                  </a:extLst>
                </p14:cNvPr>
                <p14:cNvContentPartPr/>
                <p14:nvPr/>
              </p14:nvContentPartPr>
              <p14:xfrm>
                <a:off x="2280818" y="1454754"/>
                <a:ext cx="1080" cy="15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9D20844-79EF-0379-8BD7-238B559325B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73258" y="1447194"/>
                  <a:ext cx="16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E968E51-D710-064F-ADBE-F80134A4311A}"/>
                    </a:ext>
                  </a:extLst>
                </p14:cNvPr>
                <p14:cNvContentPartPr/>
                <p14:nvPr/>
              </p14:nvContentPartPr>
              <p14:xfrm>
                <a:off x="2384858" y="1425234"/>
                <a:ext cx="20880" cy="163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E968E51-D710-064F-ADBE-F80134A4311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77298" y="1417674"/>
                  <a:ext cx="36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67CEB18-BB9A-C668-5E1D-0FC8E00DA3A7}"/>
                    </a:ext>
                  </a:extLst>
                </p14:cNvPr>
                <p14:cNvContentPartPr/>
                <p14:nvPr/>
              </p14:nvContentPartPr>
              <p14:xfrm>
                <a:off x="2516258" y="1389954"/>
                <a:ext cx="15480" cy="225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67CEB18-BB9A-C668-5E1D-0FC8E00DA3A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08698" y="1382394"/>
                  <a:ext cx="30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4611AFC-768D-5758-C07C-6765B7571420}"/>
                    </a:ext>
                  </a:extLst>
                </p14:cNvPr>
                <p14:cNvContentPartPr/>
                <p14:nvPr/>
              </p14:nvContentPartPr>
              <p14:xfrm>
                <a:off x="2430938" y="1480314"/>
                <a:ext cx="131040" cy="33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4611AFC-768D-5758-C07C-6765B757142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23738" y="1472754"/>
                  <a:ext cx="1461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4DAA8B3-C163-3654-A62E-A01515F89BCC}"/>
              </a:ext>
            </a:extLst>
          </p:cNvPr>
          <p:cNvGrpSpPr/>
          <p:nvPr/>
        </p:nvGrpSpPr>
        <p:grpSpPr>
          <a:xfrm>
            <a:off x="1545338" y="1988634"/>
            <a:ext cx="393120" cy="237240"/>
            <a:chOff x="1545338" y="1988634"/>
            <a:chExt cx="39312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67F6F44-2911-FCF7-2217-DCE91DC0D285}"/>
                    </a:ext>
                  </a:extLst>
                </p14:cNvPr>
                <p14:cNvContentPartPr/>
                <p14:nvPr/>
              </p14:nvContentPartPr>
              <p14:xfrm>
                <a:off x="1545338" y="2033634"/>
                <a:ext cx="13680" cy="187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67F6F44-2911-FCF7-2217-DCE91DC0D28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37778" y="2026434"/>
                  <a:ext cx="28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FD1F635-2017-C6FE-0915-7AB4476EF3C1}"/>
                    </a:ext>
                  </a:extLst>
                </p14:cNvPr>
                <p14:cNvContentPartPr/>
                <p14:nvPr/>
              </p14:nvContentPartPr>
              <p14:xfrm>
                <a:off x="1679258" y="2006994"/>
                <a:ext cx="116280" cy="218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FD1F635-2017-C6FE-0915-7AB4476EF3C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71698" y="1999794"/>
                  <a:ext cx="131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929EED9-FAC9-5AEF-8C45-1C46E8145765}"/>
                    </a:ext>
                  </a:extLst>
                </p14:cNvPr>
                <p14:cNvContentPartPr/>
                <p14:nvPr/>
              </p14:nvContentPartPr>
              <p14:xfrm>
                <a:off x="1746218" y="1988634"/>
                <a:ext cx="192240" cy="147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929EED9-FAC9-5AEF-8C45-1C46E814576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38658" y="1981074"/>
                  <a:ext cx="2073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684441C-55A9-9991-6D02-4712654ED93F}"/>
              </a:ext>
            </a:extLst>
          </p:cNvPr>
          <p:cNvGrpSpPr/>
          <p:nvPr/>
        </p:nvGrpSpPr>
        <p:grpSpPr>
          <a:xfrm>
            <a:off x="2213498" y="1906554"/>
            <a:ext cx="145080" cy="370800"/>
            <a:chOff x="2213498" y="1906554"/>
            <a:chExt cx="1450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6809FC1-E764-1CA7-4D5C-57B09516EB7D}"/>
                    </a:ext>
                  </a:extLst>
                </p14:cNvPr>
                <p14:cNvContentPartPr/>
                <p14:nvPr/>
              </p14:nvContentPartPr>
              <p14:xfrm>
                <a:off x="2213498" y="1977114"/>
                <a:ext cx="145080" cy="135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6809FC1-E764-1CA7-4D5C-57B09516EB7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5938" y="1969554"/>
                  <a:ext cx="159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2AF3BFB-BF52-1617-DD72-C760F4DA0367}"/>
                    </a:ext>
                  </a:extLst>
                </p14:cNvPr>
                <p14:cNvContentPartPr/>
                <p14:nvPr/>
              </p14:nvContentPartPr>
              <p14:xfrm>
                <a:off x="2272898" y="1906554"/>
                <a:ext cx="42120" cy="370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2AF3BFB-BF52-1617-DD72-C760F4DA036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265338" y="1899354"/>
                  <a:ext cx="57240" cy="3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4557019-57FC-9CF0-625F-826031F0E7DA}"/>
              </a:ext>
            </a:extLst>
          </p:cNvPr>
          <p:cNvGrpSpPr/>
          <p:nvPr/>
        </p:nvGrpSpPr>
        <p:grpSpPr>
          <a:xfrm>
            <a:off x="3179018" y="908274"/>
            <a:ext cx="676440" cy="221400"/>
            <a:chOff x="3179018" y="908274"/>
            <a:chExt cx="67644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A17C2A5-B769-BCF5-20C9-5D28E3E4732E}"/>
                    </a:ext>
                  </a:extLst>
                </p14:cNvPr>
                <p14:cNvContentPartPr/>
                <p14:nvPr/>
              </p14:nvContentPartPr>
              <p14:xfrm>
                <a:off x="3179018" y="934914"/>
                <a:ext cx="26280" cy="194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A17C2A5-B769-BCF5-20C9-5D28E3E4732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71458" y="927354"/>
                  <a:ext cx="41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1634219-75EB-2BB8-377E-AFAD6CDF6165}"/>
                    </a:ext>
                  </a:extLst>
                </p14:cNvPr>
                <p14:cNvContentPartPr/>
                <p14:nvPr/>
              </p14:nvContentPartPr>
              <p14:xfrm>
                <a:off x="3295298" y="1052274"/>
                <a:ext cx="19800" cy="11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1634219-75EB-2BB8-377E-AFAD6CDF616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287738" y="1044714"/>
                  <a:ext cx="34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81C3B23-678E-F8A9-BABF-D9C191FDB3FD}"/>
                    </a:ext>
                  </a:extLst>
                </p14:cNvPr>
                <p14:cNvContentPartPr/>
                <p14:nvPr/>
              </p14:nvContentPartPr>
              <p14:xfrm>
                <a:off x="3356858" y="925914"/>
                <a:ext cx="109800" cy="179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81C3B23-678E-F8A9-BABF-D9C191FDB3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49298" y="918354"/>
                  <a:ext cx="124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DF49D10-868F-C6D4-B5B6-C4DE27F268CC}"/>
                    </a:ext>
                  </a:extLst>
                </p14:cNvPr>
                <p14:cNvContentPartPr/>
                <p14:nvPr/>
              </p14:nvContentPartPr>
              <p14:xfrm>
                <a:off x="3419858" y="919794"/>
                <a:ext cx="75960" cy="25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DF49D10-868F-C6D4-B5B6-C4DE27F268C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12298" y="912234"/>
                  <a:ext cx="91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7B587F6-C963-C0DE-38AC-0C86C9A6F24E}"/>
                    </a:ext>
                  </a:extLst>
                </p14:cNvPr>
                <p14:cNvContentPartPr/>
                <p14:nvPr/>
              </p14:nvContentPartPr>
              <p14:xfrm>
                <a:off x="3608858" y="979554"/>
                <a:ext cx="17640" cy="36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7B587F6-C963-C0DE-38AC-0C86C9A6F24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01298" y="971994"/>
                  <a:ext cx="32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B94AADB-EFA9-53A5-E937-E0022717389A}"/>
                    </a:ext>
                  </a:extLst>
                </p14:cNvPr>
                <p14:cNvContentPartPr/>
                <p14:nvPr/>
              </p14:nvContentPartPr>
              <p14:xfrm>
                <a:off x="3649898" y="1113474"/>
                <a:ext cx="4680" cy="6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B94AADB-EFA9-53A5-E937-E0022717389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642338" y="1105914"/>
                  <a:ext cx="1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7C8BBA8-B495-C705-937D-D174ADC211A6}"/>
                    </a:ext>
                  </a:extLst>
                </p14:cNvPr>
                <p14:cNvContentPartPr/>
                <p14:nvPr/>
              </p14:nvContentPartPr>
              <p14:xfrm>
                <a:off x="3836378" y="908274"/>
                <a:ext cx="19080" cy="221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7C8BBA8-B495-C705-937D-D174ADC211A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28818" y="900714"/>
                  <a:ext cx="3420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6F011C1-5BED-F881-5155-36AFAD9D9E06}"/>
              </a:ext>
            </a:extLst>
          </p:cNvPr>
          <p:cNvGrpSpPr/>
          <p:nvPr/>
        </p:nvGrpSpPr>
        <p:grpSpPr>
          <a:xfrm>
            <a:off x="851618" y="1292034"/>
            <a:ext cx="777600" cy="577800"/>
            <a:chOff x="851618" y="1292034"/>
            <a:chExt cx="77760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2F9ACC9-57FA-DA4C-EEEA-660C85E9C536}"/>
                    </a:ext>
                  </a:extLst>
                </p14:cNvPr>
                <p14:cNvContentPartPr/>
                <p14:nvPr/>
              </p14:nvContentPartPr>
              <p14:xfrm>
                <a:off x="851618" y="1466274"/>
                <a:ext cx="24480" cy="174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2F9ACC9-57FA-DA4C-EEEA-660C85E9C53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6498" y="1450794"/>
                  <a:ext cx="54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7FBAA3F-66CB-C208-D565-284F6846EA04}"/>
                    </a:ext>
                  </a:extLst>
                </p14:cNvPr>
                <p14:cNvContentPartPr/>
                <p14:nvPr/>
              </p14:nvContentPartPr>
              <p14:xfrm>
                <a:off x="872858" y="1447554"/>
                <a:ext cx="96480" cy="254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7FBAA3F-66CB-C208-D565-284F6846EA0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57738" y="1432074"/>
                  <a:ext cx="127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EFD38B4-0225-0BB4-00A1-F0642F74DB60}"/>
                    </a:ext>
                  </a:extLst>
                </p14:cNvPr>
                <p14:cNvContentPartPr/>
                <p14:nvPr/>
              </p14:nvContentPartPr>
              <p14:xfrm>
                <a:off x="1004618" y="1537194"/>
                <a:ext cx="156600" cy="332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EFD38B4-0225-0BB4-00A1-F0642F74DB6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9138" y="1522074"/>
                  <a:ext cx="187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76F7297-876E-C363-9366-965895F59132}"/>
                    </a:ext>
                  </a:extLst>
                </p14:cNvPr>
                <p14:cNvContentPartPr/>
                <p14:nvPr/>
              </p14:nvContentPartPr>
              <p14:xfrm>
                <a:off x="1168778" y="1508754"/>
                <a:ext cx="91800" cy="146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76F7297-876E-C363-9366-965895F5913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53658" y="1493634"/>
                  <a:ext cx="122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20C2442-7A2B-7759-DD57-1D476FC8BCB8}"/>
                    </a:ext>
                  </a:extLst>
                </p14:cNvPr>
                <p14:cNvContentPartPr/>
                <p14:nvPr/>
              </p14:nvContentPartPr>
              <p14:xfrm>
                <a:off x="1300898" y="1492914"/>
                <a:ext cx="193320" cy="111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20C2442-7A2B-7759-DD57-1D476FC8BCB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285778" y="1477434"/>
                  <a:ext cx="223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BD010EE-3281-A186-E839-68B23EF668B5}"/>
                    </a:ext>
                  </a:extLst>
                </p14:cNvPr>
                <p14:cNvContentPartPr/>
                <p14:nvPr/>
              </p14:nvContentPartPr>
              <p14:xfrm>
                <a:off x="1451378" y="1385274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BD010EE-3281-A186-E839-68B23EF668B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35898" y="137015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DCE6D21-DC7C-24BB-0AD0-5A0F917C0246}"/>
                    </a:ext>
                  </a:extLst>
                </p14:cNvPr>
                <p14:cNvContentPartPr/>
                <p14:nvPr/>
              </p14:nvContentPartPr>
              <p14:xfrm>
                <a:off x="1515098" y="1292034"/>
                <a:ext cx="69480" cy="249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DCE6D21-DC7C-24BB-0AD0-5A0F917C02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99978" y="1276914"/>
                  <a:ext cx="100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98D0BC7-4EF6-C130-D954-D6A07596E63C}"/>
                    </a:ext>
                  </a:extLst>
                </p14:cNvPr>
                <p14:cNvContentPartPr/>
                <p14:nvPr/>
              </p14:nvContentPartPr>
              <p14:xfrm>
                <a:off x="1547138" y="1367634"/>
                <a:ext cx="82080" cy="55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98D0BC7-4EF6-C130-D954-D6A07596E63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532018" y="1352154"/>
                  <a:ext cx="11268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5A6169D-C850-930B-BCED-0501ED4B78F2}"/>
              </a:ext>
            </a:extLst>
          </p:cNvPr>
          <p:cNvGrpSpPr/>
          <p:nvPr/>
        </p:nvGrpSpPr>
        <p:grpSpPr>
          <a:xfrm>
            <a:off x="5887658" y="1226154"/>
            <a:ext cx="675360" cy="301320"/>
            <a:chOff x="5887658" y="1226154"/>
            <a:chExt cx="67536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B449724-18CB-38FC-F595-A96210078477}"/>
                    </a:ext>
                  </a:extLst>
                </p14:cNvPr>
                <p14:cNvContentPartPr/>
                <p14:nvPr/>
              </p14:nvContentPartPr>
              <p14:xfrm>
                <a:off x="5887658" y="1332714"/>
                <a:ext cx="31320" cy="194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B449724-18CB-38FC-F595-A9621007847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72178" y="1317594"/>
                  <a:ext cx="6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9485686-ED75-6DCE-D8EC-56DEC5AC3459}"/>
                    </a:ext>
                  </a:extLst>
                </p14:cNvPr>
                <p14:cNvContentPartPr/>
                <p14:nvPr/>
              </p14:nvContentPartPr>
              <p14:xfrm>
                <a:off x="5911418" y="1323714"/>
                <a:ext cx="118440" cy="88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9485686-ED75-6DCE-D8EC-56DEC5AC34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96298" y="1308234"/>
                  <a:ext cx="149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D7F4C90-133C-609C-685F-1664A5289697}"/>
                    </a:ext>
                  </a:extLst>
                </p14:cNvPr>
                <p14:cNvContentPartPr/>
                <p14:nvPr/>
              </p14:nvContentPartPr>
              <p14:xfrm>
                <a:off x="5989538" y="1315074"/>
                <a:ext cx="114840" cy="1105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D7F4C90-133C-609C-685F-1664A52896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974418" y="1299954"/>
                  <a:ext cx="145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CE859B1-AF11-E353-B5A8-9635AF0D7C5C}"/>
                    </a:ext>
                  </a:extLst>
                </p14:cNvPr>
                <p14:cNvContentPartPr/>
                <p14:nvPr/>
              </p14:nvContentPartPr>
              <p14:xfrm>
                <a:off x="6109418" y="1316154"/>
                <a:ext cx="14760" cy="190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CE859B1-AF11-E353-B5A8-9635AF0D7C5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4298" y="1300674"/>
                  <a:ext cx="45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2E9E5FA-67F9-8ACB-94F3-E48BC259391C}"/>
                    </a:ext>
                  </a:extLst>
                </p14:cNvPr>
                <p14:cNvContentPartPr/>
                <p14:nvPr/>
              </p14:nvContentPartPr>
              <p14:xfrm>
                <a:off x="6195818" y="1405794"/>
                <a:ext cx="4680" cy="82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2E9E5FA-67F9-8ACB-94F3-E48BC259391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80338" y="1390314"/>
                  <a:ext cx="35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8B53C03-9B0D-0912-4FC1-D2D8BED0B017}"/>
                    </a:ext>
                  </a:extLst>
                </p14:cNvPr>
                <p14:cNvContentPartPr/>
                <p14:nvPr/>
              </p14:nvContentPartPr>
              <p14:xfrm>
                <a:off x="6232898" y="1336314"/>
                <a:ext cx="360" cy="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8B53C03-9B0D-0912-4FC1-D2D8BED0B01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17778" y="132119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DB1AEC8-408F-0A9B-AF7C-88221F289B13}"/>
                    </a:ext>
                  </a:extLst>
                </p14:cNvPr>
                <p14:cNvContentPartPr/>
                <p14:nvPr/>
              </p14:nvContentPartPr>
              <p14:xfrm>
                <a:off x="6274658" y="1348914"/>
                <a:ext cx="160200" cy="126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DB1AEC8-408F-0A9B-AF7C-88221F289B1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259538" y="1333794"/>
                  <a:ext cx="190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39D7B4C-DBF2-9356-8BAD-D6DA9B8DDB29}"/>
                    </a:ext>
                  </a:extLst>
                </p14:cNvPr>
                <p14:cNvContentPartPr/>
                <p14:nvPr/>
              </p14:nvContentPartPr>
              <p14:xfrm>
                <a:off x="6451418" y="1226154"/>
                <a:ext cx="37800" cy="194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39D7B4C-DBF2-9356-8BAD-D6DA9B8DDB2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436298" y="1211034"/>
                  <a:ext cx="68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275B096-58C9-55F2-174A-D03D9D63E70D}"/>
                    </a:ext>
                  </a:extLst>
                </p14:cNvPr>
                <p14:cNvContentPartPr/>
                <p14:nvPr/>
              </p14:nvContentPartPr>
              <p14:xfrm>
                <a:off x="6447098" y="1298154"/>
                <a:ext cx="115920" cy="20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275B096-58C9-55F2-174A-D03D9D63E70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431978" y="1283034"/>
                  <a:ext cx="1461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9D40369-D24E-FEF6-3E9C-B0E30E93A3AD}"/>
              </a:ext>
            </a:extLst>
          </p:cNvPr>
          <p:cNvGrpSpPr/>
          <p:nvPr/>
        </p:nvGrpSpPr>
        <p:grpSpPr>
          <a:xfrm>
            <a:off x="2134298" y="5198034"/>
            <a:ext cx="341280" cy="340560"/>
            <a:chOff x="2134298" y="5198034"/>
            <a:chExt cx="34128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CA175B-6F08-0CAE-5360-DE474ABF1CF1}"/>
                    </a:ext>
                  </a:extLst>
                </p14:cNvPr>
                <p14:cNvContentPartPr/>
                <p14:nvPr/>
              </p14:nvContentPartPr>
              <p14:xfrm>
                <a:off x="2134298" y="5295594"/>
                <a:ext cx="178200" cy="40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CA175B-6F08-0CAE-5360-DE474ABF1CF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126738" y="5288034"/>
                  <a:ext cx="193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0823EA7-C253-62C2-42C7-F8831D80C550}"/>
                    </a:ext>
                  </a:extLst>
                </p14:cNvPr>
                <p14:cNvContentPartPr/>
                <p14:nvPr/>
              </p14:nvContentPartPr>
              <p14:xfrm>
                <a:off x="2181458" y="5365074"/>
                <a:ext cx="154800" cy="57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0823EA7-C253-62C2-42C7-F8831D80C55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173898" y="5357514"/>
                  <a:ext cx="169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831948F-5F20-03D0-7285-B8A02C5CB5E0}"/>
                    </a:ext>
                  </a:extLst>
                </p14:cNvPr>
                <p14:cNvContentPartPr/>
                <p14:nvPr/>
              </p14:nvContentPartPr>
              <p14:xfrm>
                <a:off x="2289098" y="5198034"/>
                <a:ext cx="186480" cy="340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831948F-5F20-03D0-7285-B8A02C5CB5E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281538" y="5190474"/>
                  <a:ext cx="201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C2AB33E-2ADE-E219-6E3F-40DCDE6886AB}"/>
              </a:ext>
            </a:extLst>
          </p:cNvPr>
          <p:cNvGrpSpPr/>
          <p:nvPr/>
        </p:nvGrpSpPr>
        <p:grpSpPr>
          <a:xfrm>
            <a:off x="2855738" y="5109114"/>
            <a:ext cx="2151000" cy="857520"/>
            <a:chOff x="2855738" y="5109114"/>
            <a:chExt cx="2151000" cy="8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0289A5A-C9E2-9657-37E8-BE5819993E04}"/>
                    </a:ext>
                  </a:extLst>
                </p14:cNvPr>
                <p14:cNvContentPartPr/>
                <p14:nvPr/>
              </p14:nvContentPartPr>
              <p14:xfrm>
                <a:off x="2855738" y="5252034"/>
                <a:ext cx="33120" cy="1983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0289A5A-C9E2-9657-37E8-BE5819993E0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848178" y="5244474"/>
                  <a:ext cx="48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DD8144B-7B8C-24C0-0260-7B2D490A74B4}"/>
                    </a:ext>
                  </a:extLst>
                </p14:cNvPr>
                <p14:cNvContentPartPr/>
                <p14:nvPr/>
              </p14:nvContentPartPr>
              <p14:xfrm>
                <a:off x="3011978" y="5272554"/>
                <a:ext cx="63360" cy="109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DD8144B-7B8C-24C0-0260-7B2D490A74B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004418" y="5264994"/>
                  <a:ext cx="78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796935A-06B7-5225-E5EF-8827CAE9F22F}"/>
                    </a:ext>
                  </a:extLst>
                </p14:cNvPr>
                <p14:cNvContentPartPr/>
                <p14:nvPr/>
              </p14:nvContentPartPr>
              <p14:xfrm>
                <a:off x="3191258" y="5284074"/>
                <a:ext cx="55800" cy="864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796935A-06B7-5225-E5EF-8827CAE9F22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183698" y="5276514"/>
                  <a:ext cx="70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8643F06-D51F-4C78-89F2-06A0E0A6C208}"/>
                    </a:ext>
                  </a:extLst>
                </p14:cNvPr>
                <p14:cNvContentPartPr/>
                <p14:nvPr/>
              </p14:nvContentPartPr>
              <p14:xfrm>
                <a:off x="3352178" y="5232594"/>
                <a:ext cx="91080" cy="116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8643F06-D51F-4C78-89F2-06A0E0A6C20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44618" y="5225034"/>
                  <a:ext cx="106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74177D6-81B6-1DE6-3FEA-E763BE1F947B}"/>
                    </a:ext>
                  </a:extLst>
                </p14:cNvPr>
                <p14:cNvContentPartPr/>
                <p14:nvPr/>
              </p14:nvContentPartPr>
              <p14:xfrm>
                <a:off x="3397538" y="5145474"/>
                <a:ext cx="18360" cy="370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74177D6-81B6-1DE6-3FEA-E763BE1F947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389978" y="5137914"/>
                  <a:ext cx="33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755096F-938E-55E0-4611-083BA06BA882}"/>
                    </a:ext>
                  </a:extLst>
                </p14:cNvPr>
                <p14:cNvContentPartPr/>
                <p14:nvPr/>
              </p14:nvContentPartPr>
              <p14:xfrm>
                <a:off x="3829178" y="5133954"/>
                <a:ext cx="125640" cy="220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755096F-938E-55E0-4611-083BA06BA88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21618" y="5126394"/>
                  <a:ext cx="140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99C8746-D86A-2C25-4230-F5542993579E}"/>
                    </a:ext>
                  </a:extLst>
                </p14:cNvPr>
                <p14:cNvContentPartPr/>
                <p14:nvPr/>
              </p14:nvContentPartPr>
              <p14:xfrm>
                <a:off x="4035458" y="5109114"/>
                <a:ext cx="116640" cy="208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99C8746-D86A-2C25-4230-F5542993579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027898" y="5101554"/>
                  <a:ext cx="131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B0444C1-9FB2-7D10-4DEA-9FD51F944596}"/>
                    </a:ext>
                  </a:extLst>
                </p14:cNvPr>
                <p14:cNvContentPartPr/>
                <p14:nvPr/>
              </p14:nvContentPartPr>
              <p14:xfrm>
                <a:off x="4102058" y="5113434"/>
                <a:ext cx="218880" cy="224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B0444C1-9FB2-7D10-4DEA-9FD51F94459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094498" y="5105874"/>
                  <a:ext cx="234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D6B8E3D-53CE-96A9-DACA-AA1F3F7E7E53}"/>
                    </a:ext>
                  </a:extLst>
                </p14:cNvPr>
                <p14:cNvContentPartPr/>
                <p14:nvPr/>
              </p14:nvContentPartPr>
              <p14:xfrm>
                <a:off x="3418058" y="5811834"/>
                <a:ext cx="6480" cy="122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D6B8E3D-53CE-96A9-DACA-AA1F3F7E7E5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410498" y="5804274"/>
                  <a:ext cx="21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2971FA9-4633-2E42-098D-3C1667D3E5ED}"/>
                    </a:ext>
                  </a:extLst>
                </p14:cNvPr>
                <p14:cNvContentPartPr/>
                <p14:nvPr/>
              </p14:nvContentPartPr>
              <p14:xfrm>
                <a:off x="3441818" y="5733714"/>
                <a:ext cx="360" cy="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2971FA9-4633-2E42-098D-3C1667D3E5E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34618" y="572615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C00866C-D41D-9976-88AC-8925E52E7CC7}"/>
                    </a:ext>
                  </a:extLst>
                </p14:cNvPr>
                <p14:cNvContentPartPr/>
                <p14:nvPr/>
              </p14:nvContentPartPr>
              <p14:xfrm>
                <a:off x="3503378" y="5817954"/>
                <a:ext cx="91080" cy="148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C00866C-D41D-9976-88AC-8925E52E7CC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495818" y="5810394"/>
                  <a:ext cx="106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30668F5-FC5E-6EDB-BEFC-4396B7DBF226}"/>
                    </a:ext>
                  </a:extLst>
                </p14:cNvPr>
                <p14:cNvContentPartPr/>
                <p14:nvPr/>
              </p14:nvContentPartPr>
              <p14:xfrm>
                <a:off x="3771578" y="5776194"/>
                <a:ext cx="291600" cy="113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30668F5-FC5E-6EDB-BEFC-4396B7DBF22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64018" y="5768634"/>
                  <a:ext cx="306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C5C3724-C088-60A8-187B-C9B3A96193DB}"/>
                    </a:ext>
                  </a:extLst>
                </p14:cNvPr>
                <p14:cNvContentPartPr/>
                <p14:nvPr/>
              </p14:nvContentPartPr>
              <p14:xfrm>
                <a:off x="4031858" y="5686554"/>
                <a:ext cx="360" cy="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C5C3724-C088-60A8-187B-C9B3A96193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24298" y="567899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A4DB26B-0DDD-C579-E0A9-5DD00942EDA2}"/>
                    </a:ext>
                  </a:extLst>
                </p14:cNvPr>
                <p14:cNvContentPartPr/>
                <p14:nvPr/>
              </p14:nvContentPartPr>
              <p14:xfrm>
                <a:off x="4117898" y="5552634"/>
                <a:ext cx="234000" cy="321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A4DB26B-0DDD-C579-E0A9-5DD00942EDA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10338" y="5545074"/>
                  <a:ext cx="249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77CAB5D-B73A-D1AA-5EA1-930148124098}"/>
                    </a:ext>
                  </a:extLst>
                </p14:cNvPr>
                <p14:cNvContentPartPr/>
                <p14:nvPr/>
              </p14:nvContentPartPr>
              <p14:xfrm>
                <a:off x="4300058" y="5551914"/>
                <a:ext cx="706680" cy="277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77CAB5D-B73A-D1AA-5EA1-93014812409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292498" y="5544354"/>
                  <a:ext cx="72180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DE91099-43C9-2E11-172C-62D7D2869644}"/>
                  </a:ext>
                </a:extLst>
              </p14:cNvPr>
              <p14:cNvContentPartPr/>
              <p14:nvPr/>
            </p14:nvContentPartPr>
            <p14:xfrm>
              <a:off x="6686858" y="4061154"/>
              <a:ext cx="480240" cy="16524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DE91099-43C9-2E11-172C-62D7D2869644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6679658" y="4053594"/>
                <a:ext cx="49536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A90F5338-970F-E35E-943C-62338CD761BD}"/>
              </a:ext>
            </a:extLst>
          </p:cNvPr>
          <p:cNvGrpSpPr/>
          <p:nvPr/>
        </p:nvGrpSpPr>
        <p:grpSpPr>
          <a:xfrm>
            <a:off x="7380938" y="3899514"/>
            <a:ext cx="565200" cy="275040"/>
            <a:chOff x="6792698" y="3954234"/>
            <a:chExt cx="56520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BFDC9AF-DCA0-7532-620C-FA7EB02C18A2}"/>
                    </a:ext>
                  </a:extLst>
                </p14:cNvPr>
                <p14:cNvContentPartPr/>
                <p14:nvPr/>
              </p14:nvContentPartPr>
              <p14:xfrm>
                <a:off x="6792698" y="3962874"/>
                <a:ext cx="153360" cy="2487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BFDC9AF-DCA0-7532-620C-FA7EB02C18A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785138" y="3955314"/>
                  <a:ext cx="168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1C4F665-420E-E6A0-14F8-EA02621158BD}"/>
                    </a:ext>
                  </a:extLst>
                </p14:cNvPr>
                <p14:cNvContentPartPr/>
                <p14:nvPr/>
              </p14:nvContentPartPr>
              <p14:xfrm>
                <a:off x="7037858" y="3954234"/>
                <a:ext cx="133560" cy="2498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1C4F665-420E-E6A0-14F8-EA02621158B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030298" y="3946674"/>
                  <a:ext cx="148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2E7C729-6D45-75E1-51C8-DCE062324A2D}"/>
                    </a:ext>
                  </a:extLst>
                </p14:cNvPr>
                <p14:cNvContentPartPr/>
                <p14:nvPr/>
              </p14:nvContentPartPr>
              <p14:xfrm>
                <a:off x="7110578" y="3967194"/>
                <a:ext cx="247320" cy="2620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2E7C729-6D45-75E1-51C8-DCE062324A2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103018" y="3959634"/>
                  <a:ext cx="26244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13F4A2F6-93F9-A828-7A6D-9AA6D31C3F1A}"/>
              </a:ext>
            </a:extLst>
          </p:cNvPr>
          <p:cNvGrpSpPr/>
          <p:nvPr/>
        </p:nvGrpSpPr>
        <p:grpSpPr>
          <a:xfrm>
            <a:off x="8250698" y="3836874"/>
            <a:ext cx="293760" cy="271800"/>
            <a:chOff x="7662458" y="3891594"/>
            <a:chExt cx="2937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EC1611E-641E-1677-FEE5-41BD3DBDE22C}"/>
                    </a:ext>
                  </a:extLst>
                </p14:cNvPr>
                <p14:cNvContentPartPr/>
                <p14:nvPr/>
              </p14:nvContentPartPr>
              <p14:xfrm>
                <a:off x="7662458" y="4093914"/>
                <a:ext cx="62640" cy="615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EC1611E-641E-1677-FEE5-41BD3DBDE22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54898" y="4086354"/>
                  <a:ext cx="77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E09836F-0022-8223-BCD4-AE201D7F64EC}"/>
                    </a:ext>
                  </a:extLst>
                </p14:cNvPr>
                <p14:cNvContentPartPr/>
                <p14:nvPr/>
              </p14:nvContentPartPr>
              <p14:xfrm>
                <a:off x="7731578" y="3891594"/>
                <a:ext cx="39600" cy="2718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E09836F-0022-8223-BCD4-AE201D7F64E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724018" y="3884034"/>
                  <a:ext cx="54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0A8C07A-53E4-7C4F-D7C6-E29975A423BA}"/>
                    </a:ext>
                  </a:extLst>
                </p14:cNvPr>
                <p14:cNvContentPartPr/>
                <p14:nvPr/>
              </p14:nvContentPartPr>
              <p14:xfrm>
                <a:off x="7711058" y="4001394"/>
                <a:ext cx="245160" cy="124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0A8C07A-53E4-7C4F-D7C6-E29975A423B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703498" y="3993834"/>
                  <a:ext cx="26028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35A0DBF-B3DD-A091-EABF-CECBBB766BB7}"/>
                  </a:ext>
                </a:extLst>
              </p14:cNvPr>
              <p14:cNvContentPartPr/>
              <p14:nvPr/>
            </p14:nvContentPartPr>
            <p14:xfrm>
              <a:off x="7235138" y="4341954"/>
              <a:ext cx="143640" cy="3412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35A0DBF-B3DD-A091-EABF-CECBBB766BB7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7227578" y="4334394"/>
                <a:ext cx="15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E5B020A-0EFF-6D4E-C63B-4B175F4E7121}"/>
                  </a:ext>
                </a:extLst>
              </p14:cNvPr>
              <p14:cNvContentPartPr/>
              <p14:nvPr/>
            </p14:nvContentPartPr>
            <p14:xfrm>
              <a:off x="7500098" y="4504314"/>
              <a:ext cx="430200" cy="33444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E5B020A-0EFF-6D4E-C63B-4B175F4E7121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7492538" y="4496754"/>
                <a:ext cx="44532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854E3DF-CA9C-66E1-98F7-954021BD086E}"/>
              </a:ext>
            </a:extLst>
          </p:cNvPr>
          <p:cNvGrpSpPr/>
          <p:nvPr/>
        </p:nvGrpSpPr>
        <p:grpSpPr>
          <a:xfrm>
            <a:off x="8142338" y="4385514"/>
            <a:ext cx="702000" cy="263160"/>
            <a:chOff x="7554098" y="4440234"/>
            <a:chExt cx="70200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E0C13DA-A56B-EE50-0DED-4A70A1A14530}"/>
                    </a:ext>
                  </a:extLst>
                </p14:cNvPr>
                <p14:cNvContentPartPr/>
                <p14:nvPr/>
              </p14:nvContentPartPr>
              <p14:xfrm>
                <a:off x="7554098" y="4465074"/>
                <a:ext cx="19800" cy="1814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E0C13DA-A56B-EE50-0DED-4A70A1A1453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546538" y="4457514"/>
                  <a:ext cx="34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4E65076-905D-10BB-1BAA-992A26FEBE09}"/>
                    </a:ext>
                  </a:extLst>
                </p14:cNvPr>
                <p14:cNvContentPartPr/>
                <p14:nvPr/>
              </p14:nvContentPartPr>
              <p14:xfrm>
                <a:off x="7578938" y="4440234"/>
                <a:ext cx="135720" cy="946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4E65076-905D-10BB-1BAA-992A26FEBE0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571378" y="4432674"/>
                  <a:ext cx="150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ED5098A-69C7-308B-7F1B-C348EFE562AA}"/>
                    </a:ext>
                  </a:extLst>
                </p14:cNvPr>
                <p14:cNvContentPartPr/>
                <p14:nvPr/>
              </p14:nvContentPartPr>
              <p14:xfrm>
                <a:off x="7596938" y="4601874"/>
                <a:ext cx="163440" cy="1015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ED5098A-69C7-308B-7F1B-C348EFE562A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589378" y="4594314"/>
                  <a:ext cx="178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9C5D7CE-C4DE-FEC9-7ECD-53FF1C99D990}"/>
                    </a:ext>
                  </a:extLst>
                </p14:cNvPr>
                <p14:cNvContentPartPr/>
                <p14:nvPr/>
              </p14:nvContentPartPr>
              <p14:xfrm>
                <a:off x="7828418" y="4465074"/>
                <a:ext cx="115920" cy="111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9C5D7CE-C4DE-FEC9-7ECD-53FF1C99D99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820858" y="4457514"/>
                  <a:ext cx="131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DD43B2B-A1B5-1B58-7B6D-4745FA352789}"/>
                    </a:ext>
                  </a:extLst>
                </p14:cNvPr>
                <p14:cNvContentPartPr/>
                <p14:nvPr/>
              </p14:nvContentPartPr>
              <p14:xfrm>
                <a:off x="7925258" y="4465074"/>
                <a:ext cx="19080" cy="1825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DD43B2B-A1B5-1B58-7B6D-4745FA35278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917698" y="4457514"/>
                  <a:ext cx="34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AAEB12F-9585-0675-F52E-2705459B028E}"/>
                    </a:ext>
                  </a:extLst>
                </p14:cNvPr>
                <p14:cNvContentPartPr/>
                <p14:nvPr/>
              </p14:nvContentPartPr>
              <p14:xfrm>
                <a:off x="8055938" y="4449234"/>
                <a:ext cx="53640" cy="1486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AAEB12F-9585-0675-F52E-2705459B028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048378" y="4441674"/>
                  <a:ext cx="68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4DEFC81-0D8C-D642-C82D-222CD6C11252}"/>
                    </a:ext>
                  </a:extLst>
                </p14:cNvPr>
                <p14:cNvContentPartPr/>
                <p14:nvPr/>
              </p14:nvContentPartPr>
              <p14:xfrm>
                <a:off x="8160698" y="4440234"/>
                <a:ext cx="33120" cy="2048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4DEFC81-0D8C-D642-C82D-222CD6C1125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153138" y="4432674"/>
                  <a:ext cx="48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2F962F-B772-714E-D9EC-BBC1BC02FEEC}"/>
                    </a:ext>
                  </a:extLst>
                </p14:cNvPr>
                <p14:cNvContentPartPr/>
                <p14:nvPr/>
              </p14:nvContentPartPr>
              <p14:xfrm>
                <a:off x="8113538" y="4557594"/>
                <a:ext cx="142560" cy="70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2F962F-B772-714E-D9EC-BBC1BC02FEE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105978" y="4550034"/>
                  <a:ext cx="1576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B6778FD-56EC-98D4-C926-11C87AEAB55B}"/>
              </a:ext>
            </a:extLst>
          </p:cNvPr>
          <p:cNvGrpSpPr/>
          <p:nvPr/>
        </p:nvGrpSpPr>
        <p:grpSpPr>
          <a:xfrm>
            <a:off x="9157538" y="4186434"/>
            <a:ext cx="285480" cy="326520"/>
            <a:chOff x="8569298" y="4241154"/>
            <a:chExt cx="2854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5D32803-87E6-8262-BD91-E89E6B8CF28B}"/>
                    </a:ext>
                  </a:extLst>
                </p14:cNvPr>
                <p14:cNvContentPartPr/>
                <p14:nvPr/>
              </p14:nvContentPartPr>
              <p14:xfrm>
                <a:off x="8569298" y="4241154"/>
                <a:ext cx="122040" cy="3265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5D32803-87E6-8262-BD91-E89E6B8CF28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561738" y="4233594"/>
                  <a:ext cx="137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A522400-6254-383E-715A-54664C3EB181}"/>
                    </a:ext>
                  </a:extLst>
                </p14:cNvPr>
                <p14:cNvContentPartPr/>
                <p14:nvPr/>
              </p14:nvContentPartPr>
              <p14:xfrm>
                <a:off x="8631578" y="4382274"/>
                <a:ext cx="223200" cy="1130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A522400-6254-383E-715A-54664C3EB18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624018" y="4375074"/>
                  <a:ext cx="23832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6BEBDDA-92F9-A352-8FAD-09C40892AEBA}"/>
              </a:ext>
            </a:extLst>
          </p:cNvPr>
          <p:cNvGrpSpPr/>
          <p:nvPr/>
        </p:nvGrpSpPr>
        <p:grpSpPr>
          <a:xfrm>
            <a:off x="8293178" y="4725714"/>
            <a:ext cx="2142000" cy="753840"/>
            <a:chOff x="7704938" y="4780434"/>
            <a:chExt cx="214200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1916D32-2DB7-D30A-92AB-21FC7D6D1600}"/>
                    </a:ext>
                  </a:extLst>
                </p14:cNvPr>
                <p14:cNvContentPartPr/>
                <p14:nvPr/>
              </p14:nvContentPartPr>
              <p14:xfrm>
                <a:off x="7704938" y="4834794"/>
                <a:ext cx="910800" cy="3902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1916D32-2DB7-D30A-92AB-21FC7D6D160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697378" y="4827234"/>
                  <a:ext cx="925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05AE80AD-308F-BE1F-D552-544ED60BBE19}"/>
                    </a:ext>
                  </a:extLst>
                </p14:cNvPr>
                <p14:cNvContentPartPr/>
                <p14:nvPr/>
              </p14:nvContentPartPr>
              <p14:xfrm>
                <a:off x="8581538" y="4849554"/>
                <a:ext cx="19800" cy="208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5AE80AD-308F-BE1F-D552-544ED60BBE1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573978" y="4842354"/>
                  <a:ext cx="34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05CFB47-0E9E-A26E-4F8C-A902CFE92CB0}"/>
                    </a:ext>
                  </a:extLst>
                </p14:cNvPr>
                <p14:cNvContentPartPr/>
                <p14:nvPr/>
              </p14:nvContentPartPr>
              <p14:xfrm>
                <a:off x="8699978" y="4780434"/>
                <a:ext cx="110520" cy="2404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05CFB47-0E9E-A26E-4F8C-A902CFE92CB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692418" y="4772874"/>
                  <a:ext cx="125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0C15243-9B2B-874E-0FA2-DE9071B4C56F}"/>
                    </a:ext>
                  </a:extLst>
                </p14:cNvPr>
                <p14:cNvContentPartPr/>
                <p14:nvPr/>
              </p14:nvContentPartPr>
              <p14:xfrm>
                <a:off x="8734538" y="4883394"/>
                <a:ext cx="157680" cy="198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0C15243-9B2B-874E-0FA2-DE9071B4C56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726978" y="4875834"/>
                  <a:ext cx="172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BD290C1-13BD-447E-3661-782FD7DE7FEB}"/>
                    </a:ext>
                  </a:extLst>
                </p14:cNvPr>
                <p14:cNvContentPartPr/>
                <p14:nvPr/>
              </p14:nvContentPartPr>
              <p14:xfrm>
                <a:off x="8431778" y="5215674"/>
                <a:ext cx="205560" cy="3182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BD290C1-13BD-447E-3661-782FD7DE7FE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24218" y="5208114"/>
                  <a:ext cx="220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C91FCEB-52C1-33CE-3733-0E592250C180}"/>
                    </a:ext>
                  </a:extLst>
                </p14:cNvPr>
                <p14:cNvContentPartPr/>
                <p14:nvPr/>
              </p14:nvContentPartPr>
              <p14:xfrm>
                <a:off x="8551658" y="5395314"/>
                <a:ext cx="267840" cy="1026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C91FCEB-52C1-33CE-3733-0E592250C18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44098" y="5387754"/>
                  <a:ext cx="282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91A4545-4BF4-8068-9FB1-F0C9E7FD3562}"/>
                    </a:ext>
                  </a:extLst>
                </p14:cNvPr>
                <p14:cNvContentPartPr/>
                <p14:nvPr/>
              </p14:nvContentPartPr>
              <p14:xfrm>
                <a:off x="8994818" y="5361834"/>
                <a:ext cx="852120" cy="1724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91A4545-4BF4-8068-9FB1-F0C9E7FD356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987258" y="5354274"/>
                  <a:ext cx="86724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94C433F-60F7-5542-3A2A-F7DF33A1E4A6}"/>
              </a:ext>
            </a:extLst>
          </p:cNvPr>
          <p:cNvGrpSpPr/>
          <p:nvPr/>
        </p:nvGrpSpPr>
        <p:grpSpPr>
          <a:xfrm>
            <a:off x="9679898" y="5654874"/>
            <a:ext cx="700920" cy="297000"/>
            <a:chOff x="9091658" y="5709594"/>
            <a:chExt cx="70092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5C72E2F-7B38-BD41-A849-FE22ED7C31A9}"/>
                    </a:ext>
                  </a:extLst>
                </p14:cNvPr>
                <p14:cNvContentPartPr/>
                <p14:nvPr/>
              </p14:nvContentPartPr>
              <p14:xfrm>
                <a:off x="9091658" y="5740554"/>
                <a:ext cx="30600" cy="1699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5C72E2F-7B38-BD41-A849-FE22ED7C31A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084098" y="5732994"/>
                  <a:ext cx="45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A6A49D1-D093-9D6E-807D-7138A345CE43}"/>
                    </a:ext>
                  </a:extLst>
                </p14:cNvPr>
                <p14:cNvContentPartPr/>
                <p14:nvPr/>
              </p14:nvContentPartPr>
              <p14:xfrm>
                <a:off x="9253298" y="5863314"/>
                <a:ext cx="18000" cy="100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A6A49D1-D093-9D6E-807D-7138A345CE4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245738" y="5855754"/>
                  <a:ext cx="33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E99F365-F99A-B831-B344-4CE8618C86B3}"/>
                    </a:ext>
                  </a:extLst>
                </p14:cNvPr>
                <p14:cNvContentPartPr/>
                <p14:nvPr/>
              </p14:nvContentPartPr>
              <p14:xfrm>
                <a:off x="9361658" y="5743434"/>
                <a:ext cx="47520" cy="1461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E99F365-F99A-B831-B344-4CE8618C86B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354098" y="5735874"/>
                  <a:ext cx="62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0AD5BBD-95F3-269E-47E1-B78E0B29DFCD}"/>
                    </a:ext>
                  </a:extLst>
                </p14:cNvPr>
                <p14:cNvContentPartPr/>
                <p14:nvPr/>
              </p14:nvContentPartPr>
              <p14:xfrm>
                <a:off x="9372458" y="5748834"/>
                <a:ext cx="110520" cy="2217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0AD5BBD-95F3-269E-47E1-B78E0B29DFC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364898" y="5741274"/>
                  <a:ext cx="125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E57B2AA-041E-7033-9173-499E95A83A2F}"/>
                    </a:ext>
                  </a:extLst>
                </p14:cNvPr>
                <p14:cNvContentPartPr/>
                <p14:nvPr/>
              </p14:nvContentPartPr>
              <p14:xfrm>
                <a:off x="9447698" y="5709594"/>
                <a:ext cx="154080" cy="360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E57B2AA-041E-7033-9173-499E95A83A2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440138" y="5702034"/>
                  <a:ext cx="169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C2E26E9-89C9-4B9D-6827-2C2AB462AC2E}"/>
                    </a:ext>
                  </a:extLst>
                </p14:cNvPr>
                <p14:cNvContentPartPr/>
                <p14:nvPr/>
              </p14:nvContentPartPr>
              <p14:xfrm>
                <a:off x="9772058" y="5830554"/>
                <a:ext cx="7920" cy="198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C2E26E9-89C9-4B9D-6827-2C2AB462AC2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764498" y="5822994"/>
                  <a:ext cx="23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A2CC9D6-7741-4763-0646-69F9CE5AB467}"/>
                    </a:ext>
                  </a:extLst>
                </p14:cNvPr>
                <p14:cNvContentPartPr/>
                <p14:nvPr/>
              </p14:nvContentPartPr>
              <p14:xfrm>
                <a:off x="9757658" y="5998314"/>
                <a:ext cx="34920" cy="82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A2CC9D6-7741-4763-0646-69F9CE5AB46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750458" y="5990754"/>
                  <a:ext cx="500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48CAA61E-3B26-EEE5-B21E-75FDAA624A39}"/>
                  </a:ext>
                </a:extLst>
              </p14:cNvPr>
              <p14:cNvContentPartPr/>
              <p14:nvPr/>
            </p14:nvContentPartPr>
            <p14:xfrm>
              <a:off x="10623098" y="5708874"/>
              <a:ext cx="32400" cy="23580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48CAA61E-3B26-EEE5-B21E-75FDAA624A39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10615538" y="5701674"/>
                <a:ext cx="4752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F401AEA9-D55D-2F12-B6BB-17A5EE6166B0}"/>
              </a:ext>
            </a:extLst>
          </p:cNvPr>
          <p:cNvGrpSpPr/>
          <p:nvPr/>
        </p:nvGrpSpPr>
        <p:grpSpPr>
          <a:xfrm>
            <a:off x="10911098" y="5550474"/>
            <a:ext cx="804960" cy="353520"/>
            <a:chOff x="10322858" y="5605194"/>
            <a:chExt cx="8049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C874B90-B2A0-538C-BADC-035ABAE49EC3}"/>
                    </a:ext>
                  </a:extLst>
                </p14:cNvPr>
                <p14:cNvContentPartPr/>
                <p14:nvPr/>
              </p14:nvContentPartPr>
              <p14:xfrm>
                <a:off x="10322858" y="5605194"/>
                <a:ext cx="479880" cy="3535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C874B90-B2A0-538C-BADC-035ABAE49EC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315298" y="5597634"/>
                  <a:ext cx="495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A5CE7BC-F644-D605-13CC-F3E0889D31AF}"/>
                    </a:ext>
                  </a:extLst>
                </p14:cNvPr>
                <p14:cNvContentPartPr/>
                <p14:nvPr/>
              </p14:nvContentPartPr>
              <p14:xfrm>
                <a:off x="10745498" y="5792034"/>
                <a:ext cx="201240" cy="1018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A5CE7BC-F644-D605-13CC-F3E0889D31A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737938" y="5784474"/>
                  <a:ext cx="216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06CA5B0-EC75-7975-E257-2F658066C80A}"/>
                    </a:ext>
                  </a:extLst>
                </p14:cNvPr>
                <p14:cNvContentPartPr/>
                <p14:nvPr/>
              </p14:nvContentPartPr>
              <p14:xfrm>
                <a:off x="10888778" y="5748114"/>
                <a:ext cx="82080" cy="399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06CA5B0-EC75-7975-E257-2F658066C80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881218" y="5740554"/>
                  <a:ext cx="97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63A556E-5C4A-E46B-EDA9-6B47142E100D}"/>
                    </a:ext>
                  </a:extLst>
                </p14:cNvPr>
                <p14:cNvContentPartPr/>
                <p14:nvPr/>
              </p14:nvContentPartPr>
              <p14:xfrm>
                <a:off x="11062658" y="5826954"/>
                <a:ext cx="65160" cy="777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63A556E-5C4A-E46B-EDA9-6B47142E100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055098" y="5819394"/>
                  <a:ext cx="8028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9160576-64EE-DB7A-C7B5-965D7F50BAB8}"/>
                  </a:ext>
                </a:extLst>
              </p14:cNvPr>
              <p14:cNvContentPartPr/>
              <p14:nvPr/>
            </p14:nvContentPartPr>
            <p14:xfrm>
              <a:off x="4815218" y="4341955"/>
              <a:ext cx="2146588" cy="11775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9160576-64EE-DB7A-C7B5-965D7F50BAB8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4808017" y="4334395"/>
                <a:ext cx="216171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CB559603-F519-5BF0-E1C7-AC04DD8C7F64}"/>
                  </a:ext>
                </a:extLst>
              </p14:cNvPr>
              <p14:cNvContentPartPr/>
              <p14:nvPr/>
            </p14:nvContentPartPr>
            <p14:xfrm>
              <a:off x="9688827" y="3102720"/>
              <a:ext cx="534240" cy="2552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CB559603-F519-5BF0-E1C7-AC04DD8C7F64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9673707" y="3087240"/>
                <a:ext cx="5644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28D2F157-9803-14BF-A15D-FF48E339E248}"/>
                  </a:ext>
                </a:extLst>
              </p14:cNvPr>
              <p14:cNvContentPartPr/>
              <p14:nvPr/>
            </p14:nvContentPartPr>
            <p14:xfrm>
              <a:off x="10244667" y="3204960"/>
              <a:ext cx="31680" cy="8280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28D2F157-9803-14BF-A15D-FF48E339E248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229547" y="3189840"/>
                <a:ext cx="619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C46F6C5-1BFC-50D4-261D-1356F633F5E9}"/>
                  </a:ext>
                </a:extLst>
              </p14:cNvPr>
              <p14:cNvContentPartPr/>
              <p14:nvPr/>
            </p14:nvContentPartPr>
            <p14:xfrm>
              <a:off x="10274907" y="3213960"/>
              <a:ext cx="315360" cy="4208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C46F6C5-1BFC-50D4-261D-1356F633F5E9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259787" y="3198840"/>
                <a:ext cx="3459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43176688-DC25-CE93-3563-EAE157534FDA}"/>
                  </a:ext>
                </a:extLst>
              </p14:cNvPr>
              <p14:cNvContentPartPr/>
              <p14:nvPr/>
            </p14:nvContentPartPr>
            <p14:xfrm>
              <a:off x="10232787" y="3090480"/>
              <a:ext cx="5400" cy="115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43176688-DC25-CE93-3563-EAE157534FDA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0217667" y="3075360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4C9FAE33-3028-7B84-5538-B09657787BC2}"/>
                  </a:ext>
                </a:extLst>
              </p14:cNvPr>
              <p14:cNvContentPartPr/>
              <p14:nvPr/>
            </p14:nvContentPartPr>
            <p14:xfrm>
              <a:off x="10775667" y="3071400"/>
              <a:ext cx="9360" cy="26532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4C9FAE33-3028-7B84-5538-B09657787BC2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0760547" y="3056280"/>
                <a:ext cx="399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2E17170-AACD-8949-5634-2F4050526BCA}"/>
                  </a:ext>
                </a:extLst>
              </p14:cNvPr>
              <p14:cNvContentPartPr/>
              <p14:nvPr/>
            </p14:nvContentPartPr>
            <p14:xfrm>
              <a:off x="10731387" y="3100560"/>
              <a:ext cx="465840" cy="22320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2E17170-AACD-8949-5634-2F4050526BCA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716267" y="3085440"/>
                <a:ext cx="4964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2B834165-5326-A836-A982-DD239713A465}"/>
                  </a:ext>
                </a:extLst>
              </p14:cNvPr>
              <p14:cNvContentPartPr/>
              <p14:nvPr/>
            </p14:nvContentPartPr>
            <p14:xfrm>
              <a:off x="11340507" y="3197040"/>
              <a:ext cx="404640" cy="2311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2B834165-5326-A836-A982-DD239713A465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1325387" y="3181560"/>
                <a:ext cx="4352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38F69073-A01C-DCFB-128A-43112945EA7E}"/>
                  </a:ext>
                </a:extLst>
              </p14:cNvPr>
              <p14:cNvContentPartPr/>
              <p14:nvPr/>
            </p14:nvContentPartPr>
            <p14:xfrm>
              <a:off x="11728947" y="3117840"/>
              <a:ext cx="59400" cy="2052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38F69073-A01C-DCFB-128A-43112945EA7E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1713827" y="3102360"/>
                <a:ext cx="90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24555524-D9DB-9B6B-DDEA-50CBB1BA2BF0}"/>
                  </a:ext>
                </a:extLst>
              </p14:cNvPr>
              <p14:cNvContentPartPr/>
              <p14:nvPr/>
            </p14:nvContentPartPr>
            <p14:xfrm>
              <a:off x="11800227" y="3166800"/>
              <a:ext cx="222120" cy="13680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24555524-D9DB-9B6B-DDEA-50CBB1BA2BF0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784747" y="3151680"/>
                <a:ext cx="25272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883E9B2-8C1D-4BB9-D641-F388F83C6F51}"/>
              </a:ext>
            </a:extLst>
          </p:cNvPr>
          <p:cNvGrpSpPr/>
          <p:nvPr/>
        </p:nvGrpSpPr>
        <p:grpSpPr>
          <a:xfrm>
            <a:off x="10100667" y="3491880"/>
            <a:ext cx="1381680" cy="511560"/>
            <a:chOff x="10100667" y="3491880"/>
            <a:chExt cx="138168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4A34689-F098-6480-A7C0-7D230BFC07A6}"/>
                    </a:ext>
                  </a:extLst>
                </p14:cNvPr>
                <p14:cNvContentPartPr/>
                <p14:nvPr/>
              </p14:nvContentPartPr>
              <p14:xfrm>
                <a:off x="10100667" y="3491880"/>
                <a:ext cx="910080" cy="4791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4A34689-F098-6480-A7C0-7D230BFC07A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85547" y="3476760"/>
                  <a:ext cx="9406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F283CF1-D41C-300F-D0BA-0BA4A30FDFC7}"/>
                    </a:ext>
                  </a:extLst>
                </p14:cNvPr>
                <p14:cNvContentPartPr/>
                <p14:nvPr/>
              </p14:nvContentPartPr>
              <p14:xfrm>
                <a:off x="11213067" y="3525000"/>
                <a:ext cx="269280" cy="4784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F283CF1-D41C-300F-D0BA-0BA4A30FDFC7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197947" y="3509880"/>
                  <a:ext cx="299880" cy="50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94A36F41-75AD-D322-438B-6DB7B2E05924}"/>
              </a:ext>
            </a:extLst>
          </p:cNvPr>
          <p:cNvGrpSpPr/>
          <p:nvPr/>
        </p:nvGrpSpPr>
        <p:grpSpPr>
          <a:xfrm>
            <a:off x="11655867" y="3532920"/>
            <a:ext cx="495000" cy="235440"/>
            <a:chOff x="11655867" y="3532920"/>
            <a:chExt cx="49500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4E09F6E-DEF3-E27B-5FF8-A088AFF229DE}"/>
                    </a:ext>
                  </a:extLst>
                </p14:cNvPr>
                <p14:cNvContentPartPr/>
                <p14:nvPr/>
              </p14:nvContentPartPr>
              <p14:xfrm>
                <a:off x="11655867" y="3532920"/>
                <a:ext cx="15480" cy="2142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4E09F6E-DEF3-E27B-5FF8-A088AFF229D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640387" y="3517800"/>
                  <a:ext cx="45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B7388B7-9000-2D7B-65DA-FE1675A841DE}"/>
                    </a:ext>
                  </a:extLst>
                </p14:cNvPr>
                <p14:cNvContentPartPr/>
                <p14:nvPr/>
              </p14:nvContentPartPr>
              <p14:xfrm>
                <a:off x="11690787" y="3541200"/>
                <a:ext cx="90360" cy="284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B7388B7-9000-2D7B-65DA-FE1675A841D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675667" y="3525720"/>
                  <a:ext cx="120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89E1B52-F280-8FC2-75F4-C04C8C5B7893}"/>
                    </a:ext>
                  </a:extLst>
                </p14:cNvPr>
                <p14:cNvContentPartPr/>
                <p14:nvPr/>
              </p14:nvContentPartPr>
              <p14:xfrm>
                <a:off x="11715987" y="3636600"/>
                <a:ext cx="83880" cy="284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89E1B52-F280-8FC2-75F4-C04C8C5B789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700507" y="3621120"/>
                  <a:ext cx="114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22FCE01-D2E9-3E18-A3DB-CD1C4C10FDDF}"/>
                    </a:ext>
                  </a:extLst>
                </p14:cNvPr>
                <p14:cNvContentPartPr/>
                <p14:nvPr/>
              </p14:nvContentPartPr>
              <p14:xfrm>
                <a:off x="11683947" y="3712560"/>
                <a:ext cx="146880" cy="496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22FCE01-D2E9-3E18-A3DB-CD1C4C10FDD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668467" y="3697440"/>
                  <a:ext cx="177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3DBABB9-B176-6DAA-46E1-43C46DE62A6E}"/>
                    </a:ext>
                  </a:extLst>
                </p14:cNvPr>
                <p14:cNvContentPartPr/>
                <p14:nvPr/>
              </p14:nvContentPartPr>
              <p14:xfrm>
                <a:off x="11858547" y="3537960"/>
                <a:ext cx="115200" cy="133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3DBABB9-B176-6DAA-46E1-43C46DE62A6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843067" y="3522840"/>
                  <a:ext cx="145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46111DA-2A58-1817-67B4-5E36C8D16FDB}"/>
                    </a:ext>
                  </a:extLst>
                </p14:cNvPr>
                <p14:cNvContentPartPr/>
                <p14:nvPr/>
              </p14:nvContentPartPr>
              <p14:xfrm>
                <a:off x="11917587" y="3563160"/>
                <a:ext cx="20520" cy="1731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46111DA-2A58-1817-67B4-5E36C8D16FD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902467" y="3548040"/>
                  <a:ext cx="51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CFBCDB00-0F98-7B85-91A7-A874954C2D99}"/>
                    </a:ext>
                  </a:extLst>
                </p14:cNvPr>
                <p14:cNvContentPartPr/>
                <p14:nvPr/>
              </p14:nvContentPartPr>
              <p14:xfrm>
                <a:off x="11981667" y="3580080"/>
                <a:ext cx="15480" cy="424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CFBCDB00-0F98-7B85-91A7-A874954C2D9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966547" y="3564960"/>
                  <a:ext cx="46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C8411D0-BDA0-241C-7E4D-84482BD0A672}"/>
                    </a:ext>
                  </a:extLst>
                </p14:cNvPr>
                <p14:cNvContentPartPr/>
                <p14:nvPr/>
              </p14:nvContentPartPr>
              <p14:xfrm>
                <a:off x="11991747" y="3588360"/>
                <a:ext cx="5400" cy="1800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C8411D0-BDA0-241C-7E4D-84482BD0A67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976627" y="3572880"/>
                  <a:ext cx="36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6DEC222-2111-78B4-3EF7-A149A2134ACF}"/>
                    </a:ext>
                  </a:extLst>
                </p14:cNvPr>
                <p14:cNvContentPartPr/>
                <p14:nvPr/>
              </p14:nvContentPartPr>
              <p14:xfrm>
                <a:off x="12087147" y="3547320"/>
                <a:ext cx="11520" cy="200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6DEC222-2111-78B4-3EF7-A149A2134AC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2072027" y="3531840"/>
                  <a:ext cx="41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96AF8E6-B2E1-B71D-6661-E21CF9D8DB3D}"/>
                    </a:ext>
                  </a:extLst>
                </p14:cNvPr>
                <p14:cNvContentPartPr/>
                <p14:nvPr/>
              </p14:nvContentPartPr>
              <p14:xfrm>
                <a:off x="12018027" y="3675480"/>
                <a:ext cx="132840" cy="144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96AF8E6-B2E1-B71D-6661-E21CF9D8DB3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2002547" y="3660360"/>
                  <a:ext cx="16344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63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1C4C6-D3BB-82C7-C288-C973D00EB847}"/>
              </a:ext>
            </a:extLst>
          </p:cNvPr>
          <p:cNvSpPr txBox="1"/>
          <p:nvPr/>
        </p:nvSpPr>
        <p:spPr>
          <a:xfrm>
            <a:off x="313613" y="238655"/>
            <a:ext cx="168559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hold MKR?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BC1A94-A36E-0C03-5D46-C4878903FA0A}"/>
                  </a:ext>
                </a:extLst>
              </p14:cNvPr>
              <p14:cNvContentPartPr/>
              <p14:nvPr/>
            </p14:nvContentPartPr>
            <p14:xfrm>
              <a:off x="2209107" y="1424760"/>
              <a:ext cx="266400" cy="22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BC1A94-A36E-0C03-5D46-C4878903F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1547" y="1417200"/>
                <a:ext cx="28116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5FF0CFE-B1BA-BB7C-65B9-671CA4943FB4}"/>
              </a:ext>
            </a:extLst>
          </p:cNvPr>
          <p:cNvGrpSpPr/>
          <p:nvPr/>
        </p:nvGrpSpPr>
        <p:grpSpPr>
          <a:xfrm>
            <a:off x="2638587" y="1317480"/>
            <a:ext cx="493200" cy="262440"/>
            <a:chOff x="2638587" y="1317480"/>
            <a:chExt cx="49320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D849D7-8AC6-ABD1-57B4-23669714166E}"/>
                    </a:ext>
                  </a:extLst>
                </p14:cNvPr>
                <p14:cNvContentPartPr/>
                <p14:nvPr/>
              </p14:nvContentPartPr>
              <p14:xfrm>
                <a:off x="2638587" y="1359600"/>
                <a:ext cx="191160" cy="22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D849D7-8AC6-ABD1-57B4-2366971416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1027" y="1352040"/>
                  <a:ext cx="205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B8E0EF-1957-3553-9253-E07CBAB6650B}"/>
                    </a:ext>
                  </a:extLst>
                </p14:cNvPr>
                <p14:cNvContentPartPr/>
                <p14:nvPr/>
              </p14:nvContentPartPr>
              <p14:xfrm>
                <a:off x="2907507" y="1317480"/>
                <a:ext cx="224280" cy="21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B8E0EF-1957-3553-9253-E07CBAB665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9947" y="1309920"/>
                  <a:ext cx="23904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7D3DEB-65CB-4340-C20A-76DB34656237}"/>
                  </a:ext>
                </a:extLst>
              </p14:cNvPr>
              <p14:cNvContentPartPr/>
              <p14:nvPr/>
            </p14:nvContentPartPr>
            <p14:xfrm>
              <a:off x="1054227" y="1384440"/>
              <a:ext cx="686880" cy="37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7D3DEB-65CB-4340-C20A-76DB346562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6667" y="1376880"/>
                <a:ext cx="70200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F89FB647-A862-935F-A1BD-A8C512CE3A87}"/>
              </a:ext>
            </a:extLst>
          </p:cNvPr>
          <p:cNvGrpSpPr/>
          <p:nvPr/>
        </p:nvGrpSpPr>
        <p:grpSpPr>
          <a:xfrm>
            <a:off x="2175987" y="1704840"/>
            <a:ext cx="5279400" cy="2442960"/>
            <a:chOff x="2175987" y="1704840"/>
            <a:chExt cx="5279400" cy="24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898301-1A0F-E1A8-16EC-55650A61AC1D}"/>
                    </a:ext>
                  </a:extLst>
                </p14:cNvPr>
                <p14:cNvContentPartPr/>
                <p14:nvPr/>
              </p14:nvContentPartPr>
              <p14:xfrm>
                <a:off x="2568387" y="1825080"/>
                <a:ext cx="26280" cy="17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898301-1A0F-E1A8-16EC-55650A61AC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0827" y="1817520"/>
                  <a:ext cx="41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BAB399-13CE-73EE-A5B7-0C9F8A4CDCE4}"/>
                    </a:ext>
                  </a:extLst>
                </p14:cNvPr>
                <p14:cNvContentPartPr/>
                <p14:nvPr/>
              </p14:nvContentPartPr>
              <p14:xfrm>
                <a:off x="2682867" y="1829040"/>
                <a:ext cx="18360" cy="189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BAB399-13CE-73EE-A5B7-0C9F8A4CDC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5307" y="1821840"/>
                  <a:ext cx="33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F2D9D9-816B-62C6-1295-379B06DFE1D1}"/>
                    </a:ext>
                  </a:extLst>
                </p14:cNvPr>
                <p14:cNvContentPartPr/>
                <p14:nvPr/>
              </p14:nvContentPartPr>
              <p14:xfrm>
                <a:off x="2368587" y="1894560"/>
                <a:ext cx="513000" cy="26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F2D9D9-816B-62C6-1295-379B06DFE1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1027" y="1887000"/>
                  <a:ext cx="528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2976D1-619A-1B6B-79FB-34DDBE688412}"/>
                    </a:ext>
                  </a:extLst>
                </p14:cNvPr>
                <p14:cNvContentPartPr/>
                <p14:nvPr/>
              </p14:nvContentPartPr>
              <p14:xfrm>
                <a:off x="2175987" y="2531760"/>
                <a:ext cx="142920" cy="19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2976D1-619A-1B6B-79FB-34DDBE6884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8427" y="2524200"/>
                  <a:ext cx="158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E1E6FA-C3A4-915F-829A-745B3D88D4AC}"/>
                    </a:ext>
                  </a:extLst>
                </p14:cNvPr>
                <p14:cNvContentPartPr/>
                <p14:nvPr/>
              </p14:nvContentPartPr>
              <p14:xfrm>
                <a:off x="2402787" y="2394240"/>
                <a:ext cx="324720" cy="26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E1E6FA-C3A4-915F-829A-745B3D88D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5227" y="2386680"/>
                  <a:ext cx="339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6F00CD-D67A-9B71-4578-424722FFA4DF}"/>
                    </a:ext>
                  </a:extLst>
                </p14:cNvPr>
                <p14:cNvContentPartPr/>
                <p14:nvPr/>
              </p14:nvContentPartPr>
              <p14:xfrm>
                <a:off x="2483067" y="2460480"/>
                <a:ext cx="187200" cy="5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6F00CD-D67A-9B71-4578-424722FFA4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75507" y="2452920"/>
                  <a:ext cx="201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D678DD-DBD6-A4AE-03B9-07B5C9EB8972}"/>
                    </a:ext>
                  </a:extLst>
                </p14:cNvPr>
                <p14:cNvContentPartPr/>
                <p14:nvPr/>
              </p14:nvContentPartPr>
              <p14:xfrm>
                <a:off x="2862867" y="2340600"/>
                <a:ext cx="82440" cy="39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D678DD-DBD6-A4AE-03B9-07B5C9EB89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5307" y="2333040"/>
                  <a:ext cx="975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B8F3E2-F7A6-6A0C-FBA5-8EFEE5D6E46C}"/>
                    </a:ext>
                  </a:extLst>
                </p14:cNvPr>
                <p14:cNvContentPartPr/>
                <p14:nvPr/>
              </p14:nvContentPartPr>
              <p14:xfrm>
                <a:off x="2850267" y="2412240"/>
                <a:ext cx="423720" cy="154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B8F3E2-F7A6-6A0C-FBA5-8EFEE5D6E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2707" y="2404680"/>
                  <a:ext cx="438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6112F1-D23D-826A-F5DB-029A91D43503}"/>
                    </a:ext>
                  </a:extLst>
                </p14:cNvPr>
                <p14:cNvContentPartPr/>
                <p14:nvPr/>
              </p14:nvContentPartPr>
              <p14:xfrm>
                <a:off x="3578907" y="2253120"/>
                <a:ext cx="179280" cy="18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6112F1-D23D-826A-F5DB-029A91D435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71347" y="2245560"/>
                  <a:ext cx="194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444777-A6A5-3BD1-C619-7E9EB78E2864}"/>
                    </a:ext>
                  </a:extLst>
                </p14:cNvPr>
                <p14:cNvContentPartPr/>
                <p14:nvPr/>
              </p14:nvContentPartPr>
              <p14:xfrm>
                <a:off x="3847827" y="2109120"/>
                <a:ext cx="3456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444777-A6A5-3BD1-C619-7E9EB78E28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40267" y="2101560"/>
                  <a:ext cx="49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818F6D-1490-F6B0-B737-B5210DA1B863}"/>
                    </a:ext>
                  </a:extLst>
                </p14:cNvPr>
                <p14:cNvContentPartPr/>
                <p14:nvPr/>
              </p14:nvContentPartPr>
              <p14:xfrm>
                <a:off x="3834867" y="2101200"/>
                <a:ext cx="446760" cy="199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818F6D-1490-F6B0-B737-B5210DA1B8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7307" y="2093640"/>
                  <a:ext cx="461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E5D5B9-9763-6C33-D509-C2FCC96508D1}"/>
                    </a:ext>
                  </a:extLst>
                </p14:cNvPr>
                <p14:cNvContentPartPr/>
                <p14:nvPr/>
              </p14:nvContentPartPr>
              <p14:xfrm>
                <a:off x="4254267" y="206916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E5D5B9-9763-6C33-D509-C2FCC96508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6707" y="206160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242B08-ED3F-CE41-9229-575CA3089153}"/>
                    </a:ext>
                  </a:extLst>
                </p14:cNvPr>
                <p14:cNvContentPartPr/>
                <p14:nvPr/>
              </p14:nvContentPartPr>
              <p14:xfrm>
                <a:off x="4336347" y="2047920"/>
                <a:ext cx="144720" cy="18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242B08-ED3F-CE41-9229-575CA30891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8787" y="2040360"/>
                  <a:ext cx="159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F7D716-4935-40B2-216E-261D979B5B5F}"/>
                    </a:ext>
                  </a:extLst>
                </p14:cNvPr>
                <p14:cNvContentPartPr/>
                <p14:nvPr/>
              </p14:nvContentPartPr>
              <p14:xfrm>
                <a:off x="4491147" y="2070960"/>
                <a:ext cx="10440" cy="1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F7D716-4935-40B2-216E-261D979B5B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3587" y="2063400"/>
                  <a:ext cx="25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63B020-A528-6812-8111-E0C956859548}"/>
                    </a:ext>
                  </a:extLst>
                </p14:cNvPr>
                <p14:cNvContentPartPr/>
                <p14:nvPr/>
              </p14:nvContentPartPr>
              <p14:xfrm>
                <a:off x="4524267" y="1932720"/>
                <a:ext cx="39600" cy="22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63B020-A528-6812-8111-E0C9568595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6707" y="1925160"/>
                  <a:ext cx="54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69F666-2E78-200F-187F-7A434DEB5CF8}"/>
                    </a:ext>
                  </a:extLst>
                </p14:cNvPr>
                <p14:cNvContentPartPr/>
                <p14:nvPr/>
              </p14:nvContentPartPr>
              <p14:xfrm>
                <a:off x="4565307" y="2064120"/>
                <a:ext cx="243360" cy="33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69F666-2E78-200F-187F-7A434DEB5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57747" y="2056560"/>
                  <a:ext cx="258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37606F-2179-9E68-7813-D43028EE6D5A}"/>
                    </a:ext>
                  </a:extLst>
                </p14:cNvPr>
                <p14:cNvContentPartPr/>
                <p14:nvPr/>
              </p14:nvContentPartPr>
              <p14:xfrm>
                <a:off x="4513107" y="1954680"/>
                <a:ext cx="159840" cy="5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37606F-2179-9E68-7813-D43028EE6D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5547" y="1947120"/>
                  <a:ext cx="17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F69BA8-5B89-A268-F3FD-004C0BA953FA}"/>
                    </a:ext>
                  </a:extLst>
                </p14:cNvPr>
                <p14:cNvContentPartPr/>
                <p14:nvPr/>
              </p14:nvContentPartPr>
              <p14:xfrm>
                <a:off x="5014947" y="1860360"/>
                <a:ext cx="112680" cy="46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F69BA8-5B89-A268-F3FD-004C0BA953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07387" y="1852800"/>
                  <a:ext cx="1278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117559-F348-9645-B3A3-9BE1C7F875F5}"/>
                    </a:ext>
                  </a:extLst>
                </p14:cNvPr>
                <p14:cNvContentPartPr/>
                <p14:nvPr/>
              </p14:nvContentPartPr>
              <p14:xfrm>
                <a:off x="5034027" y="2018040"/>
                <a:ext cx="409680" cy="12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117559-F348-9645-B3A3-9BE1C7F875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6467" y="2010480"/>
                  <a:ext cx="424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04CD41-727A-5719-F203-4FD4308BF49E}"/>
                    </a:ext>
                  </a:extLst>
                </p14:cNvPr>
                <p14:cNvContentPartPr/>
                <p14:nvPr/>
              </p14:nvContentPartPr>
              <p14:xfrm>
                <a:off x="5452347" y="1829040"/>
                <a:ext cx="255240" cy="49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04CD41-727A-5719-F203-4FD4308BF4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44787" y="1821840"/>
                  <a:ext cx="2703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059DCF-18E6-DD2B-0390-DE079BFB9D08}"/>
                    </a:ext>
                  </a:extLst>
                </p14:cNvPr>
                <p14:cNvContentPartPr/>
                <p14:nvPr/>
              </p14:nvContentPartPr>
              <p14:xfrm>
                <a:off x="5723427" y="2131080"/>
                <a:ext cx="42480" cy="10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059DCF-18E6-DD2B-0390-DE079BFB9D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15867" y="2123880"/>
                  <a:ext cx="57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F5A47B-AECE-74A4-54CF-CD0024538362}"/>
                    </a:ext>
                  </a:extLst>
                </p14:cNvPr>
                <p14:cNvContentPartPr/>
                <p14:nvPr/>
              </p14:nvContentPartPr>
              <p14:xfrm>
                <a:off x="5841867" y="2103000"/>
                <a:ext cx="178200" cy="7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F5A47B-AECE-74A4-54CF-CD00245383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34307" y="2095440"/>
                  <a:ext cx="192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974C42-D92A-FDA5-3FC6-2B2463CD5500}"/>
                    </a:ext>
                  </a:extLst>
                </p14:cNvPr>
                <p14:cNvContentPartPr/>
                <p14:nvPr/>
              </p14:nvContentPartPr>
              <p14:xfrm>
                <a:off x="5766267" y="2006880"/>
                <a:ext cx="31320" cy="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974C42-D92A-FDA5-3FC6-2B2463CD55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58707" y="1999320"/>
                  <a:ext cx="46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8A66DA-67AA-11B8-8A34-9B5E35EF5483}"/>
                    </a:ext>
                  </a:extLst>
                </p14:cNvPr>
                <p14:cNvContentPartPr/>
                <p14:nvPr/>
              </p14:nvContentPartPr>
              <p14:xfrm>
                <a:off x="5962107" y="1903560"/>
                <a:ext cx="263160" cy="24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8A66DA-67AA-11B8-8A34-9B5E35EF54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4547" y="1896000"/>
                  <a:ext cx="278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8BC5FC-7DD0-FC42-0CEE-01016B9D2A4E}"/>
                    </a:ext>
                  </a:extLst>
                </p14:cNvPr>
                <p14:cNvContentPartPr/>
                <p14:nvPr/>
              </p14:nvContentPartPr>
              <p14:xfrm>
                <a:off x="5935107" y="1923360"/>
                <a:ext cx="172080" cy="40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8BC5FC-7DD0-FC42-0CEE-01016B9D2A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27547" y="1916160"/>
                  <a:ext cx="187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CD14C7-C738-DBC7-C87C-8775BC98286E}"/>
                    </a:ext>
                  </a:extLst>
                </p14:cNvPr>
                <p14:cNvContentPartPr/>
                <p14:nvPr/>
              </p14:nvContentPartPr>
              <p14:xfrm>
                <a:off x="6249027" y="1798440"/>
                <a:ext cx="496080" cy="358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CD14C7-C738-DBC7-C87C-8775BC9828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1467" y="1790880"/>
                  <a:ext cx="5112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257538-F912-A5E6-CFFF-1DD841F0E4C2}"/>
                    </a:ext>
                  </a:extLst>
                </p14:cNvPr>
                <p14:cNvContentPartPr/>
                <p14:nvPr/>
              </p14:nvContentPartPr>
              <p14:xfrm>
                <a:off x="6611187" y="1886280"/>
                <a:ext cx="144000" cy="54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257538-F912-A5E6-CFFF-1DD841F0E4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03627" y="1878720"/>
                  <a:ext cx="159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AE833F-D30B-8A6B-7E4B-DE9F5D68351F}"/>
                    </a:ext>
                  </a:extLst>
                </p14:cNvPr>
                <p14:cNvContentPartPr/>
                <p14:nvPr/>
              </p14:nvContentPartPr>
              <p14:xfrm>
                <a:off x="6861027" y="1704840"/>
                <a:ext cx="594360" cy="351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AE833F-D30B-8A6B-7E4B-DE9F5D6835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3827" y="1697280"/>
                  <a:ext cx="609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CC335E-7B54-DCE2-1905-298DA4BACC91}"/>
                    </a:ext>
                  </a:extLst>
                </p14:cNvPr>
                <p14:cNvContentPartPr/>
                <p14:nvPr/>
              </p14:nvContentPartPr>
              <p14:xfrm>
                <a:off x="7217427" y="1772160"/>
                <a:ext cx="172080" cy="3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CC335E-7B54-DCE2-1905-298DA4BACC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09867" y="1764600"/>
                  <a:ext cx="186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8A7102-CA6C-1202-1B56-526C62A03817}"/>
                    </a:ext>
                  </a:extLst>
                </p14:cNvPr>
                <p14:cNvContentPartPr/>
                <p14:nvPr/>
              </p14:nvContentPartPr>
              <p14:xfrm>
                <a:off x="2596467" y="2805000"/>
                <a:ext cx="703800" cy="1206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8A7102-CA6C-1202-1B56-526C62A038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8907" y="2797440"/>
                  <a:ext cx="718920" cy="12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D08A17-BFEC-F5E3-A5AB-39641B26F42B}"/>
                    </a:ext>
                  </a:extLst>
                </p14:cNvPr>
                <p14:cNvContentPartPr/>
                <p14:nvPr/>
              </p14:nvContentPartPr>
              <p14:xfrm>
                <a:off x="2529147" y="3994800"/>
                <a:ext cx="233280" cy="153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D08A17-BFEC-F5E3-A5AB-39641B26F4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21587" y="3987240"/>
                  <a:ext cx="248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58E3F5-5FAA-B542-E666-2986CA5FA7A4}"/>
                    </a:ext>
                  </a:extLst>
                </p14:cNvPr>
                <p14:cNvContentPartPr/>
                <p14:nvPr/>
              </p14:nvContentPartPr>
              <p14:xfrm>
                <a:off x="3353907" y="2772600"/>
                <a:ext cx="2097720" cy="99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58E3F5-5FAA-B542-E666-2986CA5FA7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46707" y="2765040"/>
                  <a:ext cx="211248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3C264C-A575-5342-2DA3-73400ADABF44}"/>
                    </a:ext>
                  </a:extLst>
                </p14:cNvPr>
                <p14:cNvContentPartPr/>
                <p14:nvPr/>
              </p14:nvContentPartPr>
              <p14:xfrm>
                <a:off x="5222667" y="3528960"/>
                <a:ext cx="267120" cy="29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3C264C-A575-5342-2DA3-73400ADABF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15107" y="3521400"/>
                  <a:ext cx="28188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7940B0-1C2F-DD7F-9C0B-F968027665FE}"/>
                  </a:ext>
                </a:extLst>
              </p14:cNvPr>
              <p14:cNvContentPartPr/>
              <p14:nvPr/>
            </p14:nvContentPartPr>
            <p14:xfrm>
              <a:off x="4764027" y="2840640"/>
              <a:ext cx="189000" cy="274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7940B0-1C2F-DD7F-9C0B-F968027665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56467" y="2833080"/>
                <a:ext cx="20412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23BF391-D4F2-292D-D11C-8AA390A59C24}"/>
              </a:ext>
            </a:extLst>
          </p:cNvPr>
          <p:cNvGrpSpPr/>
          <p:nvPr/>
        </p:nvGrpSpPr>
        <p:grpSpPr>
          <a:xfrm>
            <a:off x="2442027" y="3293160"/>
            <a:ext cx="242280" cy="358560"/>
            <a:chOff x="2442027" y="3293160"/>
            <a:chExt cx="24228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29BA4F-5218-EB72-425C-FDEF1EFBC7E9}"/>
                    </a:ext>
                  </a:extLst>
                </p14:cNvPr>
                <p14:cNvContentPartPr/>
                <p14:nvPr/>
              </p14:nvContentPartPr>
              <p14:xfrm>
                <a:off x="2540307" y="3317640"/>
                <a:ext cx="37440" cy="33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29BA4F-5218-EB72-425C-FDEF1EFBC7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2747" y="3310080"/>
                  <a:ext cx="52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D016C1-BF2E-9CAE-EE10-DDBF7D4EC51E}"/>
                    </a:ext>
                  </a:extLst>
                </p14:cNvPr>
                <p14:cNvContentPartPr/>
                <p14:nvPr/>
              </p14:nvContentPartPr>
              <p14:xfrm>
                <a:off x="2442027" y="3293160"/>
                <a:ext cx="242280" cy="20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D016C1-BF2E-9CAE-EE10-DDBF7D4EC5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34467" y="3285600"/>
                  <a:ext cx="25740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E1C0262-6CFA-AEAA-1A4B-AF90FBD62C7A}"/>
              </a:ext>
            </a:extLst>
          </p:cNvPr>
          <p:cNvGrpSpPr/>
          <p:nvPr/>
        </p:nvGrpSpPr>
        <p:grpSpPr>
          <a:xfrm>
            <a:off x="1781787" y="4125120"/>
            <a:ext cx="2689200" cy="1404360"/>
            <a:chOff x="1781787" y="4125120"/>
            <a:chExt cx="2689200" cy="14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2C91CD-C30C-6599-73DB-D46562059425}"/>
                    </a:ext>
                  </a:extLst>
                </p14:cNvPr>
                <p14:cNvContentPartPr/>
                <p14:nvPr/>
              </p14:nvContentPartPr>
              <p14:xfrm>
                <a:off x="2018307" y="4297560"/>
                <a:ext cx="384840" cy="368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2C91CD-C30C-6599-73DB-D465620594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3187" y="4282440"/>
                  <a:ext cx="415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F26620-71A4-66AB-7018-5FABE62F7A62}"/>
                    </a:ext>
                  </a:extLst>
                </p14:cNvPr>
                <p14:cNvContentPartPr/>
                <p14:nvPr/>
              </p14:nvContentPartPr>
              <p14:xfrm>
                <a:off x="2438787" y="4200360"/>
                <a:ext cx="496080" cy="355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F26620-71A4-66AB-7018-5FABE62F7A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23667" y="4185240"/>
                  <a:ext cx="5266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962F24-D174-CEB7-F457-F39080B8EDFA}"/>
                    </a:ext>
                  </a:extLst>
                </p14:cNvPr>
                <p14:cNvContentPartPr/>
                <p14:nvPr/>
              </p14:nvContentPartPr>
              <p14:xfrm>
                <a:off x="2841267" y="4324920"/>
                <a:ext cx="201960" cy="14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962F24-D174-CEB7-F457-F39080B8ED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26147" y="4309440"/>
                  <a:ext cx="232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CD37C6-6BD8-8443-8677-AA7FEFCB4613}"/>
                    </a:ext>
                  </a:extLst>
                </p14:cNvPr>
                <p14:cNvContentPartPr/>
                <p14:nvPr/>
              </p14:nvContentPartPr>
              <p14:xfrm>
                <a:off x="3064107" y="428568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CD37C6-6BD8-8443-8677-AA7FEFCB46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48987" y="427056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4DBA15-2E6C-C30B-3E95-0B1818CC42F6}"/>
                    </a:ext>
                  </a:extLst>
                </p14:cNvPr>
                <p14:cNvContentPartPr/>
                <p14:nvPr/>
              </p14:nvContentPartPr>
              <p14:xfrm>
                <a:off x="3064107" y="4285680"/>
                <a:ext cx="144720" cy="186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4DBA15-2E6C-C30B-3E95-0B1818CC42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48987" y="4270560"/>
                  <a:ext cx="175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98931D-1D5C-08E9-CE0C-A0C2122EAF67}"/>
                    </a:ext>
                  </a:extLst>
                </p14:cNvPr>
                <p14:cNvContentPartPr/>
                <p14:nvPr/>
              </p14:nvContentPartPr>
              <p14:xfrm>
                <a:off x="3239787" y="4125120"/>
                <a:ext cx="249840" cy="366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98931D-1D5C-08E9-CE0C-A0C2122EAF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4307" y="4110000"/>
                  <a:ext cx="2800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2A77172-B981-2FC3-30B2-483E15DBBF11}"/>
                    </a:ext>
                  </a:extLst>
                </p14:cNvPr>
                <p14:cNvContentPartPr/>
                <p14:nvPr/>
              </p14:nvContentPartPr>
              <p14:xfrm>
                <a:off x="3376227" y="4278840"/>
                <a:ext cx="290520" cy="115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2A77172-B981-2FC3-30B2-483E15DBBF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60747" y="4263360"/>
                  <a:ext cx="320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F7EE96-0C65-5D80-C2D8-1EF1E2BA5F6A}"/>
                    </a:ext>
                  </a:extLst>
                </p14:cNvPr>
                <p14:cNvContentPartPr/>
                <p14:nvPr/>
              </p14:nvContentPartPr>
              <p14:xfrm>
                <a:off x="3530667" y="4174440"/>
                <a:ext cx="13320" cy="7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F7EE96-0C65-5D80-C2D8-1EF1E2BA5F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15547" y="4158960"/>
                  <a:ext cx="43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94622C-8431-8158-E8EA-60F0073517AF}"/>
                    </a:ext>
                  </a:extLst>
                </p14:cNvPr>
                <p14:cNvContentPartPr/>
                <p14:nvPr/>
              </p14:nvContentPartPr>
              <p14:xfrm>
                <a:off x="3372267" y="4284600"/>
                <a:ext cx="94680" cy="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94622C-8431-8158-E8EA-60F0073517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56787" y="4269480"/>
                  <a:ext cx="12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AC3A85-E7BC-0BB4-72F7-FA491E164B95}"/>
                    </a:ext>
                  </a:extLst>
                </p14:cNvPr>
                <p14:cNvContentPartPr/>
                <p14:nvPr/>
              </p14:nvContentPartPr>
              <p14:xfrm>
                <a:off x="3642987" y="4264440"/>
                <a:ext cx="168120" cy="47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AC3A85-E7BC-0BB4-72F7-FA491E164B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7867" y="4249320"/>
                  <a:ext cx="1987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145D86-2D6F-8AE8-6DF2-E6A4BDBA68FC}"/>
                    </a:ext>
                  </a:extLst>
                </p14:cNvPr>
                <p14:cNvContentPartPr/>
                <p14:nvPr/>
              </p14:nvContentPartPr>
              <p14:xfrm>
                <a:off x="1781787" y="4827480"/>
                <a:ext cx="747360" cy="237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145D86-2D6F-8AE8-6DF2-E6A4BDBA68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66307" y="4812360"/>
                  <a:ext cx="777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E7730D-91E6-1F5C-1ED1-2950C9F51696}"/>
                    </a:ext>
                  </a:extLst>
                </p14:cNvPr>
                <p14:cNvContentPartPr/>
                <p14:nvPr/>
              </p14:nvContentPartPr>
              <p14:xfrm>
                <a:off x="2749107" y="4629840"/>
                <a:ext cx="203040" cy="316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E7730D-91E6-1F5C-1ED1-2950C9F516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3627" y="4614720"/>
                  <a:ext cx="233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E570F32-0C99-865D-B254-D3506829886E}"/>
                    </a:ext>
                  </a:extLst>
                </p14:cNvPr>
                <p14:cNvContentPartPr/>
                <p14:nvPr/>
              </p14:nvContentPartPr>
              <p14:xfrm>
                <a:off x="2875467" y="4749360"/>
                <a:ext cx="264240" cy="65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E570F32-0C99-865D-B254-D350682988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60347" y="4733880"/>
                  <a:ext cx="294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2D7789-7CA6-74C8-3ADA-A9764B09CA05}"/>
                    </a:ext>
                  </a:extLst>
                </p14:cNvPr>
                <p14:cNvContentPartPr/>
                <p14:nvPr/>
              </p14:nvContentPartPr>
              <p14:xfrm>
                <a:off x="3383067" y="4647840"/>
                <a:ext cx="414720" cy="254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2D7789-7CA6-74C8-3ADA-A9764B09CA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67947" y="4632720"/>
                  <a:ext cx="445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AF184B-5695-F63D-1EBA-D6261632DB40}"/>
                    </a:ext>
                  </a:extLst>
                </p14:cNvPr>
                <p14:cNvContentPartPr/>
                <p14:nvPr/>
              </p14:nvContentPartPr>
              <p14:xfrm>
                <a:off x="3752427" y="4715160"/>
                <a:ext cx="151920" cy="42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AF184B-5695-F63D-1EBA-D6261632DB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37307" y="4700040"/>
                  <a:ext cx="182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44C48C-00AF-85D2-F9F7-A02FA4B949CA}"/>
                    </a:ext>
                  </a:extLst>
                </p14:cNvPr>
                <p14:cNvContentPartPr/>
                <p14:nvPr/>
              </p14:nvContentPartPr>
              <p14:xfrm>
                <a:off x="4015227" y="4679160"/>
                <a:ext cx="455760" cy="167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44C48C-00AF-85D2-F9F7-A02FA4B949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00107" y="4663680"/>
                  <a:ext cx="486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146062-9351-18D5-1048-61F46B1993CF}"/>
                    </a:ext>
                  </a:extLst>
                </p14:cNvPr>
                <p14:cNvContentPartPr/>
                <p14:nvPr/>
              </p14:nvContentPartPr>
              <p14:xfrm>
                <a:off x="2296587" y="5062920"/>
                <a:ext cx="611280" cy="466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146062-9351-18D5-1048-61F46B1993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81107" y="5047440"/>
                  <a:ext cx="641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48B5027-50FA-5345-508D-F1B03EA33E89}"/>
                    </a:ext>
                  </a:extLst>
                </p14:cNvPr>
                <p14:cNvContentPartPr/>
                <p14:nvPr/>
              </p14:nvContentPartPr>
              <p14:xfrm>
                <a:off x="2842347" y="5127720"/>
                <a:ext cx="178920" cy="3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48B5027-50FA-5345-508D-F1B03EA33E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27227" y="5112240"/>
                  <a:ext cx="209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4315688-A67C-0A6A-6C0B-0B5DA6A82680}"/>
                    </a:ext>
                  </a:extLst>
                </p14:cNvPr>
                <p14:cNvContentPartPr/>
                <p14:nvPr/>
              </p14:nvContentPartPr>
              <p14:xfrm>
                <a:off x="3050067" y="5237880"/>
                <a:ext cx="92520" cy="116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4315688-A67C-0A6A-6C0B-0B5DA6A826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34947" y="5222760"/>
                  <a:ext cx="123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3AB49B-551A-C491-0616-774180FE2CC3}"/>
                    </a:ext>
                  </a:extLst>
                </p14:cNvPr>
                <p14:cNvContentPartPr/>
                <p14:nvPr/>
              </p14:nvContentPartPr>
              <p14:xfrm>
                <a:off x="3217467" y="5034120"/>
                <a:ext cx="415800" cy="309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3AB49B-551A-C491-0616-774180FE2C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02347" y="5019000"/>
                  <a:ext cx="446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3BB429-4BFA-91FA-14CA-927B1CFD28CB}"/>
                    </a:ext>
                  </a:extLst>
                </p14:cNvPr>
                <p14:cNvContentPartPr/>
                <p14:nvPr/>
              </p14:nvContentPartPr>
              <p14:xfrm>
                <a:off x="3915147" y="5153640"/>
                <a:ext cx="295920" cy="159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3BB429-4BFA-91FA-14CA-927B1CFD28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9667" y="5138520"/>
                  <a:ext cx="3265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6A3C1F6-13E6-84A3-C141-C17DA5F21B93}"/>
              </a:ext>
            </a:extLst>
          </p:cNvPr>
          <p:cNvGrpSpPr/>
          <p:nvPr/>
        </p:nvGrpSpPr>
        <p:grpSpPr>
          <a:xfrm>
            <a:off x="1866027" y="5722080"/>
            <a:ext cx="1134360" cy="284760"/>
            <a:chOff x="1866027" y="5722080"/>
            <a:chExt cx="11343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A211E0F-F01C-371C-ADB1-01BBAFFA879F}"/>
                    </a:ext>
                  </a:extLst>
                </p14:cNvPr>
                <p14:cNvContentPartPr/>
                <p14:nvPr/>
              </p14:nvContentPartPr>
              <p14:xfrm>
                <a:off x="1920387" y="5724600"/>
                <a:ext cx="24120" cy="28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A211E0F-F01C-371C-ADB1-01BBAFFA87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05267" y="5709480"/>
                  <a:ext cx="54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A1D51F-4489-E51B-3E9E-BC2C552E5AED}"/>
                    </a:ext>
                  </a:extLst>
                </p14:cNvPr>
                <p14:cNvContentPartPr/>
                <p14:nvPr/>
              </p14:nvContentPartPr>
              <p14:xfrm>
                <a:off x="1866027" y="5722080"/>
                <a:ext cx="743040" cy="239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A1D51F-4489-E51B-3E9E-BC2C552E5A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50907" y="5706960"/>
                  <a:ext cx="773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A3AA79-7BD0-9398-32D4-420EF87A22D0}"/>
                    </a:ext>
                  </a:extLst>
                </p14:cNvPr>
                <p14:cNvContentPartPr/>
                <p14:nvPr/>
              </p14:nvContentPartPr>
              <p14:xfrm>
                <a:off x="2815347" y="5843040"/>
                <a:ext cx="15480" cy="111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A3AA79-7BD0-9398-32D4-420EF87A22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99867" y="5827920"/>
                  <a:ext cx="45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92128F-FAA6-2641-9BF2-E049A2AD9CC1}"/>
                    </a:ext>
                  </a:extLst>
                </p14:cNvPr>
                <p14:cNvContentPartPr/>
                <p14:nvPr/>
              </p14:nvContentPartPr>
              <p14:xfrm>
                <a:off x="2821107" y="5734680"/>
                <a:ext cx="2520" cy="1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92128F-FAA6-2641-9BF2-E049A2AD9C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05987" y="5719560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4B440F-3D7D-5156-11CB-659C853C728A}"/>
                    </a:ext>
                  </a:extLst>
                </p14:cNvPr>
                <p14:cNvContentPartPr/>
                <p14:nvPr/>
              </p14:nvContentPartPr>
              <p14:xfrm>
                <a:off x="2895627" y="5795880"/>
                <a:ext cx="104760" cy="194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4B440F-3D7D-5156-11CB-659C853C72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80147" y="5780760"/>
                  <a:ext cx="135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178D96-61F9-3409-20F2-E4186B914C40}"/>
              </a:ext>
            </a:extLst>
          </p:cNvPr>
          <p:cNvGrpSpPr/>
          <p:nvPr/>
        </p:nvGrpSpPr>
        <p:grpSpPr>
          <a:xfrm>
            <a:off x="3204507" y="5643240"/>
            <a:ext cx="176040" cy="343800"/>
            <a:chOff x="3204507" y="5643240"/>
            <a:chExt cx="17604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325CFB-0B83-0420-A921-CC65C1FA3A8A}"/>
                    </a:ext>
                  </a:extLst>
                </p14:cNvPr>
                <p14:cNvContentPartPr/>
                <p14:nvPr/>
              </p14:nvContentPartPr>
              <p14:xfrm>
                <a:off x="3259587" y="5661600"/>
                <a:ext cx="27360" cy="325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325CFB-0B83-0420-A921-CC65C1FA3A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52387" y="5654040"/>
                  <a:ext cx="42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5A1FCE-FF25-9B3F-24FC-6D3AFD633254}"/>
                    </a:ext>
                  </a:extLst>
                </p14:cNvPr>
                <p14:cNvContentPartPr/>
                <p14:nvPr/>
              </p14:nvContentPartPr>
              <p14:xfrm>
                <a:off x="3204507" y="5643240"/>
                <a:ext cx="176040" cy="9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5A1FCE-FF25-9B3F-24FC-6D3AFD6332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96947" y="5635680"/>
                  <a:ext cx="1911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D645FA-A6B3-126A-4A0E-3B2B501C0483}"/>
              </a:ext>
            </a:extLst>
          </p:cNvPr>
          <p:cNvGrpSpPr/>
          <p:nvPr/>
        </p:nvGrpSpPr>
        <p:grpSpPr>
          <a:xfrm>
            <a:off x="3557667" y="5690400"/>
            <a:ext cx="270000" cy="203400"/>
            <a:chOff x="3557667" y="5690400"/>
            <a:chExt cx="27000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30B5F7-9F99-9F21-2473-B761C8093B0A}"/>
                    </a:ext>
                  </a:extLst>
                </p14:cNvPr>
                <p14:cNvContentPartPr/>
                <p14:nvPr/>
              </p14:nvContentPartPr>
              <p14:xfrm>
                <a:off x="3557667" y="5844120"/>
                <a:ext cx="28440" cy="49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30B5F7-9F99-9F21-2473-B761C8093B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42547" y="5829000"/>
                  <a:ext cx="59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AA9638C-DD45-0888-25AC-EF3818A820DF}"/>
                    </a:ext>
                  </a:extLst>
                </p14:cNvPr>
                <p14:cNvContentPartPr/>
                <p14:nvPr/>
              </p14:nvContentPartPr>
              <p14:xfrm>
                <a:off x="3691227" y="5780760"/>
                <a:ext cx="136440" cy="81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AA9638C-DD45-0888-25AC-EF3818A820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76107" y="5765640"/>
                  <a:ext cx="167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70F301-FF9D-6932-9744-26D5B3BB16DF}"/>
                    </a:ext>
                  </a:extLst>
                </p14:cNvPr>
                <p14:cNvContentPartPr/>
                <p14:nvPr/>
              </p14:nvContentPartPr>
              <p14:xfrm>
                <a:off x="3627147" y="5690400"/>
                <a:ext cx="324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70F301-FF9D-6932-9744-26D5B3BB16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11667" y="5675280"/>
                  <a:ext cx="338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738D2C7-2EA3-E6A2-19B5-9A3BFF65417C}"/>
              </a:ext>
            </a:extLst>
          </p:cNvPr>
          <p:cNvGrpSpPr/>
          <p:nvPr/>
        </p:nvGrpSpPr>
        <p:grpSpPr>
          <a:xfrm>
            <a:off x="4164987" y="5395560"/>
            <a:ext cx="2004120" cy="479160"/>
            <a:chOff x="4164987" y="5395560"/>
            <a:chExt cx="200412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E534CB-84C0-7A16-AC30-7856F6E13591}"/>
                    </a:ext>
                  </a:extLst>
                </p14:cNvPr>
                <p14:cNvContentPartPr/>
                <p14:nvPr/>
              </p14:nvContentPartPr>
              <p14:xfrm>
                <a:off x="4164987" y="5719920"/>
                <a:ext cx="14400" cy="154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E534CB-84C0-7A16-AC30-7856F6E135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49507" y="5704440"/>
                  <a:ext cx="45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8FCAA18-0013-58B0-BAA7-0758877A1EC7}"/>
                    </a:ext>
                  </a:extLst>
                </p14:cNvPr>
                <p14:cNvContentPartPr/>
                <p14:nvPr/>
              </p14:nvContentPartPr>
              <p14:xfrm>
                <a:off x="4285227" y="5714520"/>
                <a:ext cx="200880" cy="107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8FCAA18-0013-58B0-BAA7-0758877A1E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70107" y="5699400"/>
                  <a:ext cx="231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5198C4-84E4-D19E-73EB-6097F5B32FFF}"/>
                    </a:ext>
                  </a:extLst>
                </p14:cNvPr>
                <p14:cNvContentPartPr/>
                <p14:nvPr/>
              </p14:nvContentPartPr>
              <p14:xfrm>
                <a:off x="4230147" y="5662320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5198C4-84E4-D19E-73EB-6097F5B32F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5027" y="564720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8696CE-BA82-3A69-755E-664D0C6B4DEB}"/>
                    </a:ext>
                  </a:extLst>
                </p14:cNvPr>
                <p14:cNvContentPartPr/>
                <p14:nvPr/>
              </p14:nvContentPartPr>
              <p14:xfrm>
                <a:off x="4470987" y="5517960"/>
                <a:ext cx="238320" cy="290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8696CE-BA82-3A69-755E-664D0C6B4DE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55867" y="5502480"/>
                  <a:ext cx="268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F9A6F9-9D98-567C-91CD-5FECF687709F}"/>
                    </a:ext>
                  </a:extLst>
                </p14:cNvPr>
                <p14:cNvContentPartPr/>
                <p14:nvPr/>
              </p14:nvContentPartPr>
              <p14:xfrm>
                <a:off x="4438947" y="5579160"/>
                <a:ext cx="198000" cy="54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F9A6F9-9D98-567C-91CD-5FECF687709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23467" y="5564040"/>
                  <a:ext cx="228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39D87D-2F41-C856-1752-BB63BEB63CF8}"/>
                    </a:ext>
                  </a:extLst>
                </p14:cNvPr>
                <p14:cNvContentPartPr/>
                <p14:nvPr/>
              </p14:nvContentPartPr>
              <p14:xfrm>
                <a:off x="4755027" y="5448480"/>
                <a:ext cx="573480" cy="368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39D87D-2F41-C856-1752-BB63BEB63CF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39547" y="5433360"/>
                  <a:ext cx="603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9DFDE9-98E0-DFCD-A7F7-BFD101CC44B2}"/>
                    </a:ext>
                  </a:extLst>
                </p14:cNvPr>
                <p14:cNvContentPartPr/>
                <p14:nvPr/>
              </p14:nvContentPartPr>
              <p14:xfrm>
                <a:off x="5223387" y="5537040"/>
                <a:ext cx="130680" cy="61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9DFDE9-98E0-DFCD-A7F7-BFD101CC44B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08267" y="5521920"/>
                  <a:ext cx="161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714F0E-49A9-3092-4EE4-9942B2A2611C}"/>
                    </a:ext>
                  </a:extLst>
                </p14:cNvPr>
                <p14:cNvContentPartPr/>
                <p14:nvPr/>
              </p14:nvContentPartPr>
              <p14:xfrm>
                <a:off x="5572587" y="5395560"/>
                <a:ext cx="596520" cy="339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714F0E-49A9-3092-4EE4-9942B2A2611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557467" y="5380440"/>
                  <a:ext cx="626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98BB41-916A-EFCF-0DE5-6625236A5BB1}"/>
                    </a:ext>
                  </a:extLst>
                </p14:cNvPr>
                <p14:cNvContentPartPr/>
                <p14:nvPr/>
              </p14:nvContentPartPr>
              <p14:xfrm>
                <a:off x="5883987" y="5488800"/>
                <a:ext cx="163800" cy="1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98BB41-916A-EFCF-0DE5-6625236A5B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68507" y="5473680"/>
                  <a:ext cx="1944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E0E2AB-D9EB-722E-ED2E-70658B77C721}"/>
              </a:ext>
            </a:extLst>
          </p:cNvPr>
          <p:cNvGrpSpPr/>
          <p:nvPr/>
        </p:nvGrpSpPr>
        <p:grpSpPr>
          <a:xfrm>
            <a:off x="5778507" y="3326280"/>
            <a:ext cx="4212000" cy="1453680"/>
            <a:chOff x="5778507" y="3326280"/>
            <a:chExt cx="4212000" cy="14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AB7A2B-56DD-9952-A7D6-64BFD6F46985}"/>
                    </a:ext>
                  </a:extLst>
                </p14:cNvPr>
                <p14:cNvContentPartPr/>
                <p14:nvPr/>
              </p14:nvContentPartPr>
              <p14:xfrm>
                <a:off x="5778507" y="3741720"/>
                <a:ext cx="186120" cy="217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AB7A2B-56DD-9952-A7D6-64BFD6F4698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63027" y="3726600"/>
                  <a:ext cx="216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090602-FAEE-E3EE-F886-2AA87E5B202E}"/>
                    </a:ext>
                  </a:extLst>
                </p14:cNvPr>
                <p14:cNvContentPartPr/>
                <p14:nvPr/>
              </p14:nvContentPartPr>
              <p14:xfrm>
                <a:off x="5999187" y="3786000"/>
                <a:ext cx="196200" cy="145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090602-FAEE-E3EE-F886-2AA87E5B202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84067" y="3770520"/>
                  <a:ext cx="226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177348D-2E68-6EFE-809A-E2FDF1024F8C}"/>
                    </a:ext>
                  </a:extLst>
                </p14:cNvPr>
                <p14:cNvContentPartPr/>
                <p14:nvPr/>
              </p14:nvContentPartPr>
              <p14:xfrm>
                <a:off x="6261267" y="3729120"/>
                <a:ext cx="1041840" cy="396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177348D-2E68-6EFE-809A-E2FDF1024F8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45787" y="3714000"/>
                  <a:ext cx="10724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ECEA9-398C-7F2A-589C-07AFF5A6399B}"/>
                    </a:ext>
                  </a:extLst>
                </p14:cNvPr>
                <p14:cNvContentPartPr/>
                <p14:nvPr/>
              </p14:nvContentPartPr>
              <p14:xfrm>
                <a:off x="7181427" y="3623280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ECEA9-398C-7F2A-589C-07AFF5A6399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65947" y="360816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8F5522C-7729-B7E9-9D63-03ADBF548A9B}"/>
                    </a:ext>
                  </a:extLst>
                </p14:cNvPr>
                <p14:cNvContentPartPr/>
                <p14:nvPr/>
              </p14:nvContentPartPr>
              <p14:xfrm>
                <a:off x="7366827" y="3676560"/>
                <a:ext cx="224280" cy="562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8F5522C-7729-B7E9-9D63-03ADBF548A9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51707" y="3661440"/>
                  <a:ext cx="2545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B8520B6-2B6B-2936-8388-D1675E643BBC}"/>
                    </a:ext>
                  </a:extLst>
                </p14:cNvPr>
                <p14:cNvContentPartPr/>
                <p14:nvPr/>
              </p14:nvContentPartPr>
              <p14:xfrm>
                <a:off x="7283667" y="3702840"/>
                <a:ext cx="129960" cy="131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B8520B6-2B6B-2936-8388-D1675E643BB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68187" y="3687360"/>
                  <a:ext cx="160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5BEADB2-1B8A-1738-5B25-503ADE271C98}"/>
                    </a:ext>
                  </a:extLst>
                </p14:cNvPr>
                <p14:cNvContentPartPr/>
                <p14:nvPr/>
              </p14:nvContentPartPr>
              <p14:xfrm>
                <a:off x="7959027" y="3618240"/>
                <a:ext cx="789120" cy="162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5BEADB2-1B8A-1738-5B25-503ADE271C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43547" y="3603120"/>
                  <a:ext cx="819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BA8590B-4C8D-6152-1430-483140742669}"/>
                    </a:ext>
                  </a:extLst>
                </p14:cNvPr>
                <p14:cNvContentPartPr/>
                <p14:nvPr/>
              </p14:nvContentPartPr>
              <p14:xfrm>
                <a:off x="8915187" y="3326280"/>
                <a:ext cx="25560" cy="355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BA8590B-4C8D-6152-1430-48314074266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900067" y="3311160"/>
                  <a:ext cx="56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532922-8DE2-6FE3-9AD6-BCDFA3469271}"/>
                    </a:ext>
                  </a:extLst>
                </p14:cNvPr>
                <p14:cNvContentPartPr/>
                <p14:nvPr/>
              </p14:nvContentPartPr>
              <p14:xfrm>
                <a:off x="8880267" y="3513840"/>
                <a:ext cx="239040" cy="96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532922-8DE2-6FE3-9AD6-BCDFA346927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64787" y="3498720"/>
                  <a:ext cx="269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C152369-DFCF-39C0-12C1-322D452C57D7}"/>
                    </a:ext>
                  </a:extLst>
                </p14:cNvPr>
                <p14:cNvContentPartPr/>
                <p14:nvPr/>
              </p14:nvContentPartPr>
              <p14:xfrm>
                <a:off x="9441147" y="3418800"/>
                <a:ext cx="549360" cy="144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C152369-DFCF-39C0-12C1-322D452C57D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25667" y="3403320"/>
                  <a:ext cx="579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7D82D3F-EBBD-3380-CB69-4E129223EDED}"/>
                    </a:ext>
                  </a:extLst>
                </p14:cNvPr>
                <p14:cNvContentPartPr/>
                <p14:nvPr/>
              </p14:nvContentPartPr>
              <p14:xfrm>
                <a:off x="7482387" y="4261560"/>
                <a:ext cx="557280" cy="518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7D82D3F-EBBD-3380-CB69-4E129223EDE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66907" y="4246080"/>
                  <a:ext cx="5878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146304C-76BC-4DE7-B6F6-F17C719BB6F4}"/>
                    </a:ext>
                  </a:extLst>
                </p14:cNvPr>
                <p14:cNvContentPartPr/>
                <p14:nvPr/>
              </p14:nvContentPartPr>
              <p14:xfrm>
                <a:off x="8026347" y="4409160"/>
                <a:ext cx="329400" cy="118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146304C-76BC-4DE7-B6F6-F17C719BB6F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10867" y="4393680"/>
                  <a:ext cx="360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C85FA7-C83A-B8D4-D707-31F5478A2515}"/>
                    </a:ext>
                  </a:extLst>
                </p14:cNvPr>
                <p14:cNvContentPartPr/>
                <p14:nvPr/>
              </p14:nvContentPartPr>
              <p14:xfrm>
                <a:off x="8438547" y="4126920"/>
                <a:ext cx="337680" cy="385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C85FA7-C83A-B8D4-D707-31F5478A25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23427" y="4111800"/>
                  <a:ext cx="3679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2B6EAD-F0BF-A851-2331-B6E8E63A9EAE}"/>
                    </a:ext>
                  </a:extLst>
                </p14:cNvPr>
                <p14:cNvContentPartPr/>
                <p14:nvPr/>
              </p14:nvContentPartPr>
              <p14:xfrm>
                <a:off x="8283027" y="4442280"/>
                <a:ext cx="55440" cy="4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2B6EAD-F0BF-A851-2331-B6E8E63A9EA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67907" y="4427160"/>
                  <a:ext cx="8604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92CA144-A7FF-64C3-03BB-1C9194F56C60}"/>
                  </a:ext>
                </a:extLst>
              </p14:cNvPr>
              <p14:cNvContentPartPr/>
              <p14:nvPr/>
            </p14:nvContentPartPr>
            <p14:xfrm>
              <a:off x="9136947" y="4230600"/>
              <a:ext cx="303480" cy="107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92CA144-A7FF-64C3-03BB-1C9194F56C6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121827" y="4215120"/>
                <a:ext cx="334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A452F23-82F2-33D4-7601-582DB4DAD34A}"/>
                  </a:ext>
                </a:extLst>
              </p14:cNvPr>
              <p14:cNvContentPartPr/>
              <p14:nvPr/>
            </p14:nvContentPartPr>
            <p14:xfrm>
              <a:off x="9675867" y="4084080"/>
              <a:ext cx="214200" cy="325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A452F23-82F2-33D4-7601-582DB4DAD34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668307" y="4076520"/>
                <a:ext cx="22932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5094B87-66C8-F508-CF1D-EE671DAE6448}"/>
              </a:ext>
            </a:extLst>
          </p:cNvPr>
          <p:cNvGrpSpPr/>
          <p:nvPr/>
        </p:nvGrpSpPr>
        <p:grpSpPr>
          <a:xfrm>
            <a:off x="10239627" y="4188480"/>
            <a:ext cx="312120" cy="134640"/>
            <a:chOff x="10239627" y="4188480"/>
            <a:chExt cx="31212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2F21D54-5FAB-407E-0D2E-A081CFD5E212}"/>
                    </a:ext>
                  </a:extLst>
                </p14:cNvPr>
                <p14:cNvContentPartPr/>
                <p14:nvPr/>
              </p14:nvContentPartPr>
              <p14:xfrm>
                <a:off x="10239627" y="4188480"/>
                <a:ext cx="11520" cy="134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2F21D54-5FAB-407E-0D2E-A081CFD5E21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224507" y="4173000"/>
                  <a:ext cx="42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0E851C-F5F8-73CB-B435-7F580E9D8FB8}"/>
                    </a:ext>
                  </a:extLst>
                </p14:cNvPr>
                <p14:cNvContentPartPr/>
                <p14:nvPr/>
              </p14:nvContentPartPr>
              <p14:xfrm>
                <a:off x="10363107" y="4207560"/>
                <a:ext cx="188640" cy="7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0E851C-F5F8-73CB-B435-7F580E9D8FB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47987" y="4192080"/>
                  <a:ext cx="21888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524B598-9607-E68C-0CB3-F61FBBF57CCC}"/>
                  </a:ext>
                </a:extLst>
              </p14:cNvPr>
              <p14:cNvContentPartPr/>
              <p14:nvPr/>
            </p14:nvContentPartPr>
            <p14:xfrm>
              <a:off x="10245747" y="3977520"/>
              <a:ext cx="85680" cy="40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524B598-9607-E68C-0CB3-F61FBBF57CC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230627" y="3962400"/>
                <a:ext cx="116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831F91A-C58A-C36C-1C1F-2926D6DB9AAC}"/>
              </a:ext>
            </a:extLst>
          </p:cNvPr>
          <p:cNvGrpSpPr/>
          <p:nvPr/>
        </p:nvGrpSpPr>
        <p:grpSpPr>
          <a:xfrm>
            <a:off x="8799987" y="4558560"/>
            <a:ext cx="2152800" cy="474840"/>
            <a:chOff x="8799987" y="4558560"/>
            <a:chExt cx="215280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0DCCC63-EDB3-AFB1-E0F2-CC73E0C4E839}"/>
                    </a:ext>
                  </a:extLst>
                </p14:cNvPr>
                <p14:cNvContentPartPr/>
                <p14:nvPr/>
              </p14:nvContentPartPr>
              <p14:xfrm>
                <a:off x="8799987" y="4879680"/>
                <a:ext cx="335520" cy="153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0DCCC63-EDB3-AFB1-E0F2-CC73E0C4E8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84507" y="4864560"/>
                  <a:ext cx="366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9621D3B-DC9F-DD33-1864-BD26E6A90BF2}"/>
                    </a:ext>
                  </a:extLst>
                </p14:cNvPr>
                <p14:cNvContentPartPr/>
                <p14:nvPr/>
              </p14:nvContentPartPr>
              <p14:xfrm>
                <a:off x="8830947" y="4738200"/>
                <a:ext cx="648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9621D3B-DC9F-DD33-1864-BD26E6A90BF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815827" y="4723080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48CF4BC-1DBE-1B86-F23E-72C77104B768}"/>
                    </a:ext>
                  </a:extLst>
                </p14:cNvPr>
                <p14:cNvContentPartPr/>
                <p14:nvPr/>
              </p14:nvContentPartPr>
              <p14:xfrm>
                <a:off x="9131907" y="4647840"/>
                <a:ext cx="198360" cy="323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48CF4BC-1DBE-1B86-F23E-72C77104B76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16787" y="4632720"/>
                  <a:ext cx="228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4E7444-73DF-9415-9AEA-B4014859254C}"/>
                    </a:ext>
                  </a:extLst>
                </p14:cNvPr>
                <p14:cNvContentPartPr/>
                <p14:nvPr/>
              </p14:nvContentPartPr>
              <p14:xfrm>
                <a:off x="9075747" y="4769160"/>
                <a:ext cx="254160" cy="35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4E7444-73DF-9415-9AEA-B4014859254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60627" y="4754040"/>
                  <a:ext cx="284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30F843C-8949-B84D-4315-45B78052C2C6}"/>
                    </a:ext>
                  </a:extLst>
                </p14:cNvPr>
                <p14:cNvContentPartPr/>
                <p14:nvPr/>
              </p14:nvContentPartPr>
              <p14:xfrm>
                <a:off x="9428187" y="4807320"/>
                <a:ext cx="416880" cy="144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30F843C-8949-B84D-4315-45B78052C2C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12707" y="4792200"/>
                  <a:ext cx="447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FEEE52-F88D-C712-DA6B-CE7BB9A0FA80}"/>
                    </a:ext>
                  </a:extLst>
                </p14:cNvPr>
                <p14:cNvContentPartPr/>
                <p14:nvPr/>
              </p14:nvContentPartPr>
              <p14:xfrm>
                <a:off x="9882507" y="4647840"/>
                <a:ext cx="43560" cy="296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FEEE52-F88D-C712-DA6B-CE7BB9A0FA8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67387" y="4632360"/>
                  <a:ext cx="74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47046E4-4B67-4230-9F4F-D7E1D2D3D13F}"/>
                    </a:ext>
                  </a:extLst>
                </p14:cNvPr>
                <p14:cNvContentPartPr/>
                <p14:nvPr/>
              </p14:nvContentPartPr>
              <p14:xfrm>
                <a:off x="9867387" y="4693920"/>
                <a:ext cx="172080" cy="59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47046E4-4B67-4230-9F4F-D7E1D2D3D13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52267" y="4678800"/>
                  <a:ext cx="202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F13717E-0D9B-421C-6273-30451906DCCE}"/>
                    </a:ext>
                  </a:extLst>
                </p14:cNvPr>
                <p14:cNvContentPartPr/>
                <p14:nvPr/>
              </p14:nvContentPartPr>
              <p14:xfrm>
                <a:off x="10233867" y="4558560"/>
                <a:ext cx="718920" cy="321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F13717E-0D9B-421C-6273-30451906DCC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218387" y="4543440"/>
                  <a:ext cx="749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21C0C75-1D6A-B94A-B61D-CEDF3A6425DB}"/>
                    </a:ext>
                  </a:extLst>
                </p14:cNvPr>
                <p14:cNvContentPartPr/>
                <p14:nvPr/>
              </p14:nvContentPartPr>
              <p14:xfrm>
                <a:off x="10606107" y="4634880"/>
                <a:ext cx="157680" cy="18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21C0C75-1D6A-B94A-B61D-CEDF3A6425D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90987" y="4619760"/>
                  <a:ext cx="1882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7D9FB4F-2C68-2524-40EB-0BCCF93C26EC}"/>
                  </a:ext>
                </a:extLst>
              </p14:cNvPr>
              <p14:cNvContentPartPr/>
              <p14:nvPr/>
            </p14:nvContentPartPr>
            <p14:xfrm>
              <a:off x="8910147" y="603960"/>
              <a:ext cx="548280" cy="183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7D9FB4F-2C68-2524-40EB-0BCCF93C26E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895027" y="588840"/>
                <a:ext cx="578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5AEA6A8-DAC4-00AA-CDA2-CA670DB0DC75}"/>
                  </a:ext>
                </a:extLst>
              </p14:cNvPr>
              <p14:cNvContentPartPr/>
              <p14:nvPr/>
            </p14:nvContentPartPr>
            <p14:xfrm>
              <a:off x="9543387" y="611160"/>
              <a:ext cx="33480" cy="46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5AEA6A8-DAC4-00AA-CDA2-CA670DB0DC7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528267" y="595680"/>
                <a:ext cx="64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A8EC69E-1BB1-C97E-696F-2419F80E2272}"/>
                  </a:ext>
                </a:extLst>
              </p14:cNvPr>
              <p14:cNvContentPartPr/>
              <p14:nvPr/>
            </p14:nvContentPartPr>
            <p14:xfrm>
              <a:off x="9587667" y="751560"/>
              <a:ext cx="15120" cy="22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A8EC69E-1BB1-C97E-696F-2419F80E227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572187" y="736080"/>
                <a:ext cx="45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2E07DA-5BA0-C05C-F365-1B5B0A8FB108}"/>
                  </a:ext>
                </a:extLst>
              </p14:cNvPr>
              <p14:cNvContentPartPr/>
              <p14:nvPr/>
            </p14:nvContentPartPr>
            <p14:xfrm>
              <a:off x="8906187" y="844800"/>
              <a:ext cx="596520" cy="36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2E07DA-5BA0-C05C-F365-1B5B0A8FB10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891067" y="829680"/>
                <a:ext cx="62676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D2AC04C-85A4-A824-06D6-3ADA65A8C49B}"/>
              </a:ext>
            </a:extLst>
          </p:cNvPr>
          <p:cNvGrpSpPr/>
          <p:nvPr/>
        </p:nvGrpSpPr>
        <p:grpSpPr>
          <a:xfrm>
            <a:off x="9895467" y="370680"/>
            <a:ext cx="2210400" cy="847800"/>
            <a:chOff x="9895467" y="370680"/>
            <a:chExt cx="2210400" cy="84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317F65A-0311-38D3-0A13-276375754A55}"/>
                    </a:ext>
                  </a:extLst>
                </p14:cNvPr>
                <p14:cNvContentPartPr/>
                <p14:nvPr/>
              </p14:nvContentPartPr>
              <p14:xfrm>
                <a:off x="9895467" y="399120"/>
                <a:ext cx="154800" cy="334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317F65A-0311-38D3-0A13-276375754A5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880347" y="384000"/>
                  <a:ext cx="185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F5D26B4-B0BA-55BB-CCE9-40282DEAE3DE}"/>
                    </a:ext>
                  </a:extLst>
                </p14:cNvPr>
                <p14:cNvContentPartPr/>
                <p14:nvPr/>
              </p14:nvContentPartPr>
              <p14:xfrm>
                <a:off x="9957747" y="596040"/>
                <a:ext cx="270360" cy="63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F5D26B4-B0BA-55BB-CCE9-40282DEAE3D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42627" y="580920"/>
                  <a:ext cx="300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D9B0BA8-EB20-DD88-778A-A8AC21FA279D}"/>
                    </a:ext>
                  </a:extLst>
                </p14:cNvPr>
                <p14:cNvContentPartPr/>
                <p14:nvPr/>
              </p14:nvContentPartPr>
              <p14:xfrm>
                <a:off x="10572987" y="370680"/>
                <a:ext cx="671760" cy="338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D9B0BA8-EB20-DD88-778A-A8AC21FA279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57867" y="355200"/>
                  <a:ext cx="702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17401E-DD7B-63A6-68C8-3D1522D09A8D}"/>
                    </a:ext>
                  </a:extLst>
                </p14:cNvPr>
                <p14:cNvContentPartPr/>
                <p14:nvPr/>
              </p14:nvContentPartPr>
              <p14:xfrm>
                <a:off x="11114787" y="423240"/>
                <a:ext cx="24480" cy="234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17401E-DD7B-63A6-68C8-3D1522D09A8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99667" y="408120"/>
                  <a:ext cx="55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CA77B65-3756-C799-DFE3-73089C2EE77E}"/>
                    </a:ext>
                  </a:extLst>
                </p14:cNvPr>
                <p14:cNvContentPartPr/>
                <p14:nvPr/>
              </p14:nvContentPartPr>
              <p14:xfrm>
                <a:off x="11123427" y="461400"/>
                <a:ext cx="225720" cy="259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CA77B65-3756-C799-DFE3-73089C2EE77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07947" y="446280"/>
                  <a:ext cx="256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812E79A-1FD5-AD7A-6A59-E25F7FA1E929}"/>
                    </a:ext>
                  </a:extLst>
                </p14:cNvPr>
                <p14:cNvContentPartPr/>
                <p14:nvPr/>
              </p14:nvContentPartPr>
              <p14:xfrm>
                <a:off x="11505027" y="486600"/>
                <a:ext cx="360" cy="18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812E79A-1FD5-AD7A-6A59-E25F7FA1E9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489907" y="471480"/>
                  <a:ext cx="30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AFA16C2-6D91-C41D-20E9-7DFCC8A5C7D4}"/>
                    </a:ext>
                  </a:extLst>
                </p14:cNvPr>
                <p14:cNvContentPartPr/>
                <p14:nvPr/>
              </p14:nvContentPartPr>
              <p14:xfrm>
                <a:off x="11530227" y="483720"/>
                <a:ext cx="124200" cy="39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AFA16C2-6D91-C41D-20E9-7DFCC8A5C7D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515107" y="468240"/>
                  <a:ext cx="154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8B9CA71-72D9-8D6C-85F1-10BA44701356}"/>
                    </a:ext>
                  </a:extLst>
                </p14:cNvPr>
                <p14:cNvContentPartPr/>
                <p14:nvPr/>
              </p14:nvContentPartPr>
              <p14:xfrm>
                <a:off x="11530227" y="522600"/>
                <a:ext cx="92160" cy="74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8B9CA71-72D9-8D6C-85F1-10BA4470135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15107" y="507480"/>
                  <a:ext cx="122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162BD8-C76B-BFD5-5D08-3ED025133FC1}"/>
                    </a:ext>
                  </a:extLst>
                </p14:cNvPr>
                <p14:cNvContentPartPr/>
                <p14:nvPr/>
              </p14:nvContentPartPr>
              <p14:xfrm>
                <a:off x="11539227" y="639240"/>
                <a:ext cx="169920" cy="44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162BD8-C76B-BFD5-5D08-3ED025133FC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524107" y="623760"/>
                  <a:ext cx="200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F1C3C93-9645-FD78-77B2-E27053258E3E}"/>
                    </a:ext>
                  </a:extLst>
                </p14:cNvPr>
                <p14:cNvContentPartPr/>
                <p14:nvPr/>
              </p14:nvContentPartPr>
              <p14:xfrm>
                <a:off x="11753067" y="464640"/>
                <a:ext cx="158040" cy="8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F1C3C93-9645-FD78-77B2-E27053258E3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737587" y="449160"/>
                  <a:ext cx="188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5D6EBEE-D4F7-5B9D-582C-6A1DA6545C59}"/>
                    </a:ext>
                  </a:extLst>
                </p14:cNvPr>
                <p14:cNvContentPartPr/>
                <p14:nvPr/>
              </p14:nvContentPartPr>
              <p14:xfrm>
                <a:off x="11850267" y="477600"/>
                <a:ext cx="5400" cy="169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5D6EBEE-D4F7-5B9D-582C-6A1DA6545C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835147" y="462120"/>
                  <a:ext cx="36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9AEF850-0A1A-1CDA-1CBC-B1EA0682207E}"/>
                    </a:ext>
                  </a:extLst>
                </p14:cNvPr>
                <p14:cNvContentPartPr/>
                <p14:nvPr/>
              </p14:nvContentPartPr>
              <p14:xfrm>
                <a:off x="11948547" y="469680"/>
                <a:ext cx="24480" cy="158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9AEF850-0A1A-1CDA-1CBC-B1EA0682207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933427" y="454200"/>
                  <a:ext cx="55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2CF559-BE7F-ED48-912F-66411E608457}"/>
                    </a:ext>
                  </a:extLst>
                </p14:cNvPr>
                <p14:cNvContentPartPr/>
                <p14:nvPr/>
              </p14:nvContentPartPr>
              <p14:xfrm>
                <a:off x="12084267" y="449520"/>
                <a:ext cx="21600" cy="216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2CF559-BE7F-ED48-912F-66411E60845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2068787" y="434400"/>
                  <a:ext cx="51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DA2CF6A-814A-9F39-6277-D2B2D940DA68}"/>
                    </a:ext>
                  </a:extLst>
                </p14:cNvPr>
                <p14:cNvContentPartPr/>
                <p14:nvPr/>
              </p14:nvContentPartPr>
              <p14:xfrm>
                <a:off x="12000747" y="552840"/>
                <a:ext cx="102600" cy="19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DA2CF6A-814A-9F39-6277-D2B2D940DA6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985627" y="537720"/>
                  <a:ext cx="133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30B0067-AE3F-F6EB-C2B0-7E50BD5AE747}"/>
                    </a:ext>
                  </a:extLst>
                </p14:cNvPr>
                <p14:cNvContentPartPr/>
                <p14:nvPr/>
              </p14:nvContentPartPr>
              <p14:xfrm>
                <a:off x="10266987" y="793680"/>
                <a:ext cx="214200" cy="333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30B0067-AE3F-F6EB-C2B0-7E50BD5AE74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251507" y="778200"/>
                  <a:ext cx="244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D4641D1-F747-0FDB-56F5-73B90311AE49}"/>
                    </a:ext>
                  </a:extLst>
                </p14:cNvPr>
                <p14:cNvContentPartPr/>
                <p14:nvPr/>
              </p14:nvContentPartPr>
              <p14:xfrm>
                <a:off x="10454547" y="1060440"/>
                <a:ext cx="102600" cy="158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D4641D1-F747-0FDB-56F5-73B90311AE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39427" y="1045320"/>
                  <a:ext cx="133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992C2C8-BE53-6073-5DAA-AD16A84C5ED1}"/>
                    </a:ext>
                  </a:extLst>
                </p14:cNvPr>
                <p14:cNvContentPartPr/>
                <p14:nvPr/>
              </p14:nvContentPartPr>
              <p14:xfrm>
                <a:off x="10484787" y="1069440"/>
                <a:ext cx="121680" cy="45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992C2C8-BE53-6073-5DAA-AD16A84C5ED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69307" y="1054320"/>
                  <a:ext cx="1522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8A2EEF3-B8DE-B8AF-770E-98D2378726F8}"/>
              </a:ext>
            </a:extLst>
          </p:cNvPr>
          <p:cNvGrpSpPr/>
          <p:nvPr/>
        </p:nvGrpSpPr>
        <p:grpSpPr>
          <a:xfrm>
            <a:off x="10858827" y="845880"/>
            <a:ext cx="703080" cy="259200"/>
            <a:chOff x="10858827" y="845880"/>
            <a:chExt cx="7030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9B7B1C-61A3-001B-6BAF-24AEF26D9A5F}"/>
                    </a:ext>
                  </a:extLst>
                </p14:cNvPr>
                <p14:cNvContentPartPr/>
                <p14:nvPr/>
              </p14:nvContentPartPr>
              <p14:xfrm>
                <a:off x="10858827" y="990240"/>
                <a:ext cx="322560" cy="114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9B7B1C-61A3-001B-6BAF-24AEF26D9A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843707" y="975120"/>
                  <a:ext cx="353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BC0EBD5-5661-1449-3CF3-11257AEDFA1D}"/>
                    </a:ext>
                  </a:extLst>
                </p14:cNvPr>
                <p14:cNvContentPartPr/>
                <p14:nvPr/>
              </p14:nvContentPartPr>
              <p14:xfrm>
                <a:off x="11147907" y="920040"/>
                <a:ext cx="33480" cy="12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BC0EBD5-5661-1449-3CF3-11257AEDFA1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132787" y="904920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3C42740-D913-4B36-1358-06DC79D86F25}"/>
                    </a:ext>
                  </a:extLst>
                </p14:cNvPr>
                <p14:cNvContentPartPr/>
                <p14:nvPr/>
              </p14:nvContentPartPr>
              <p14:xfrm>
                <a:off x="11239707" y="845880"/>
                <a:ext cx="222840" cy="232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3C42740-D913-4B36-1358-06DC79D86F2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224587" y="830400"/>
                  <a:ext cx="253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934761C-C523-31B7-E9C8-08C8A6144EAF}"/>
                    </a:ext>
                  </a:extLst>
                </p14:cNvPr>
                <p14:cNvContentPartPr/>
                <p14:nvPr/>
              </p14:nvContentPartPr>
              <p14:xfrm>
                <a:off x="11394867" y="969360"/>
                <a:ext cx="167040" cy="18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934761C-C523-31B7-E9C8-08C8A6144EA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379387" y="953880"/>
                  <a:ext cx="1976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A9A8B9-D340-0C9A-F4D2-7CB53579887B}"/>
              </a:ext>
            </a:extLst>
          </p:cNvPr>
          <p:cNvGrpSpPr/>
          <p:nvPr/>
        </p:nvGrpSpPr>
        <p:grpSpPr>
          <a:xfrm>
            <a:off x="10972227" y="1272120"/>
            <a:ext cx="600480" cy="322560"/>
            <a:chOff x="10972227" y="1272120"/>
            <a:chExt cx="6004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1737B24-0BC4-7F29-1C4E-CC6A4F06DB15}"/>
                    </a:ext>
                  </a:extLst>
                </p14:cNvPr>
                <p14:cNvContentPartPr/>
                <p14:nvPr/>
              </p14:nvContentPartPr>
              <p14:xfrm>
                <a:off x="10972227" y="1337640"/>
                <a:ext cx="108720" cy="218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1737B24-0BC4-7F29-1C4E-CC6A4F06DB1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957107" y="1322160"/>
                  <a:ext cx="139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E67D516-2F1D-E53D-674F-32FE16AD64BA}"/>
                    </a:ext>
                  </a:extLst>
                </p14:cNvPr>
                <p14:cNvContentPartPr/>
                <p14:nvPr/>
              </p14:nvContentPartPr>
              <p14:xfrm>
                <a:off x="11220267" y="1318560"/>
                <a:ext cx="151920" cy="198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E67D516-2F1D-E53D-674F-32FE16AD64B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204787" y="1303080"/>
                  <a:ext cx="182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8815411-E48E-92CA-C49D-7F429F592A3F}"/>
                    </a:ext>
                  </a:extLst>
                </p14:cNvPr>
                <p14:cNvContentPartPr/>
                <p14:nvPr/>
              </p14:nvContentPartPr>
              <p14:xfrm>
                <a:off x="11270307" y="1405680"/>
                <a:ext cx="154800" cy="38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8815411-E48E-92CA-C49D-7F429F592A3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55187" y="1390560"/>
                  <a:ext cx="185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1879A5A-4AC0-6E51-DCF4-83B309A5C09D}"/>
                    </a:ext>
                  </a:extLst>
                </p14:cNvPr>
                <p14:cNvContentPartPr/>
                <p14:nvPr/>
              </p14:nvContentPartPr>
              <p14:xfrm>
                <a:off x="11549307" y="1272120"/>
                <a:ext cx="23400" cy="322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1879A5A-4AC0-6E51-DCF4-83B309A5C09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534187" y="1257000"/>
                  <a:ext cx="54000" cy="35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3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5</cp:revision>
  <dcterms:created xsi:type="dcterms:W3CDTF">2022-06-08T10:57:40Z</dcterms:created>
  <dcterms:modified xsi:type="dcterms:W3CDTF">2022-06-08T12:39:14Z</dcterms:modified>
</cp:coreProperties>
</file>