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2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137"/>
    <p:restoredTop sz="86404"/>
  </p:normalViewPr>
  <p:slideViewPr>
    <p:cSldViewPr snapToGrid="0" snapToObjects="1">
      <p:cViewPr varScale="1">
        <p:scale>
          <a:sx n="82" d="100"/>
          <a:sy n="82" d="100"/>
        </p:scale>
        <p:origin x="67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73 401 20714,'28'61'119,"-1"1"1,0 17 0,-5-1-481,-15-26 1,-3-1 275,1 14 1,-1-3-498,-1 12-1043,-35-9 1311,6-44 202,-28-30-68,19-53 124,7-32-230,18 36 0,4-2 359,1-5 0,3-2 213,0-3 0,4 0-7,2 4 1,2 2 185,0 5 1,3 2 66,11-3 0,4 6-296,14-15 105,15 6-419,-13 47-45,-4 8 21,-4 18 730,-7 14-707,-12 20-700,-13 6 1,-7 4-1172,-20 33-290,5-24 1,-4-1-377,-3-16 0,-2-4 2616,0 0 0,2-4 0,-7 6 0,11-13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5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72 19706,'15'30'11,"2"3"-11,-2 10 0,3-5-89,2-4-203,2-9 79,0-9 23,-1-8 11,3-4-1,1-17 46,4-8 78,0-17 56,-2-7 90,-6 0-12,-5 2 236,-6 7 10,-4 8-21,-2 9-168,-3 9-135,1 5-382,0 20 382,2 12 12,3 26 32,1 12-3424,4 12 3391,2 7-11,1 5-11,-1 5-365,-9-32 1,-1 0-611,2 25-67,-10 10 537,-11-55 438,-12-16 78,-8-13 89,-7-7 203,-1-6 358,-2-10-79,4-7 3303,5-10-3526,6-7-147,10-4-201,7-2-11,7-5-79,12 2-122,14-3-461,16 2-234,18 2-248,13 3-1239,7 4-1338,5 1 3722,-1 1 0,-35 14 1,-9 4-1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0.6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5533 202 14406,'-33'-30'751,"1"5"-437,13 23-23,-6 1 22,-9 1 35,-6 0-79,-6 0-45,-7 0-78,-6 0-79,-7 1-34,-7 6-21,-6 8-341,-9 6 334,40-6 1,-1 2-6,-4-1 0,-1 2 6,-4 2 0,-2 2 5,0-1 0,-1 0 0,0 0 0,0-1-11,1 0 0,0 0-1642,3-2 1,1-1 1646,2-1 1,0-1-6,4 0 0,1-1 0,-41 12 0,29-6 0,0 1 0,-29 11 0,31-10 0,0-1 12,-24 10-12,-3-2 0,1-1 53,1-1-53,3-3 0,25-7 0,-1 0 0,-30 9 5,30-10 1,0 0-6,-23 9 0,-1-2 11,2 1-11,2-2 12,2 0-113,24-8 0,1 0 101,-28 7 0,-15 1 11,31-9-11,3-4 22,2 0-22,0-1 0,2-3 23,0 2-12,0-3-11,-28 5 11,18-4-11,-24 1 0,25 0-11,-6-1-34,0 4 34,18 0 0,-2 0 11,-26 7-1023,28-4 0,2 0 1023,-16 6-23,3 2 2219,6 0-2196,1 2 0,4 2-11,-4 0 22,0 0-22,-2 1 11,-1 0 0,-26 12 11,21-9 0,-15 8-11,30-13 0,8-4-11,6-1 0,11-5-11,8-2 150,5-2-251,7-2-23,1 1 102,3 2 3380,0 15-3314,0-1 0,1 16 12,5-7 78,0 7 0,5 2 123,3 32-145,-4-14 22,6 23-23,-7-22 12,4-1 11,2 2-33,0-2 45,4 2-46,-2-3 23,2 0 44,5 15-55,-7-19-45,6 10 22,-12-20-22,0-2-23,-4 6 1,0-2 21,1 2-10,-1-1-12,0-2-22,3 16 12,-4-16-3404,1 13 3403,-2-1-11,-1-13 0,1 12 11,-1-17 0,0 11-11,-2-9 23,1 8-35,-1-15 12,0-5 0,1 0 3392,-2-4-3380,2-2-12,2 3-12,0-11 12,3 0-11,-4-9 11,2-5-11,-1 0 11,2-2 67,6 0 0,5 0-11,10 0-33,5-2-12,9-5 11,4-4-10,9-4-12,1-2 0,6 3 0,0 1 0,1 1 11,1 4-11,-3 0 0,-1 1 0,1 0 0,-2-2-23,3-2 23,-3-4 0,1 0-3392,-3-2 3392,2 1-53,19-9 53,-16 3 0,15-8 0,-23 8 0,1-2 0,2 0 0,4 0-12,0-2 12,3-1 12,-1 1-12,28-11 0,-23 12 0,17-6 0,-31 12 0,-4 1 0,0 0 0,-1-1 11,-1 1-11,3 0 0,0-1 0,26-7 11,-17 7 3354,17-6-3365,-24 11 0,-3-1 0,-1 2 81,-1-1-81,-1 1 0,1 0-11,1 0 11,0 0 0,2 2-23,20-7 12,-15 6-11,17-4 10,-20 5-44,20-3 45,-15 5 0,13-4 11,-21 7 0,-4-2 0,-2 1-11,-4 2 11,2-3-11,0-1 11,4 0-12,27-8 12,-20 2 0,18-3-11,-25 6 11,-4 2-11,-2 1-23,5 4 12,-15 1 11,2 2-12,-17 2 1,-1 0 22,-1 0-22,2 0 10,1 0 12,2 0-22,1 0 22,1 2 0,0 3 0,-1 1 0,2 5 0,11 3 0,-7-3 0,9 4 0,-11-7 11,11 4-11,-6-5 0,6 3 0,-10-4 0,-2-1 0,-2 2 0,0-1 11,0 1-11,-1 1 0,1-3 0,0-1 12,2-1-12,0-2 22,3 0-22,0-1 0,-1 0 0,-1 0 0,-1 0 0,-1 0-11,-3 0 0,0 0-12,-5 0 12,3 0 22,4 0-11,-2 0 11,7 0-11,-2 0 0,7-4 12,5-6-12,4-3-12,1-7-21,0 3 22,-1-3-1,17-6 12,-14 4 0,14-9 0,-17 9 0,1-5-11,4 1 11,20-20 0,-12 10-369,17-14 369,-17 11 0,3-1-11,2-1 33,2-3-44,-2 5 33,-1-2-11,0 5 11,21-15 0,-17 16-11,17-9 0,-24 19 0,4 1 0,0 3 0,4 0 11,-2 0 1,1 1-12,1 0 22,19-7-22,-23 9 0,12-7 34,-36 11-1,-6 1 23,-8 0 56,-8 4 23,-6-4-102,-3 0 12,-2-5 369,0-19-425,-5 4 11,-6-13 0,-6 6-3426,-9-4 3404,-1-6-21,-8-5 43,-4-5-28,6 13 0,-2 0 28,-22-29-148,18 26 0,-1 1 114,-19-19 23,2 2-22,1 4 21,2 3 12,1 2-11,5 4 11,-1 0-11,-12-13-11,15 16-1,-10-7 1,17 22 11,2 4-23,-3 5 3297,-15-7-3263,14 10 25,-10-5-14,18 10-11,3-1 12,-1-1 374,0-2-386,2 0-11,-6-3 11,5 2 0,-4 1 0,2 4 0,1 1-22,2 3 22,1 1 11,4 0-11,1 2-11,1 2-12,1 0-21,0 1-12,-1 3-34,-2 1-44,-4 2-1,-1 2-22,-3 0 45,-10 0 90,14 0-24,-3 0 2,20 2-12,6-2 0,0 4-68,4-4 57,-2 2 22,-1-2-44,-3 1-46,-4 1 79,-2 2-78,2 1-707,-3-1 360,6 2-359,-5-1-337,4 2-201,-4 4-314,-3 2-1221,-3 4 2913,-8-4 0,14-3 0,-2-5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5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6216 122 8266,'4'-23'1703,"0"5"-1435,-4 18 58,0 0-248,-31-36-44,8 27 0,-30-27 44,10 36-56,-12 0-22,-12 7 23,-8 4 134,-3 8 156,1 3-55,5 0-45,6-1-101,6 2-22,5-2-34,3 4-34,3-1 1,5 0 21,2-2-32,2-2 21,-17 3-22,11-3-11,-18 0 12,12-3-3404,-3-1 3403,-4 2 56,2 0 56,7-1 23,-5 4-113,24-8-21,-5 2-1,21-7-11,-1-1 22,3 0 3381,-3-1-3403,1 1-11,-7-3-67,-2 3 55,-17 5 23,10-1-11,-11 5 11,16-5 11,0 0-11,3-2 0,4 2 0,1-2 0,-3 5 23,4-2-23,-6 1 0,5-4 0,-2-2 0,-2 1 11,-2-1-11,0-1 11,-17 2-11,9-2 0,-11 7 0,12-4-11,3 4 0,3 0 11,1-2 0,4 3 0,0-2 0,1 2 0,-6 5 0,4-2 0,-6 6 11,2-8-11,-2 3 0,-4 0 11,2 3-11,-2-1 0,1-2 0,3-1 0,-7 2 0,8-4 0,-3 2 0,9-8 0,0 0 11,0 0 1,0-1 21,-3 1-33,-10-3 34,5-1-34,-7-1 0,7-1 0,-1 1-11,-4 1 11,-2 1-12,-2 1 12,-1-1 12,-3 1-12,1-3 0,-4 1 11,1-1-11,-1-2 0,2 0-3392,-3-2 3392,0 0 0,-2 1 0,-3 1 0,2 2 0,-1 0 0,-25 3-11,16-3-1,-20 6 12,22-3 3404,-3 5-3404,0 3-45,-1 2 45,4 3 0,-18 8 0,21-8 22,-14 10-22,23-9 0,1-1-22,1 0 22,-18 7 0,12-4-11,-18 5 11,16-7 0,-3-1 11,0-3-11,-2 5 0,-2-4 0,2 4 0,-2 2 22,5-2-55,1 4 33,5-2 0,0 2 0,-14 9 0,15-7 11,-10 6 11,21-10-11,-1-2 12,0-2-23,-3 2-3314,-3-2 3370,-1 2-45,-4 2 23,-28 11-12,17-5 12,-20 8 22,26-11 45,7-1 33,2-2 23,-10 6-78,17-4-45,-7 3-23,19-4 56,2-1-67,3 0 3403,3 3-3403,2-4 0,6 15 0,1-11 45,5 12 11,4-10 34,11 3 44,7 0 23,12 3-23,4 0 101,16 20-167,-13-12 32,10 13-21,-22-17 33,1 3-34,-5-3-55,-2 5-12,-3-3 68,-3 2-57,-1 0 124,8 22-45,-7-14 44,9 18-100,-7-20 0,3 1 22,2 0-56,1-3 12,2 3 10,-4 1 35,0 1 21,1 24-33,-5-19 11,2 19 34,-8-24 22,4 22-44,-5-18-34,6 14 11,-7-21 0,2-8-23,0-1-10,0-7-12,1-5-11,3-5 45,4-3 22,3-5-33,8 0 190,28-6 11,-2-3-123,28-3-56,-9-3 11,8-6-22,8-6-34,2-8-5,-45 8 0,-1 0-6,48-14 11,-1 0-11,-26 8 0,0 1 0,-15 3 0,0 1 0,14-3 0,0 0 0,-17 6 0,-3 0 0,44-10 0,5 2-685,-5-6 685,2 0-12,-3-3 12,3-4 12,0-1-234,-47 15 1,0 0 221,44-15 0,-2-1 12,-7 4-7,-25 7 1,-1 0 5,31-15 6,-30 12 0,-1-1-6,32-15-6,-41 19 1,2 0-6,2-1 0,1 0 11,1 1 0,1 0-11,-1 1 0,0 0-116,-1 0 1,-1 2 120,-3 1 1,0 1 6,43-18-12,-5 2 5,-25 9 1,0 0-1,-12 6 1,-1-1-12,15-5 1,0 1 640,31-10-641,-47 17 1,1 0-1,-1 0 1,2 0-1,21-6 0,1-1-5,-20 5 0,0 0 121,16-6 0,-3 0-122,17-9 12,-4-5 0,-2 2 0,1-5 0,1 1-3217,-2-2 3217,4 4 0,-7-2-55,-1 3 66,-5-2-11,-3 3 34,19-18-23,-23 12 0,11-13 0,-28 13-2012,-8-1 2035,-9 1 2193,-10-24-2215,-8 14-12,-6-22 0,-5 20 44,-7-6-44,-6 1 45,-4-3-22,1-2-23,5 3 269,-1-2-235,0-25-34,0 19-11,-2-25 11,4 28 33,1-2-21,0 4 66,-3-32-56,4 26-22,-6-23-22,7 32 22,-2 2 0,2 6 11,0 2-11,0 6 0,2 3-11,0 6 3403,2 3-3403,1 5 11,-1 3 0,3 4-23,-2-4-77,4 7 10,1-1 12,1 6 66,0 4-32,0 0-35,0 0 68,0 1 0,0-9 11,0 6 0,0-8 0,0 6 0,0-4-23,1 1-33,1-6 12,1 1-46,3-9 68,0 3 22,2-1 11,-1 7 34,-5 3 33,0-5 12,-1 4-34,0-2 22,0 9-78,-1 4-11,2 2-5121,-2 5-1523,-28 30 6655,-23 11 0,11-2 0,-4-6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20009,'59'-28'70,"-1"0"1,-2 2 0,-4 7-1807,11 17 1299,0 1-206,-8 1-1543,-6 1-425,-10 4-1635,-12 3 4246,-13 1 0,-8-3 0,-6-2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6 13476,'-16'-3'3765,"4"1"-3149,12 2 135,0 0-225,-24 63-313,16-14-185,-6 2 0,1 2-28,9 23-22,2-2-785,0 1-918,2-2-416,0-5-1074,5-6-920,6-16 4135,10-15 0,-7-17 0,-1-10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77 457 13600,'-13'-4'2195,"3"1"-2139,10 3 146,0 0-4319,-28 65 4218,22-30 893,-14 53-904,34-50-23,9-6-22,4-9-23,1-11-22,1-7 3392,0-7-3672,-1-13-90,-4-7-33,-7-15 145,-7-3 101,-7-1 90,-5 2 67,-9 2 179,-4 7 415,-13-1-448,11 13-146,1-2-79,13 8-44,13-2-123,8-4-191,14-2 134,9-7-11,3-2 135,-2-6 268,8-17 214,-19 11 280,1-10 55,-23 19 57,-5 4 157,-3 6 504,-1 3-953,0 11-403,0 1 22,0 16 304,0 14 88,-1 19-145,-4 17-34,-2 9-157,0-17 1,-1 0-68,-5 26-11,-6 20 0,5-37-34,-1-9-44,2-13-124,2-15 124,5-12-79,3-9-145,3-17-180,11-10 235,8-19-425,34-24 661,-11 20 11,12-7 146,-25 35 212,-10 9-190,-7 6-34,-5 4 259,-3 13-124,2 8 11,4 18-168,4 4-79,7 4-21,5 0-1,7-1-11,5-4-459,18 6-561,-16-17-952,6-1-997,-26-17-1939,-9-7 4908,-6-1 0,-5-3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140 103 14484,'11'-39'2286,"-11"8"-1423,-30 30-112,-2 1-236,5 1-145,3 5-225,7 3-32,5 9-46,6 1-33,3 5-34,3 1 0,5 0-11,5-1 11,7-2 22,5-3-11,2-5 56,1-4-33,3-6-23,3-3-11,2-11 11,18-21 23,-14-2 22,9-14 134,-20 15 214,-6 5 21,-5 7-133,-7 7-292,-4 7-112,-3 6 101,-1 13 11,0 7-11,0 12-124,0 4-123,0-1-22,0-3-11,0-7-23,0-7 11,0-9 371,2-4 55,5-11-89,5-10-23,8-13 0,4-11 12,3-2-1,-1 1 23,-2 8 134,-6 8 11,-4 10-167,-4 7-23,-3 5-34,3 3 12,2 2-1,4 8 23,3 7-56,1 7-291,2 5-202,-1 0-638,2-1-360,5-1-336,3-3-1377,5-6-2163,5-3 5423,2-6 0,-18-4 0,-4-2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19561,'62'23'238,"-1"-1"1,-3 0 0,-8 1-227,-3 21-12,-4-3-34,-8 1-582,-9-6-594,-7-5-4109,-11-7 3436,-4-9-728,-4-7-1075,-4-14 3686,-7-42 0,3 28 0,-2-25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414 136 14619,'-9'-76'2118,"-5"16"-1726,-9 72-112,-11 10-179,-9 18-101,-5 11-23,-2 8-100,3 3-964,3 4-706,8-1-2442,7-5 4235,8-5 0,11-26 0,4-9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8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 20233,'62'-26'351,"1"-1"0,-4 5 0,-4 4-351,17 12-11,-2 5-315,-2 1-2317,14 5-181,-33 1-1289,0 7 80,-38 0 4033,-18 4 0,5-9 0,-7-1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17409,'-5'63'355,"0"1"0,0-4 0,2-4-333,3 17-22,0 0-370,0 2-974,5-4-158,4-7-1131,9-14-292,8-17-985,8-17 3910,8-14 0,-19-4 0,-1-2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39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1698 118 10597,'0'-8'1938,"0"2"-1490,0 6-5559,0 0 5245,-45-34 1,15 22 1419,-42-27-1375,19 32 1,-9 0-1,-8 4-90,-11 1-33,-8 2 566,-9 3-611,47 1 1,0 1-12,-47 10 0,10 5-12,10 1 6,12 3-6,8 1 24,5 3 3259,5 3-3227,-17 23 35,17-8-12,-14 19 23,23-13-23,1 2 57,6 3-35,3 1-44,3 1 0,4 3 33,2 1-44,4 1 78,0 1-45,4 3-45,1 0 79,2 2-11,0-1 55,2 1 334,-1 0-401,1 3-55,1 3 66,-1 8 1,2 0-262,-1 1 274,3-2 66,0-3-68,2-1-44,1-19 0,0 0 0,0 36-56,2-32 0,0 1-33,4 29 33,5 1 33,0-4-33,2-3 0,1-1 0,-1 0 0,4 3 6,-5-25 0,0 2-12,-1-16 0,-1 0-16,3 16 0,0-1 22,5 25 11,-1-5-11,0-3 0,0-11-34,3-8 1,17 13-1,-3-23 12,18 12 22,-6-23 33,7 0-22,5 2 23,3 2-23,2 1 0,-3 0-11,2 0 101,0-5 482,4-4-427,6-5-55,3-6-90,6-2 6,-20-8 0,2 0-17,-15-4 0,1 0-392,15 5 0,0-1 381,24 6 33,1-1 12,-2-4 0,0-2-12,-2-5 23,-1-3-308,1-5 285,4-1 45,4-3 124,5-3-141,-48-1 0,1-1 23,1-2 0,0-2 0,1-4 0,1-1 5,2-1 0,0-1-44,2-2 0,0 0-1,-1 0 1,2-1 27,21-9 1,0-2-6,-21 7 0,0 0-385,17-8 1,-3-1 389,-23 7 1,-2 0 11,1-2 0,-1-1-51,0 0 1,0-1-12,0-2 0,1 0 39,1-2 1,1 1-12,2-3 0,0 0-39,2-1 0,0-1 11,0-2 1,-1-2-7,-1-2 1,-2-2 27,-1-1 1,-1-2-34,-2 0 0,-1-4 22,18-20 1,-1-1-29,-16 18 1,-2-1 5,13-17 0,-3 1-12,-20 24 1,-3 0 22,8-21 1,-3-1-237,-10 18 1,-1 0 224,5-16 0,-4 0-11,4-25 22,-4-3-11,-6-1-2112,-1 0 2095,-12 47 0,0 0-39,6-47 147,-7 48 1,-2-2-120,1-18 0,0-1 22,-3 17 1,-1 0 33,1-16 0,-1 2-28,-2-20-1710,-3 0 1710,-8 4 1069,-8-2-1147,-12 2-91,-9 0 46,-7 4 10,-10 5-1346,-9 5 1380,-10 4 34,35 35 1,-2 1 930,-2 0 1,-1 1-887,0 2 0,-3 0-6,-19-10 1,0 1 5,18 9 0,-1 0-17,-34-15 1,1 1 4,35 18 1,2 0-34,-16-5 1,1 1-147,-22-8 1,-2 4-57,-2 5 23,-1 4 67,-4 5 106,26 8 1,-1 0 39,17 3 0,0 0 298,-16-2 0,2 0-287,-22-1 0,2-1-12,3 0 1,2 1-22,1 2-68,1 0 120,-1 1-249,18 1 1,0 2 84,-37-1 94,33 2 1,0 0 3207,-27 1-3168,2 0-11,3 0 11,-1 0-12,1 1-61,22 1 0,0 1-464,-34 0 369,35-1 0,1 1 282,-17 0-787,7 0-380,6 2-1121,5 5-796,1 3 2981,1 6 0,26-8 0,7-2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114 460 12781,'-3'-20'3272,"0"4"-2981,3 16 158,0 0-315,-48 55-22,35-26-45,-33 42-22,57-44 146,21-7-102,2-11-89,14-3-168,-10-16-89,-4-4 10,-6-11 113,-9 0 44,-10 0-67,-4 4 34,-10 2-68,-8 3 135,-10 1 0,-5 3 56,0 0-56,7 0-257,8-1-719,7-6 2,7-4-35,14-9 426,6-7 236,15-9 403,0-2 135,0 1 739,-6 4 527,-7 7 1074,-5 1-1298,-11 16-549,-1 4-494,-6 14-100,0 11 257,-3 13-22,-2 17-101,0 14-22,0 9-79,2 0-45,3 24-22,0-25 0,0 12-11,0-34-101,0-9-146,0-10-22,0-9 112,1-7-650,11-13 90,2-6-538,27-28 952,-12 10 762,11-16-101,-26 34-190,-4-1-56,-11 17 90,-5 0 44,-3 6-33,-2 5 111,3 9 147,5 4 22,3 3-68,10 3-178,4 1-35,26 11-201,-9-13-246,12 5-1043,-19-19-739,-2-1-1613,-8-6 3641,-6-3 0,-5-3 0,-3-2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16 112 9577,'10'-8'1165,"-2"1"-1142,-8 7 1209,0 0 11,41-29-200,-31 18-281,25-24 112,-46 27 78,-6 0-213,-2 5-122,0 0-247,5 3-180,0 0-44,5 1-45,1 9 22,3 6 78,3 8-89,1 5-89,1 0 0,1 0-12,5-2-11,3-3 0,7-4 0,3-8 22,1-5 23,14-5-34,-6-10 1,13-8-12,-9-9 22,0-5-11,-2 0 23,-4 3 11,-4 5 44,-4 5 12,-5 5-101,-6 6 0,-3 2-112,-3 4-134,-1 0 99,0 8 2,0 2-1,0 8 1,0-2-23,0-4 33,0-4 46,0-4 89,0-3 168,6-1-56,3 0-12,10-7 12,3-1 34,3-8 235,6 1-213,-11 7-67,4 1-34,-12 7-22,-1 10 0,-1 5-23,0 12 1,0 3-23,1 1-79,-1-1-357,0-6-472,0-6-683,3-7-202,1-6-1064,3-2-2017,3-12 4874,-2-9 0,-6 5 0,-4-3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46 15639,'-7'-8'3428,"1"1"-3327,6 7 280,0 0-369,48 62-24,-21-28-50,6 7 1,0 1-387,0-8-303,-5-6-190,-3-8 224,-2-9 78,-4-6 191,-1-4 168,0-12 257,-3-9 23,3-16 325,-2-7 414,0-4 236,-2 3 202,0 3-191,-2 11-157,-3 8-448,-4 12-381,-2 5 0,-1 18 190,-1 15 34,0 67-224,-9-5-140,2-22 0,-3 1-633,-3-15 0,-5 0-3205,-13 24 1,-6-1 3977,5-20 0,0-3 0,1 1 0,3-7 0,-6-10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17577,'0'-8'3530,"0"1"-3373,0 7 235,0 0-392,32 81-1043,-19 0 147,6-19 0,-2 1-2790,-9 33-2343,-1-39 6029,1-14 0,-3-19 0,1-13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15605,'49'-15'67,"1"0"0,33-7-89,-52 36-5638,-9 11 5917,-11 16 1533,-5 10-1263,-6 6 111,-11 2 237,-2-4 399,-9-5-1028,6-11-156,8-8-12,4-8 3437,4-10-3257,10-6-101,10-5-213,33-19-516,-6 2-694,15-17-751,-18 7-1680,-3-1-2555,1 0 6252,-2-1 0,-18 11 0,-5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29 17621,'-40'57'332,"0"0"1,4-5 0,10-5-132,23-4-5740,15-5 5629,9-10 1364,13-9-1454,8-9 815,3-6-1062,1-10 14,-2-9 110,-6-10 3515,-8-13-3392,-9-5-11,-9-6-113,-6-1-77,-5 2-35,-13 6-380,-7 11-1412,-34 10 437,12 10-774,-13 7-537,28 10 2902,10 2 0,9-1 0,5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47 13173,'2'0'3564,"-1"0"-3419,-1 0-21,-16 74-2063,12-35 1962,-2 57 485,21-60-474,12-12 44,5-10 34,1-8 22,2-10-33,-1-13 11,-4-10 483,-4-13-215,-10-3-32,-7-3 1306,-5 1-1654,-9 5-1905,-28 1-594,0 20-2498,-25 4 4997,11 19 0,20-3 0,5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5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42 11011,'13'-14'3182,"-3"2"-2924,-10 12 89,0 0-280,6-8 270,-4 16-57,3 0-11,-9 21 22,-9 4-157,-7 5-22,-7 1 11,-1-2-66,2-4-12,-2 1-23,12-15-22,1-3 0,12-14-33,2-2 55,1 0-22,0-1 123,3-1-44,11-4-79,10-2-79,13-4-302,6 2-22,0-2 78,-4 5-67,3-2 246,-17 6 57,0-1 9,-20 4 80,-1-1 0,-4-1-224,0-12 180,0-1 44,0-11 67,0 3 134,-4-3 192,1 1 111,-4 2 79,1 0 448,-2-1-403,3 11-169,0 0-112,3 12-347,2 1-179,-1 2 179,1 9 123,0 10 403,10 35-313,-1-5-100,9 22-80,-3-17-21,-1-1-24,-1-2-10,0-5-303,-5-4-2051,-2 2 707,-4-19-1267,-1-2-885,-1-20 3821,4-6 0,-3 0 0,2-1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15314,'-28'47'857,"-1"0"0,-15 41-454,37-24-224,6-3-33,9-2-124,6-11-5637,11-8 5637,5-12 940,2-13-962,2-8 898,-1-7-898,-2-13 78,5-29-55,-16-3-23,1-22-90,-17 18-268,-1 0-415,-11 5 2825,-8 9-3486,-10 10-818,-5 12-1423,-2 7 3675,6 5 0,9 1 0,8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39 12535,'-15'0'2801,"2"0"-2689,0 70 34,10-32-34,1 55-56,22-56 134,14-9 146,4-12 79,4-7-124,0-8 90,0-15 179,-5-6 147,-6-16-181,-8-4-189,-8-2-337,-9 1-505,-21-12-885,-9 20-895,-20-4-1839,-5 27 4124,-3 6 0,22 4 0,6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0 114 17902,'67'-23'-94,"-1"0"1,-4 2 0,-5 4-792,8 4-482,-3 5-560,-9 2-908,-10 4-303,-13 2 3138,-15 0 0,-8 0 0,-7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9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10295 194 9241,'4'14'2162,"-1"-2"-1669,-3-12 123,0 0-112,-61-33-257,33 19-101,-52-27-34,42 28-11,-11-1-45,-14 0-22,-15 1 78,-11 0-96,38 8 1,0 0-231,-6 1 0,-2 0 219,-4 2 1,-2 0 0,-6 1 0,-2 0-6,-4 1 0,-1 0-306,-3 0 0,-1 0 323,0 0 0,-5 0-17,10 0 0,-5 1 0,4-1 5,-13 0 1,0 1 1,14-1 1,-3 0-1,5 1-7,-4-1 0,0 0 4,6 0 0,-6-1 0,4 2-4,-11 0 0,0 0-364,12 0 0,-3 0 0,4 1 364,-5 1 0,3 0 0,-3 1 0,0 0 17,1 0 0,0 0-17,0 0 0,2-1 5,0 1 1,2 0-1,0-1 1,1 1-12,1-1 1,1 1-263,-1-1 1,1 0 267,0 1 0,-1 0 0,1 0 0,0 1-6,0 0 1,0 1 5,0 1 0,1 0 0,0 2 0,1 0 0,0 2 0,0 0-6,-1 0 1,1 1 10,1 1 1,-1 1-6,0-2 0,1 1 0,0 1 0,0 0 5,0 0 1,1-1-6,0 1 0,0 0 0,1 0 0,0 0 0,1 0 0,1 0 0,2 0 0,0-1 6,-1 0 0,1-1-6,1-1 0,-1 0 0,-1-1 0,0 0-12,3 0 1,-4 1 11,-28 4 0,-1 0 0,22-3 0,1 0 0,-24 3 0,1-1 0,28-4 0,3-2 0,-1 0 0,1 0 5,0 0 1,2 0-6,0-1 0,0 1 0,1 0 0,-1 1 0,2-1 0,-1 1 0,2 1 0,-3 2 6,-22 6 0,-1 2-6,19-5 0,-1 1-6,-19 6 0,1 0 6,22-7 0,2 0-6,0 0 1,0 1-1,2-1 1,0 2 5,2-2 0,1 2 0,1 0 0,1 1 45,0 0 1,0 1-46,-1 1 0,1 0-12,-1 1 1,1 1 11,1-1 0,0 1 0,1 1 0,1 0 11,1 0 1,2 0-12,-41 24-23,6 1 23,5-1 0,25-12 0,1 1-22,-23 19 22,26-17 0,3 0 0,-10 21-34,5 5 34,7 4 0,5 5-33,7 3 33,14-17 0,3 2 0,-2 35 5,8-31 1,2 1 11,3-15 0,1-2-12,-1 4 1,2 0 5,1 3 0,1-1 6,3 2 0,1 0 5,3 0 1,1 0-12,3-1 0,1 0 11,1-1 1,2 2-7,11 25 1,4 2 0,-8-20 0,1 0-71,11 21 0,0-1 76,-8-24 1,-1-2-12,2 0 0,-1 1 11,2 0 1,0 0-18,-1 1 1,0 0 33,-1-1 0,2 2-33,9 25 0,0 1 5,-9-21 0,0 0 6,7 21 0,-1-2-1,-11-23 1,-2-4-17,1 2 0,-1-1 28,-1-1 0,0-1-17,0-1 1,1-1 38,-2-1 0,-1 0-33,2 0 0,-1-1-12,-1-1 1,0 2 11,9 18 0,0 0-17,-8-21 0,-1 0 5,8 14 1,-1-3 28,7 12-12,1-4 23,1-6 34,0-4-12,6-8 79,4-5 880,14-9-870,11-14 80,15-9-74,-10-11 0,5-3-128,-14-2 0,2-2-1227,28-1 0,1-1 1193,-18 0 0,-2-1-11,4 0 0,1 0-55,1 2 1,4 1-10,-6 1 1,5 0-1,-3-1 22,-17 1 1,-2 0 0,2 0-137,21-1 0,3-1 0,-4-1 133,11-2 0,-3-2 15,-29 2 0,1-1 0,1-1-517,0-1 0,1-1 0,0 0 550,2-2 1,0-1 0,0 0 7,1-1 0,-1 0 0,1 0 362,0-1 1,0 0 0,-1 1-352,0-1 0,0 1 1,0 1-9,-2 0 1,0 0 0,0 1 3,-3 0 1,0 1-1,4-1-461,22-4 0,7 0 0,-5-1 498,-20 4 1,-3 1 0,3-2-23,20-2 1,5-2 0,-7 1 32,-24 4 1,-4 0 0,0 0 33,33-7 1,-1 1-34,0 0 0,-1 0 5,-4 2 1,0 1-62,-4 1 0,4 0 82,-14 3 0,3 0 0,-3 0-26,12-2 0,-1 0-4,-14 3 1,3-1 0,-6 1 14,5-3 0,-5 1 22,1-1 1,0-1 39,-2 0 0,-1-1-45,-1 0 0,-1-1-34,-1 0 1,1-1 697,-2 0 0,-1 0-653,0-1 0,0 0-33,0 0 0,-1 0-1,-1 0 1,-1-1 11,1 0 0,0 0-34,0 0 0,-1 0-11,0-1 0,0-1 6,1 1 0,-1 0-29,-3-1 1,2-1 10,25-11 1,1 0-17,-21 6 0,0 0-6,20-8 1,-2-1 5,-26 9 0,-2 0 0,-2 1 0,0-1 0,-2 0 0,0 0 0,-1 0 0,-1 0-11,0 1 0,1-1 22,-3 1 0,1-1-11,-2 2 0,0-1 337,-2 1 0,0-1-337,39-24 11,-3 2 2756,-5 2-2756,-25 17 0,1 0 12,22-16 420,-26 17 0,-2 1-443,13-12 23,-2-2-12,-4-2 540,-4-2-551,-2-4 22,14-25-22,-16 13 0,7-21 23,-22 20 5,-14 12 0,-2-3-40,7-31-326,-11 27 0,-1-1 338,0-32 22,-5-5-22,-3 43 0,0 1 17,0-2 0,-2 0-17,-1 0 0,-2-1-6,-1 3 0,0-1 6,-2 4 0,-2-3-326,-1-20 1,-1 0 319,4 17 1,-1-1 5,-2-16 0,0 1 0,4 19 0,-1 3 0,0 0 0,-2 0 0,1 0 0,0 0-23,-15-47 1,-4 2-68,-5 2 79,-6 1-34,6 30 1,-2 1 44,7 15 0,-2 1-6,-9-12 0,0 2 6,-15-15 23,2 5-23,5 3-34,2 2 34,1 4-26,-25-18-8,14 23-33,-19-8-79,15 28 68,-1 3 10,-2 4 23,1 1 34,5 4-12,3 1 1,6 4-12,-13-2 34,14 5 852,-8-2-841,19 4 11,2-2-22,2-1 730,1-1-719,1-2 201,3-2-190,3 0 12,-1-5-34,8 5-22,-1 0-1,7 7-268,3 4-605,-2 2-684,-3 1-986,-10 10-1569,-16 11 4135,-20 6 0,23-5 0,-1-5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174 555 11806,'-12'-3'1502,"3"0"-1423,9 3 111,0 0 1,-61 56 167,40-24-33,-43 44 67,59-40-235,3-7-101,2-5 0,4-7-22,7-8 11,9-4-45,10-9-236,6-10 45,0-9 46,-1-11 145,-5-5 11,-5 2 168,-8 0 337,-5 7 212,-6 6-11,-4 8-347,0 8-460,-2 3 90,0 17 124,0 9-80,0 14-44,1 8 56,5 0-56,3-4 34,19-1-56,-1-19-124,15-3-201,-3-25-191,6-13-90,1-17-100,0-15 11,-5-11 45,-4-9-23,-6-9 594,-15 20 0,-2-2 180,3-30 105,-9 37 1,-2 2 410,-4-2-80,-2 18-56,0 14-167,-2 12-292,0 8 269,-5 12 179,3 17 89,-4 17 113,6 20-34,-1 7-100,4 6-23,10-2-258,5-6-78,22 12-157,-8-29 0,8 3-448,-15-36-717,-2-7-583,-2-8-7351,1-33 9099,-10 6 0,1-9 0,-11 18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 16692,'58'-18'-1550,"0"0"0,-2 1 0,-3 4-2249,16 5 3799,1-3 0,-31 6 0,-8-2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0 776 13689,'0'10'1434,"0"-2"-1950,0-8 35,48-66 44,-24 28 274,7-9 1,-1-4-197,-6-10-10,-4-12 357,-5-8 12,-4-3 325,-4 4 247,-4 10 111,-2 13 24,-1 17-35,0 14-68,0 12-413,0 10-191,0 2 0,0 13 415,0 14 660,-7 62-313,3-5-443,0-23 1,0 2 128,3 27-246,7-7-101,6-7-34,11-11-22,5-10-79,15-10-291,-10-21-515,8-8-953,-15-23-1087,-3-9-2823,-11-13 5703,-4-9 0,-8 17 0,0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18765,'91'-7'-4494,"-5"2"-55,-31 5 3134,2 0 0,-26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18418,'46'-23'-1177,"0"0"0,32-12-839,-53 32-1480,-9 3-505,-9 11 4001,-13 9 0,4-4 0,-4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57 10977,'-2'3'4662,"1"-1"-4450,1-2-256,0 0-684,54-8-550,-24 3-1333,42-9-1916,-41 4 4527,-5-1 0,-12 3 0,-4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3 725 13207,'-2'0'3978,"1"0"-3844,1 0-179,44-59 1,-22 23-46,6-7 0,-2-3-156,-8-12 78,-5-7 0,-3-6 55,-4-5 113,1 5 23,-5 8 168,1 12-1,-3 13 90,0 13 112,0 11-235,0 8-157,0 4 22,0 2 90,0 11 248,-4 10 110,2 18-56,-1 9-22,2 7-77,1 1-80,4-2-146,7-4-66,8-5-46,15 2-290,-7-19-438,5-1-381,-11-22-739,-5-1-1155,-3-4 3026,-5-13 0,-5 10 0,-3-9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17375,'55'-17'-1087,"-1"1"0,-2 1 1,-6 4-1760,2 11-1300,-3 0 4146,-7 1 0,-17 0 0,-7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7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13341,'0'17'4292,"0"-4"-3967,6 62-145,-2-32-164,1 7 1,-1 4-230,0 26-8157,-3 14 8370,0-22 0,-1-12 0,0-52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82 10328,'-9'0'3955,"1"0"-3832,8 0 482,0 0-45,-16 58-212,9-12-253,-2 3 0,1 3-50,6 22-45,2 2-23,1-4-559,7-9-404,3-11-852,9-14-100,3-14 448,6-13-449,3-11 315,3-15 1624,-3-10 0,-6-13 1557,-11-4 1,-7 0 156,-6 2 1233,-7-1-2062,-4 15-393,-4 3-233,-2 17-259,3 4-34,3 2-145,3 6 77,3 2-10,6 4 112,6-2 0,6-5 45,8-2-45,2-3 0,-2 0 0,-2 0 56,-6-2 124,-8-4-157,-3-2 66,-4-4-89,-5 3 11,-4-1-11,-4 1-22,-3 1 0,2-1-68,2 2-68,3 0-99,5 3-191,1 0-291,3 0 256,0 0 170,6 0 145,1 0-67,7 2 22,1 0 123,1 2-168,-2 0 68,2 0 134,-5 0 56,-1-2 168,-3-4-12,-1-4 147,0-11-34,-2-6 224,1-10 78,1-5 57,0-1 66,1 2-10,-1 5 11,0 9 123,-3 8-168,1 9-650,-3 5-56,1 8 56,-1 18 235,1 17-90,-1 23-122,-1 13-1,0 4-22,0-1 0,0-6-11,0-12-56,0-12-213,0-17 56,0-14 213,0-9-23,5-12-582,24-31 212,1 1 169,20-25 89,-16 19 90,-5 7 23,-11 10-236,-8 8 247,-6 8-46,-11 4 35,-8 5 33,-9 7-23,-3 3 12,3 6-56,9-1-11,7-1 44,6 1 112,30 2-66,1-5 44,28 0-56,-7-9-34,-1-2-78,-3-2 112,-8 0 0,-8 0 34,-9-1 22,-7-3 22,-8-12 0,-3 1-10,-3-9 32,-2 8 158,-4-2-23,0 2 90,-2 2 258,2 3-124,2 5-459,2 2-291,1 3 213,1 6 78,0 6 33,5 9-33,1 8 0,4 2-11,-2-1 11,-2-3 11,-1-1 12,-3-12 133,1-1 46,0-11-34,3-5-134,3-11-34,5-8-34,7-10 34,3-1 22,3 3-10,0 5 10,-4 7-100,2 7-34,-10 5 0,-1 4-34,-9 3 34,-3 0 11,-1 1-280,-1 3 180,0-2 201,0 1 56,2-3 45,3 0 89,5-1 90,6-5 22,5-2-111,1-2-12,1 2-168,-4 4-11,-1 3-123,-1 1 11,-3 5-34,0 7-716,-3 6-337,-2 7-863,-1-1-817,-1-1-718,0-4 3597,0-7 0,-3-5 0,-1-6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09.6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807 158 8266,'0'19'3137,"0"-4"-2498,0-15 728,0 0-829,10-26-12,-7 15-77,7-21-136,-10 22-111,0 1-112,-5-1-1,-4 1 46,-10-1-135,-6 2 33,-10 2 34,-6 3-11,-7 2 0,-8 4 12,-9 9 21,-5 9-55,-4 11 11,3 6-12,3 6-1707,27-8 1,2 2 1785,-15 25-93,18-5 0,6 2 127,8 13-23,3 24-78,17-32 78,12-4 0,11-1-44,17-4-46,14-2-2169,10-5 2170,7-6-1425,7-11 1413,3-10 1429,5-12-1463,0-10-44,4-17 12,-5-10 44,-5-16 33,-11-6 34,-12-4 244,-12-5-166,-22 13 1,-2-2 1,5-30-86,-13 24 1,-2 0 1940,-4-29-2002,-4-1 3240,-4 2-3330,-8 31 1,-2 2-35,-10-17-113,-19-7-267,7 38-404,-6 10-302,-4 8-3339,-29 9 1075,21 8 3474,-17 7 0,47-3 0,7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3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10 10877,'-3'-5'1635,"1"0"-1119,2 5 89,0 0-135,9 69 662,7 20-830,-7-25 1,1 3-517,2 1 1,-1-2 465,-3-9 0,0 0-40,0 6 1,0 2-6,0 5 1,-1 2 106,0 5 0,-1 0-253,0 4 1,0 1 38,0 0 1,-1 0-73,0-2 0,-1 0-6,0-5 1,0-1-23,-1-4 0,0-3 11,-1-5 1,0-2-7,0-6 1,0-2-6,0 36-23,1-20-693,1-16-159,-3-27-279,2-8-1187,-3-33-2209,0-16 4550,-6-31 0,5 25 0,-5-2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6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376 9 11549,'0'-5'2588,"0"2"-1894,0 3-491,-45 66-524,9-16 399,0 3 0,-3 2-3171,-13 19 3116,4-6-324,18-24 1,2-3-540,0 4-785,-3 4-179,29-43-187,2-6 1991,8-14 0,-6 11 0,6-11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9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 5 12210,'3'-2'1614,"-1"-1"-1010,-2 3-357,2 9 78,-1-2-101,1 7-101,-2-7-78,0-2-45,0-2-112,0-1-482,0 0-705,0 0-965,-4 0-459,-3-1 2723,-5-1 0,5 0 0,2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1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14641,'75'39'299,"-1"0"0,-4-1 0,-7-1-299,1 18 0,-1 4-403,-5 0-651,-8-2-1164,-6-3-673,-12-8 2891,-8-8 0,-12-18 0,-6-7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6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355 2 13958,'9'-2'1669,"-44"70"-1646,5-11 5,-2 2 0,-2 4-23,12-15 1,2-2-449,-1 0 1,1 0 263,-17 40 78,4-13 320,5-17-555,6-14-145,7-19-707,6-11-1277,5-8-1110,3-22 3575,1-14 0,0 7 0,0-2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8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15907,'64'20'209,"1"1"1,-4-1-1,-5 3-164,9 23-34,0 3-11,-1-4-6008,-4-4 5157,-5-8 825,-6-9-2786,-9-6-911,-9-9 3723,-12-4 0,-9-4 0,-8-1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3.6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10686,'74'20'885,"-6"0"-593,-26-3 189,30 18-212,-9-4-408,-18-7 1,2 0 172,32 20-182,-36-19 0,2 1 204,2 2 0,2 1 78,2 3 1,1 1-102,1 2 1,1-1-371,3 2 0,0 0 342,0 1 1,2 0 16,1-1 1,1 0 11,1 0 0,0 1-17,1 0 0,0-1-12,1 2 1,1-1 38,0 2 1,1-1-17,1 0 0,-1 1-28,1-1 0,-1 0 6,-1-1 0,-1 0 5,-3-2 0,-1 0 6,-2-1 0,-1 0 5,-3-2 0,-1 0 40,-2-2 0,0 0 5,-3-2 0,1 1 106,16 9 1,-1 0-101,-15-9 0,-1 0-17,13 7 0,-2 0-196,22 9 219,-6-4 33,-2-4 255,-5-6-232,-5-3 223,9 0-55,-25-7-68,4 0-112,-26-8 655,-6-4-688,-3-1-57,-2 0-21,0-1 492,0-2-694,-6-3-119,0-1-587,-7-1-1972,-1-4-2007,-8-11 4875,-14-15 0,10 10 0,-8-2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6.3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69 169 9666,'-4'0'1412,"0"0"-1266,4 0-90,0 10 437,0 11-134,0 16-158,0 13-55,0 7-12,0 0-44,0-2-45,3-5 89,-2-10-44,4-8-34,-3-11 22,0-8 146,-2-7 292,0-3 122,0-3-380,0-5-258,-3-11-191,-12-35 169,3-1-23,-8-22 34,10 18 22,4 3 23,1 6 22,3-5-56,1 19-11,1 0 11,0 19-23,1 5-22,6-1 23,9 3 11,10-3-12,13 1 23,9 0-11,11 0-11,9 1 22,4 1-23,4-1-178,1 2-303,-2-2-214,-7 2-1903,7-4 346,-27 4 2275,-2-2 0,-32 6 0,-7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0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2 167 15202,'-2'-17'560,"7"0"-5209,27-16 5401,23-1-596,7-1 1272,4 12-1428,-24 17 792,-4 5-870,-7 9-68,-5 21 135,-13 3 0,-5 18 11,-20-9 3033,-5 1-3257,-7-2 45,5-7-214,10-7 68,12 2 325,13-10 34,10 2-12,9-8 34,-4-1 0,-5 1-56,-10-1-22,-8 3 22,-5 4-34,-18 5-1411,-36 22 179,-2-11-1042,-22 12-762,26-25 3070,12-8 0,17-7 0,9-6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6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142 277 11672,'14'-75'740,"-9"12"-180,-18 50-67,-9 4 45,-5 4-4308,1 3 4083,3 2 772,4 0-839,5 8-11,4 3-11,6 10-22,2 4-68,2 3-11,8 0-123,6 1 34,14-4 3380,5-5-3414,5-6-1064,24-6 224,-15-5-191,13-7 437,-25-7 549,-10-7 45,-6-7 303,-7-4 145,-3-4 146,-2 0 67,1 0 919,1-4-639,-1 14-145,-1 1-359,-4 15-392,1 5-45,-1 0-23,3 7 23,2 8 11,3 28-11,-2-3 0,-2 14 12,-5-18-24,-2-8-100,0-6 112,0-11 112,0-4 168,2-6-179,5-13 22,16-29-100,3-2 66,12-18 91,-6 21 21,-3 7-10,-4 9-34,-5 10-157,-6 7-348,0 12 225,-5 13 67,1 10-437,-3 12-549,0 3-605,0 1-3530,8 9 1794,0-19 3383,8 0 0,-12-24 0,-2-6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4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0 10305,'-4'0'135,"0"0"-113,4 0 34,-1 0-11,0 1-45,-3 1-11,0-1 11,0 1 67,1-1-45,1 0 12,0-1 0,2 0 3305,-3 0-2757,2 0 1222,-1 0-1580,4 2 146,12 6 67,9 3-258,14 10-78,5 3-68,3 5-33,2 5-22,0 1 11,-1 0-672,-1-1-404,-8-5-3785,-5-6 43,-6-4 1513,-13-11 3316,-3-1 0,-10-7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6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264 1 14193,'-38'60'-8,"0"0"1,4-3 0,4-5-139,7 8-739,3-1-818,0 0-885,2-4 1172,-4 1 1,12-27 0,0-5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0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18 7257,'-8'-4'2779,"1"1"-2263,7 3-102,0 0-89,-8-5 33,6 4-111,-6-4-90,8 5 269,0 0-57,9 4-100,6 4-101,14 6 12,7 4 55,9 2-78,7 3-67,9-1 111,11 4-44,13 0-112,9 5-277,-42-16 1,0 2 247,2 1 1,2 2-12,-1-1 1,3 3-12,29 13 1,1 2 5,-20-9 0,0 1-478,23 11 0,-2 1 483,-26-10 1,-3-1-12,0 2 1,0 0 10,-2 2 1,0 1-293,-2-2 0,-1 1 287,-1-1 0,-1 1 0,-2-1 0,-1-1-6,-3-2 1,-2-2-58,37 27 85,-11-11-22,13 4 11,-26-20 34,12 0-22,-27-22 430,-2-2-442,0-4 904,6 0-1184,-16 0 318,3 0-1091,-21 0-391,-3 0-875,-5 0-762,-1 0 3070,-3 0 0,0 0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 13723,'11'-2'638,"14"10"-526,26 14-90,12 12 23,2 5-45,1 5 0,-7 3 0,-7 0-45,-10-1 12,-7 12-68,-17-17-168,-6 10 23,-29-18-68,-9 1-134,-22 0-146,-8-3-426,-7-2-291,-3-4-986,1-5 2297,2-7 0,28-6 0,10-4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9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14865,'14'56'28,"-1"0"1,11 39-40,-14-58-1,-1-4-750,0-2-997,-1-2-527,2-4-1501,1-6 3787,6-9 0,-8-5 0,0-5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30.9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38 14619,'28'13'303,"3"9"-270,2 20-10,4 4-4275,1-1 4252,1-5 860,-2-9-894,-3-7-79,-4-12-43,-4-5 55,-4-6 0,-4-5 3426,-3-8-3426,-3-10 67,-2-13 34,-1-7 34,-4-4-23,0-1 191,-3 7 89,0 7 91,-1 11 32,-1 10-392,0 6-22,0 35 90,0 7-68,-6 32 1,2 0-23,-6 0 0,3-2-34,1-6-492,1-4-573,-1-5-1164,-3-5-1401,-5-5 3664,-5-5 0,7-17 0,0-5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4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14 529 8053,'-3'0'885,"1"0"426,2 0-1031,-4 0 12,3 0 907,-2 0-1188,10 0 123,2 0 57,14 0 77,6 0-88,14 0-80,12 0-55,13 0-45,11 0-251,8-1 251,9-5 0,-47 2 0,2-2-6,2 0 1,2-2 5,0 0 0,1-1 11,2 0 0,0 0 0,1-1 1,1-1-261,-1 1 1,0 0 248,1 0 0,0 0 0,0 0 0,-1 0 0,1 1 0,1 0 0,-1 0 0,0-1-40,1 1 1,3 0 39,30-4 0,3 1-588,-21 2 1,1 0 575,-10 1 1,4 1 0,-3 0 11,5 0 0,1 1 0,-6 0 0,5-1 0,-4 1 5,10 0 1,-1-1-6,-9 1 0,2 0 0,-5 0-6,5 2 1,-3 0-6,2 0 0,0 0 5,-1 1 0,1-1 0,0 1 1,0-1-12,1 1 1,1-1-46,1 0 0,0-1-386,3 2 0,1 0 420,1-2 0,1 1 135,2-1 0,3 0-130,-8 1 1,5 0 0,-3-1-112,12 0 0,0-1 51,-14 2 1,3 0 0,-6 1 409,6 0 1,-5 0-340,0 1 1,0 0 17,-1-1 0,2 0-10,-7 1 0,3 0 0,-2 0 4,9 0 0,0-1 7,-11 2 1,3-1 0,-5 1-8,2 0 0,-1 0 11,29 1 0,2 1-11,-26-1 0,0 1 0,23 0 0,-3 0 0,-29 0 0,-4 0 28,2 0 0,-1 0 279,-2 0 1,-1 0-308,1 0 0,-1 0 45,-1 0 0,-1 0-1,0 0 1,1 0-12,-2 0 1,1 1-12,-1 0 1,0 0 38,-1 1 1,-1 0 140,49 4 67,-7-1-112,-7 0 34,-10 0 122,-11-1 111,-10 1-177,-12-2 355,-9-1-457,-10-1 708,-9-1-786,-6 0 332,-6 0-1788,-1 0-1121,-14 0-1121,-5-1 3631,-17-5 0,15 4 0,1-4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8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13835,'53'8'929,"10"3"-794,15 8-1648,13 4 1530,-42-10 0,1 0-1645,0 1 1,0 1 1627,-2 0 0,3 3 177,33 23 0,-4 5-301,-6 7 124,-10-5 0,-19 1 45,-59 5 90,-22 7 268,-26 5-218,25-33 0,-3-1 244,-1 0 0,0 0 76,-37 25-158,7-2-235,29-20 0,2 1-112,-13 16-34,-4 10-447,34-28 2477,9-4-3475,8-7-896,4-5-2028,2-7 4403,9-5 0,-7-3 0,7-3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39 349 13432,'-21'0'1624,"4"0"-6097,44 65 5034,-6-10-405,0 2 1,0 4 1086,4 33-1153,-3 0-68,-7-4-22,-5-10 910,-5-13-866,-4-16-33,-1-17 101,0-17 3448,-8-9-3403,-4-23 498,-10-17-319,0-30-314,5-29-632,11 35 1,2-2 653,1-7 1,3-2 100,5-2 1,2 1-208,2 0 0,3 1 230,4 6 1,4 2-1,-1 7 0,2 3 123,20-30-257,-2 24-34,-3 22-68,-5 18-10,-4 14 1149,-5 20-1340,-10 16 4,-5 23-1002,-25 15-918,-5-12 1,-5 2-326,3-14 0,-2-1 2510,-9 19 0,2-7 0,8-11 0,8-14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 13768,'-7'0'1423,"1"0"-1379,84 1-10,-33 18 123,8-8 0,0 6-12,-6 33-55,-10 4-79,-12 3-11,-13-2 22,-7-2-10,-9-6 44,-9-8-56,-7-11 0,-7-11 22,0-9-22,5-5-213,9-16-201,5-12-696,29-51 696,7 11 201,-5 19 0,3 1 213,24-15 68,-5 9 603,-2 12 260,-9 15-114,-5 10-155,-8 9 66,-2 7-415,-2 12-100,-5 9-235,-2 26-101,-6-11-874,-2 8-538,-2-25-942,1-7-391,4-7 2868,5-18 0,-4 8 0,2-9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7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163 202 15381,'-21'-5'2577,"4"1"-2229,17 4-259,0 0-66,71 41-23,-34-18-45,8 5 0,2 1-1109,-1 3 111,-17-13 69,-1-3 212,-18-14 135,-3-3-337,1-13 202,0-11 134,2-20 628,-1-11 247,-1-6 2520,-3-13-1299,-2 28-280,-2 2-583,-2 35-549,-8 7-45,-9 17 112,-15 14-56,-13 23-21,-10 18-46,24-30 0,0 1-1696,-2 1 0,1 1 1600,1-1 1,1 1-1036,-25 37-909,15-8 2040,15 4 0,14-39 0,7-1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7392,'0'0'0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 12344,'6'13'4561,"-2"-3"-3856,-4-10-121,-60 56 54,39-21-308,-11 5 1,3 2 274,23 7-34,6-1-268,9-2-179,4-7-113,12-7-11,3-10-572,9-11-672,3-5-773,4-9-907,0-12-1737,-4-6 4661,-3-13 0,-18 16 0,-5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0 125 13296,'75'-39'-291,"-16"8"291,-58 25 0,-1 1 11,0-5 269,-4 1 214,-5-3 379,-6 5-121,0 3-226,1 2 79,2 2-56,3 2 56,1 9 90,1 9-146,3 16 68,2 5 167,6 23-650,16-4-134,0-5-168,13-19-370,-3-25-526,1-6-505,2-4-425,-2-5-1144,-1-9-1467,-5-9 4605,-4-9 0,-10 13 0,-4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14922,'-4'7'1030,"0"-2"-1657,4-5-6096,0 0 6723,56 5 0,-42-4 0,41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19796,'-10'8'1568,"2"-1"-1568,8-7-246,71-38-337,-31 23 0,7-6 1,0 2-1155,-7 14-605,-14 4-1210,-12 3-168,-10 14 3720,-23 11 0,12-6 0,-11-1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10742,'-1'5'5210,"0"0"-4963,1-5-707,0 0-1075,63 3-2207,-30-2 3742,49 2 0,-61-3 0,-6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22216,'35'79'224,"-5"2"-280,-16 1-6758,0 4 4516,-2 4-1209,1 0 3747,-5-37 0,-2-3 0,2 2 1,0-1-1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20 148 9677,'-11'-5'4527,"2"0"-3731,9 5 369,0 0-828,61-61-69,-31 45-240,10-17 0,0 5-28,-10 29 0,-2 14 23,-9 11-12,-6 17 112,-7 11 124,-10 33 77,-4-21 24,-2 17-101,2-40 122,3-11-44,5-11-78,0-9 212,10-6-257,29-11-516,5-6-649,23-8-651,-14-5-863,0 1-2329,-4-3 4806,-2-1 0,-21 11 0,-8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59 15627,'-16'51'235,"0"1"1,-10 41-236,31-40 0,9-4 0,10-11 33,7-11 214,2-13 11,2-8-45,1-12-168,1-11 44,-1-11 12,-6-14-45,-7-4-22,-8-5 22,-9-1-56,-2 1-56,-8 5-482,-9 7-247,-11 8-761,-9 12-1804,-7 9-1457,5 6 4807,5 8 0,14-3 0,7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31 10921,'-9'15'3171,"3"-4"-2812,5 65-5863,12-37 5538,6 59 1531,14-62-1127,23-8 66,-14-14-179,13-12 859,-20-18-19,2-29-660,-14 1-303,-4-18-202,-15 17 0,-4 1-583,-10 8 345,-25 4-4121,0 17 4359,-19 5 0,33 10 0,4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12 17554,'-3'15'920,"1"-4"-920,2-11-303,54-17-1343,-17 13-573,44-13-5725,-33 52 7944,-22 1 0,-6 5 0,-20-14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8 337 14641,'-4'1'3081,"0"0"-2497,80-28-58,4 5-263,-1-2 0,7-1-134,-6 7 1,2 0-1128,9 0 1,2-1 896,3 2 0,1 1-187,-31 5 1,0 1-1,0-1-592,28-2 1,-2-1-275,-7 2 0,-3 0-931,-8 3 1,-4-1 2175,-7 1 1,-6 1 0,6-1 0,-20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360 1 18272,'-47'56'119,"0"1"1,3-5-1,1-5-29,-11-2-34,6-6-56,10-8-11,15-10-90,11-8 23,9-6 55,9-2-33,17-3-246,14 0-416,20-2-290,7 0 257,1 0 102,-2 0 345,-8 0 170,-8-1 201,-21-2 259,-9-3-35,-16-3 123,-1-6 102,-3-2 123,-3-6 111,-1 1 864,-2-11-673,3 10 12,2-3-158,2 16-358,1 5-303,1 4-66,0 22 167,5 9-224,4 28-11,4 8-22,0 9-460,-4 2-773,-4 2-504,-4-5-885,0-7-741,-1-16-1489,0-16 4874,4-19 0,-4-9 0,4-7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74 105 19067,'-21'50'151,"-1"1"1,-8 33-85,40-54-45,8-10 46,8-11-5728,5-5 5457,4-11 69,2-8 1453,-1-11-1341,-3-10 859,-7-4-837,-8-1 0,-9 1-67,-6 5-180,-8 3-279,-11 5 2932,-7 5-3829,-11 6-3765,-11 7 1333,15 4 3855,1 4 0,22 1 0,7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4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11 105 15885,'10'51'95,"0"0"0,13 31-50,5-62 67,3-10-45,2-9 34,0-15 23,-2-9 324,-4-12-56,-9-3-336,-8 1-56,-7 1-302,-11 3-785,-13 4-997,-18 5-2051,-17 5 4135,-13 3 0,30 7 0,3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13913,'0'-7'2039,"0"1"-1972,0 6 213,0 0-190,80 30 224,-34-6-169,9 1 1,2 2 56,2 12-202,0-2-11,-1-2-45,-4-4-605,-7-3-527,-9-4-705,-8-7-1559,-13-3-312,-8-9 3764,-5-1 0,-4-4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291 8 11257,'-4'-4'2578,"0"1"-2533,4 3 223,0 0-223,-47 63-11,19-21-12,-4 5 0,-1 1-22,0 7-11,4-2-571,3-5-908,3-3-427,7-5-1265,6-5 3182,5-7 0,4-13 0,1-6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17319,'64'-8'37,"-1"1"1,-1 1-1,-5 0-608,21 0-438,0 2-369,-4-1-1401,-6 2-840,-13-1 2556,-14 3 0,-20 0 0,-11 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13375,'-4'17'1625,"0"-3"-1614,4-14-11,0 0-112,69 48-348,-34-25 152,9 7 1,0 0-713,-7-12-157,-6-4-111,-5-6 290,-5-5 359,-6-1 348,-5-6 291,-4-6 415,-4-7 627,-2-7 336,0-3 146,1 0 101,-1 4-449,1 4 12,-1 7-370,0 6-527,0 4 191,0 23-22,-2 12-225,-8 29-34,-4 12-201,-10 11-11,-2 7-358,-3-1-1587,-2-3 51,1-11-1098,3-13-2274,8-19 5277,8-21 0,6-12 0,4-12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95 14989,'-11'-15'2845,"2"2"-2845,9 13-156,0 0-628,58-27-259,-27 18-357,45-19-1525,-44 26-1546,-10 2 4471,-9 0 0,-8 0 0,-5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0 12804,'-4'5'1535,"0"-2"-2914,4-3-1208,0 0-1761,65 1 4348,-34-3 0,37 3 0,-53-4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57 8187,'-1'4'2197,"0"-1"-2197,1-3-404,0 0-986,56-15-1466,-25 5 2856,45-13 0,-55 15 0,-5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19516,'55'-8'-2897,"0"-1"1,40 1-2125,-62 20 5021,-12 11 0,-10-9 0,-10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6 161 11571,'-3'3'3709,"1"-1"-3238,2-2-382,0 0-66,74-15-23,-32 4-219,9-2 1,2 0-746,1-6-1635,0-2-1939,-1-2 4538,-4-1 0,-22 10 0,-7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1 128 15639,'55'-28'85,"0"1"1,-2 1 0,-4 5-63,11 11-23,-2 2-34,-6 3-134,-5 4 90,-8 0-12,-8 1-44,-9 0 66,-12 4 68,-5 9 381,-46 47-325,15-16-56,-30 31-22,30-35 11,10-7-1,8-5-88,5-5 88,12-5 12,10-1 12,15 0 44,9 1-56,5 3 67,-4 1 123,-6 7-111,-10 2-57,-13 5 0,-6 3 57,-38 31-113,-1-15-649,-30 20-572,9-28-1938,-2-6 3193,6-9 0,21-15 0,6-7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25 9364,'-4'-9'683,"0"3"-481,4 6 448,0 0 426,-4-9-382,3 13 12,-4-1 34,5 39-472,0-2-32,0 22-113,0-9 57,0 6 21,0 4-21,0 8 100,0 8-146,0 9 56,0 11-22,0-18 0,0 4-288,0-19 0,0 2 232,0 26 0,0 1-766,0-22 1,0-3 703,0 7 1,0 0 44,0 5 1,0 2-465,0 5 1,0 2 452,0 4 0,0 3-864,0-30 1,1 2 0,-1 0 786,1-1 1,-1 2-1,1 3 38,0 2 0,1 5 0,1 1 0,-1-4-271,0 5 1,1-4-1,-1 4 273,1-5 1,0 3 0,0 0 0,1-5 98,0-1 0,0-4 1,0 5-105,0 3 0,0 5 0,0 1 0,0-5 17,0 6 1,1-5 0,0 5-136,-1-4 1,0 4 0,0 1-1,0-7 87,1-1 1,-1-6-1,0 1 26,1 2 1,-1-1-1,1 1-15,0-2 1,-1 0-1,1 0 260,0-1 0,0 0 0,1 0-278,-1 0 0,0-1 0,0-1-1,0 0 1,1-1 0,-1-1 7,1 0 0,-1 0 0,1-1 220,0-2 1,1 1-1,-1-1-181,3 30 1,1 3-29,0-14 1,1 4-1,-1-4 0,1 12 1,1-2-16,-2-16 1,1 2-1,-1-7-2,0 1 1,0-5-6,0-5 0,0-1 175,0-7 0,0-1-242,8 41-124,-3-14-425,-1 12-23,-7-32 1027,-1 11-1542,-6-36 1387,-6-9-2631,-5-10 119,-8-10 2279,-5-18 0,9 6 0,3-8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1 620 10675,'12'0'851,"-1"0"-167,62-3-359,-18-5-258,5 3 0,5-1 56,33-9 11,-40 7 1,3 0-1936,10-1 1,4 1 1917,13-3 1,3-1-68,-24 5 0,3-1 0,6 0-53,10-1 0,9-1 0,3-1 1,-5 2 2,-15 1 0,-3 0 0,1 0 0,9 1-184,-9 0 0,6 0 0,5 0 0,2 0 0,2 0 0,-2 0 0,-3 1 191,10 0 1,-2 0-1,0 1 1,0 0-1,0 0 1,1 0-202,1 0 1,1 0-1,-1 0 1,1 0 0,0 1-1,0 0 205,1-1 0,1 2 1,1-1-1,-2 0 0,-3 1 1,-3 0-8,-3 0 1,-4 0-1,-2 0 1,-1 1-1,3-1-4,3 0 0,0 0 0,0 1 0,1-1 0,0 0-3,2-1 1,0 1 0,1-1 0,-1 0 0,1 0 2,1 0 0,1 0 0,-1 1 0,1-1 0,1-1-178,0 1 0,1-1 0,0 0 0,1 0 0,-1 0 180,2 0 0,-1 0 0,0-1 1,1 1-1,0 0-77,0-1 0,1 1 1,0 0-1,0 0 0,0 0 106,0-1 0,0 0 1,1 0-1,-1 0 1,1 1 22,-17 0 0,1 1 0,-1 1 0,0-1 1,1 0-1,-1 0-40,17-1 0,0 1 0,0-1 0,0 1 0,-1-1 15,1 1 0,0 1 0,-1-1 1,1 1-1,-1 0 18,0 0 0,-1 0 0,1 0 0,-1 1 0,0 0-43,0-1 1,-1 1-1,0 1 1,0-1 0,0 1 1,-1 0 1,0 0 0,-1 0-1,1 1 1,-1-1-7,-2 1 0,0-1 0,0 1 0,0 0 0,-1 0-5,-1 0 1,-1 0-1,1 0 1,-2 0 0,0 0 4,-3 0 0,0 0 0,-2 0 0,1 0 0,-1 1 2,-2 0 0,0 0 0,0 1 1,-1 0-1,-1-1 3,16 1 1,-1 0 0,-1 0-1,-1 1 0,-3 0 1,-1 0 0,-1 0 0,0 0-4,-4 0 1,-1 0 0,0 0 0,-2 0 94,-4-1 1,-1 0-1,-1-1 1,0 1-95,19-1 1,-2 1 0,5-1 1,-10 0 1,5-1 0,0 0-1,-6 1-5,3-1 0,-5 0 0,2 0-26,-8 0 1,3 0 0,-1 0 0,-7 0-81,26-2 0,-8-1-152,-5 0 0,-2-1-185,-8-2 1,-2-1-477,-9 1 0,-3-2 265,-9 1 0,-4-2 654,29-10 0,-37 8 0,-18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2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5 110 16490,'-3'0'4034,"1"0"-3541,67-14-202,-16 5-241,1-1 1,3 0-51,17-4 0,-3 1-5985,-7 0 3878,6-1-551,-28 8-222,-5-1-126,-56 7 1583,-3 0 807,-23 2 616,13 0 3750,11 1-2730,9 1 201,10-1 382,4 4 660,2 5-280,1 12 729,10 44-1726,-1-2-712,-1-15 1,2 0-40,4 34-432,3-1 230,1-3-33,2-7-425,0-11-438,1-13-381,0-16-1333,19-17 572,-7-23 559,14-17 594,-16-16 774,-3-8 376,-8 1 1114,-6-15-124,-7 22 169,-3-2-785,-5 30-290,-6 5-2,-2 6 80,-6 11-35,-1 6 24,4 14-57,3 4 190,11 18-335,8-11-79,10 5-89,7-21-23,5-8-11,1-9-180,12-7-78,-14-11 0,6-7-45,-21-8 113,-8-3-102,-5-1 46,-4-2 77,-7 3 113,-5 0 11,-7 5 0,-13 0 23,11 8-23,-2 1-180,17 6-257,4-1-313,10-3 312,7-6-156,11-6-201,7-6 257,0-6 247,-4-3 291,-4-2 157,-6-1 291,-6 2 269,-5 1-224,-4 4-90,-3 7 79,-1 3 56,0 6-45,0 4 224,0 3 78,0 4-626,0 4-146,0 1 122,0 7 482,6 13-291,1 16 23,6 21-56,-4 13-236,-5-11 0,-1 1-22,0 30-45,-2-29 0,-1-3 0,0 13-11,-2-10-23,-2-14-78,1-16-33,-1-15-158,9-15 90,8-18-213,11-12-134,9-12-68,4-1 191,-2 1 393,-6 7 44,-9 8 44,-11 7-100,-5 11 45,-12 3 11,-6 7 0,-8 8 123,-2 6 23,9 9 22,6 6 449,18 23-214,10-10-201,12 15-90,6-17-56,-1-6-56,-1-5-56,-5-9-852,-7-7-829,-4-8-1052,-7-3-2725,-5-2 5514,-3-7 0,-3 5 0,-1-4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14 17476,'-54'-11'1569,"8"8"-1300,29 36-146,6 3-5682,5 4 5570,5 0 0,7-3 1443,15 7-1454,2-16 837,19 2-837,-17-22-11,6-4 11,-12-11 0,0-6 0,0-10 33,8-26-21,-4 11 10,4-13 3516,-9 21-3326,-4 7 12,-3 9-224,-3 7-67,-2 5 56,-1 7-11,0 10 10,1 10 12,-2 10-313,-1 13 100,-1-12-101,-1 3-45,-1-21 57,1-8 212,0-5 90,4-4 68,4-2-12,15-26-56,-2 6 100,9-22 236,-8 14 68,-4 4-57,3 6-44,-3 10-124,1 4-45,2 6-44,1 13-12,0 8-33,2 15-45,-2 2 0,2-1-168,-3-6-313,0-8-226,1-7-502,0-9-921,-1-5-850,1-12-2253,-5-10 5233,-4-14 0,-6 11 0,-5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9 115 15583,'-5'-8'2341,"2"1"-2341,3 7-750,0 0-4511,67 67 4153,-40-41 1022,12 12 0,-1-4-777,-19-24-44,-1-7 436,-4-6 269,1-12 202,0-11 3986,0-12-2854,3-6 201,1 1 23,0 3 33,0 7-77,-4 12-472,-2 10-560,-3 7-157,-2 11 191,-2 17-213,-1 19-101,-2 28 0,-2 15-841,-11-15 1,-4 2-522,4-19 1,-2 1-1155,-10 17 1,-4-3 2515,-17 13 0,16-36 0,5-15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0 162 17834,'0'-6'3104,"0"1"-2767,69-16-180,-16 13-146,2-5 0,4 1-11,19 5-336,-1-2-538,-7-1-684,-6 0-907,-10-4-628,-12 2-1265,-16-2 4358,-13 4 0,-10 3 0,-3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15795,'-3'72'571,"1"0"1,-1-3 0,1-6-561,2 17-11,0-4-717,0-7-796,0-13-661,8-16-537,5-17-550,14-14 3261,5-15 0,-12 4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16355,'4'-15'2085,"-1"4"-2063,-3 11 236,0 0-930,1 61 739,0-18-1603,0 18 0,1 3 404,0 7-2629,0-14 0,2 0 3761,8 6 0,-4-8 0,1-32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5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1 544 16199,'5'27'1075,"1"3"-1075,-10 11 0,4-4 45,8-8-45,4-7-89,11-11-135,4-5-12,2-5 57,-1-11 112,-6-4 56,-5-11 22,-9-2 45,-3 0 213,-5-1 268,-18-9-380,4 9-34,-15-13-123,17 20-739,3-7-247,15 6 0,12-8-134,11-7 234,14-7 729,1-3 976,13-19 233,-17 18-20,2-10-24,-21 25-11,-8 6-111,-4 6-203,-5 7-291,-3 5-358,-1 5-34,0 3 224,0 23-22,-4 3-57,2 27-22,-1 1-55,2 4-35,1 2-10,0-2-23,0-3 0,0-4-45,0-10-67,0-7-213,0-11-101,-4-7 101,1-9 79,-4-2 122,1-4 24,1 0-236,3-3-248,0-8-849,19-22-2576,5 0 3292,17-15 56,1 13 65,-3 3 573,-4 4 23,-8 6 639,-11 7-112,-7 5-247,-6 6-56,-14 2-11,-4 2 3447,-13 8-3278,4 4-147,7 11 246,9 5 306,5 8-114,9 5 481,24 31-672,-3-17-236,19 17-167,-13-31-79,-5-7-23,-4-12-324,-5-8-606,-3-7-1075,-5-5-1120,-3-2-3732,-3-9 6880,-2-5 0,-1 2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9655,'22'-17'3238,"-5"3"-2509,-17 14 772,0 0-896,35-35-78,-26 24-68,26-28 45,-41 34-33,-1 1-190,-6 1-24,1 3-33,-1 0 157,1 8 22,1 7-33,2 10-123,1 6-146,4 4-57,2-2-44,2-1 0,0-3-11,0-6 11,4-5-11,2-7 0,5-5-45,2-4-23,4-2 23,14-14-22,-2-2-3336,12-15 3414,-11 5-326,1 1 416,-4 4 111,3 7-201,-13 6-67,3 5 34,-13 6 3196,-1 8-3185,-3 7-23,-2 8-11,-1 2 453,0 0-622,0-3-211,0 0 312,0-9 113,0-4 11,0-10 101,3-2-101,6-7-22,8-7 22,5-11 0,5-5 100,-3 0 203,0 4 101,-3 5 21,-3 6-22,-2 8-111,-1 3-1,3 5 79,1 13-112,4 9-12,2 16-78,12 21-157,-8-16-22,11 5-90,-12-28-380,3-11-304,-1-5-660,2-5-1278,-2-14-7108,10-35 9616,-12-6 1,-3 2-1,-16 22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6 14428,'-2'-3'4337,"1"0"-3800,1 3-200,59 38-46,-20-6-207,4 1 0,1 2-50,9 20-23,-2 3-11,-1-2-482,-5-4-425,-1-8-785,-10-12-471,-2-11-873,-9-12-808,-4-4 3844,-6-14 0,-7 7 0,-2-8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661 33 12972,'0'-18'4907,"0"3"-4738,0 15 335,0 0-34,-58 34-358,12 11-112,-4-4 0,-2 4-296,12 0 0,3 2 128,-3 3 0,0 0-784,1 0 0,2 0-567,2 0 1,1-1-1687,4-4 1,1-2 3204,-20 31 0,23-33 0,7-16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11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7694,'0'1'784,"0"0"964,0-1-1456,0 1-79,0 0-67,0 1-90,0-1 56,0 4 134,0 2 101,0 3-111,1 3-23,0 0 11,2-1-79,-1 1 46,1-1 33,-2 1-11,2 3-1,-3 1 103,4 11-203,-2-7-45,6 10 0,-5-11 0,3 3-67,-4-2 68,2 0-57,-1 0 78,-1-1 1,1-1 22,-1 12 22,2-9-44,-1 9-57,0-9-10,0 1 22,0 0-34,0-1 22,0 2 35,4 11-35,-2-4 1,2 9 11,-2-12-23,0-1 24,-1-3-13,0 0 34,-1-1-55,1 9 10,1-8-11,1 9 12,-1-8 10,1 0-22,0 2-11,0-1 12,-1-1-12,0 1 11,1-2 0,4 12-11,-1-8 22,1 10-22,-3-11 23,0 1-23,-1 1 0,0-1 22,-2 1 1,3 14-1,-1-9-11,2 12-11,-1-12 23,-1 1-12,3 0 22,-1 1-10,1-1 22,-1 0 11,-1-1 22,4 12-22,-2-10 11,2 9-22,-3-14 313,0 3-324,3-1-12,-2 4 46,3 0 10,2 20 0,-2-15-78,4 16 102,-5-19-35,1 1 11,1 0 202,8 19-168,-3-14 56,5 14-145,-6-19-23,0 0 67,2-1-67,-1 0 22,2-2 1,1 1-12,-2-2 11,4 2-10,-4-2 21,14 16-10,-8-16-1,10 10 12,-9-17-23,-1 0 11,1 1 12,0-2-1,2 0 1,13 7-34,-7-9 56,7 5-34,-8-8-22,1-1 34,4 1-12,21 11 1,-11-7-23,17 8 11,-17-12 0,-1-3 0,0-2-11,-2-2 0,-1 0 45,-2-1-45,-1 1 0,0 0 0,-3 1 23,2 1-23,-2 2 44,1 1-21,2 0-23,22 11-11,-15-10 11,16 10 0,-21-10 11,-1 1 11,-2 0-22,16 10 23,-12-10-23,13 9 12,-16-14-12,-3 1 0,2-1 0,-2-1 0,-2 0 0,2-1 0,-5 1 0,4-1 22,17 8-11,-9-6 12,16 6-23,-14-7 0,0-1 0,0 1-12,-1-3 24,-1 1-12,-2-1 22,17 8 12,-13-5-23,10 4 45,-18-6 22,-3-2 57,3 1-23,20 6-34,-11-5-78,15 5 0,-19-5 34,2-1-1,-2 3-10,3 1-12,-2 0 34,-1 2 33,1-1 23,16 9-79,-15-9-11,13 5 45,-20-11-33,0-1 10,1 1 12,1-3-34,1 3 12,25 5-1,-17-4-22,17 7 23,-24-6-1,-1 1 23,3 0-34,-2-1 11,4 0-10,0-2-12,0 2 44,17 5-44,-15-4 0,14 4 34,-18-5 0,3-2 55,2 2-21,1-2-34,-2 1 44,19 3-56,-18-4 12,12 3 22,-21-6-45,1 0 34,-1-1 22,2 1-11,-1-3 11,2 2 1,0-4 44,25 7-79,-14-4-3380,19 5 3358,-20-5-68,-1 1 57,0-2 12,-2 1-1,-3 0 0,-2-1 0,1 1 79,22 1-45,-12-2-23,19 0-11,-21-2 23,-3 0-23,-2-1 3353,-4 1-3353,-1-2 197,22 3-197,-14-2 12,18 1-12,-18-2 0,-2-1 12,4-2 10,-3 2-33,1 0 11,-1-1 1,-2 2-1,-2-3-11,-2 1 22,0 0-22,-3-1 23,2 2-12,-2-2-11,2 1 11,0 0 0,-1 2-11,19-1 0,-17 0 11,13 0-11,-20-1 23,2 1-23,-2 0 0,3-1 0,0 1 11,20 2-11,-16-2 22,13 4-10,-20-2-12,0 0 0,0 1 0,-1-2 11,0 1 0,0-2 0,1 2 0,17 1-22,-13-1 11,13 1 0,-16-1 11,-1 0-11,2 1 0,1-1 0,0-1 0,3 1 0,0-1 12,27 4-12,-16-4-12,20 4 1,-24-4 11,-1 2-11,-2-1 11,-2 1 0,-1 0 0,20 4 0,-12-3 0,18 2 0,-17-1 0,2-1 0,0 3 0,-1-1 0,-1 1 0,22-1 0,-16-1 0,17 0 0,-21 0 0,0-2 0,-1 1 0,2 0 0,-2-1 0,1 0 11,-1 1-11,28 3 0,-20-2 0,17 1-11,-26-3 0,-2 0 11,-1 1 0,2-1 0,2-1 22,0-1-44,3 0 22,1 1 0,-1-2-45,-1 2 45,-2 0-11,-1 0 11,-1 1-11,-1 0-1,0 0 12,0 1 0,-1 0-11,3 1 0,0 0 11,1 0 11,0 0-11,0-1 0,-1-1 0,0 0 0,0 0 0,-1 0 11,0 0 1,23 1-12,-18-2 0,16-1 0,-22 0 0,-1 0 0,-1-1-12,-3 2 12,-2-4-537,9 1-180,-21-1-706,0 0-1558,-25 0-3159,-7 0 6140,-3-3 0,0 2 0,0-3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34.80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102 87 8747,'-13'-4'1794,"3"1"-1705,10 3 404,0 0-56,-17-4 135,10 3-57,-16 0 22,16 5-88,-1 3 89,3 0-225,-2 2 125,4 0-169,1 0 11,2 0-146,0-1-67,0 0-44,4-1 89,16-1-112,0-3-45,15-2-45,-7-2 68,-3-6 22,-3-3 45,-7-5-12,-5 0 46,-4 1 77,-3 1 192,-2-4-304,-2 5-32,-6-2-12,-4 6-12,-5 3 12,-2 2-44,0 2 32,-2 1-10,-7 16 33,10-1-11,-4 13-11,15-4-23,2-4 34,4 0 34,9 1 22,5-7-56,10-2-34,4-8-10,2-4 10,0-1 34,-1-8 0,-5-3 67,-2-15 56,-11 7 169,-2-7-191,-9 12-34,0-2-11,-6 3-56,-4 2 34,-6 4-68,-4 4 23,0 1-23,-8 3 23,8 6 22,-5 2 1,13 9-12,3 0-23,4 3 12,2-2 11,3-1 11,3-2 12,4-5-1,7-2 34,6-5-34,1-1-22,2-2 0,-3-3 34,-1-5-23,-5-4 45,-4-6-45,-5-1 113,-2-1-24,-3 1 80,0 0-124,-4 4-56,-2 1 0,-5 5-34,-2 1-22,1 5 34,-1 1-46,0 2 12,0 0 23,-4 17 22,6-3 11,1 15-12,7-8 12,3-1-11,2-2 0,5-5-23,3-3-10,7-6 21,1-2 12,4-4 22,-6-7-11,1-3 23,-12-8-12,-1 1 90,-4-3-1,0 3 1,-5 2 22,-2 3-123,-2 5-89,-5 4-23,4 3 78,-4 4-33,3 8 33,1 3-10,3 8-12,3-1 22,3-2-347,1 2-112,0-8-459,0 2-1222,6-8-1602,3-1 3776,10-2 0,-8-2 0,0-1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48.2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34 166 9039,'3'6'1378,"-1"-2"-1266,-2-4-11,10 0 90,-6 0 167,8 0-11,-10 0 1951,0 0-2007,-1-5-67,-1 2 11,0-5-45,0 4-21,0-1-46,0 1 12,0 0-35,0 2-77,0-1 44,-1 1-22,-3 0-23,1 1 34,-3 1 11,2 0 12,-1 0 89,0 0-34,0 0-11,-2 0-44,2 5-12,-5 12-56,6 0 0,-4 9-11,7-8 23,0-3-23,1-2 11,10 0-33,2-7-34,9-1 44,0-5 12,-1-5 12,-1-6 32,-2-7-32,-3-4 88,-3-13 13,-5 9 33,-1-9-12,-5 16 23,0 2-68,-2 3-66,-5 3-23,-2 5-23,-8 2 23,-1 3 0,-2 2 0,0 7-11,-5 14 11,10 0 0,-1 10 0,13-11 34,1 0-34,2-3 22,0-2 1,8-5-113,13-4-78,1-4 56,8-3 22,-9-9 79,-2-4 11,-4-9 0,-4-3 34,-4-3 11,-2 0 44,-4 1 57,0 4-12,-1 4-11,0 5-33,-5 4-79,-4 5-11,-4 2-11,-3 3 11,-5 13 0,4 2 0,-2 15 0,11-1 0,4 2 11,1-2-11,3-1 0,3-3-33,5-6-57,4-6-179,19-7 135,-9-4 67,8-10 67,-13-3-12,-4-10 12,-7-4 34,-2-2-12,-4-1 225,-4-7-225,-3 14-22,-5-1-11,-3 17-67,-2 4 22,1 1 22,-1 8 12,2 7-12,0 8-11,6 5-594,2 13-492,4-11-1054,2 6-1861,10-15 4046,5-8 0,-2-6 0,-1-4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5:58.57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0 193 13505 180000 90000,'61'9'956'0'0,"-1"0"0"0"0,-3 0 0 0 0,-5-4-497 0 0,-1-13 23 0 0,3-3 56 0 0,-1-8-90 0 0,2-1-89 0 0,-1 0-23 0 0,3 1-123 0 0,0 0-34 0 0,7 0 23 0 0,3 1-45 0 0,10 0 44 0 0,7 0-78 0 0,14 5-78 0 0,-42 7 0 0 0,2 1 616 0 0,10 1 0 0 0,2 1-325 0 0,8 2 1 0 0,4 0-320 0 0,7 0 0 0 0,2 1-17 0 0,2-1 0 0 0,1 2-12 0 0,0 2 1 0 0,0 3-17 0 0,-5-1 0 0 0,-2 3-28 0 0,-4 4 0 0 0,-3 2-6 0 0,-6 0 0 0 0,-2 1 23 0 0,-7 1 0 0 0,-2 1-6 0 0,-9 1 0 0 0,-2 1-33 0 0,34 21 56 0 0,-18 2-34 0 0,-13 4 33 0 0,-9 2-33 0 0,-5 7 45 0 0,-4 6-45 0 0,-5 7 22 0 0,-4 7 34 0 0,-6 3-11 0 0,-7 6-34 0 0,-7 0 1 0 0,-5 0 44 0 0,-3 1 11 0 0,-14-1 34 0 0,-7 3-23 0 0,-19 2 23 0 0,-8-2-29 0 0,21-42 1 0 0,-1-1-11 0 0,-1 0 0 0 0,-1-1 16 0 0,-1 1 0 0 0,1 0-5 0 0,-1 1 0 0 0,0 0-6 0 0,0 3 0 0 0,0 1 39 0 0,-1 1 1 0 0,0 1 16 0 0,-1 3 1 0 0,0-1-24 0 0,0 2 1 0 0,-1-1 22 0 0,0-1 1 0 0,0 0-18 0 0,0 0 1 0 0,0-1-18 0 0,0-1 1 0 0,0-1-17 0 0,0 0 0 0 0,0 0 16 0 0,0 1 1 0 0,0 0 27 0 0,-1-1 1 0 0,0 0-17 0 0,-1 0 0 0 0,0-1 11 0 0,1-1 0 0 0,-1 1 134 0 0,-14 20 1 0 0,0 1-158 0 0,13-18 1 0 0,0 1 38 0 0,-9 17 1 0 0,0 0-28 0 0,15-21 0 0 0,1-2 5 0 0,1 2 1 0 0,-2 0-35 0 0,0-2 1 0 0,0-1-6 0 0,0-1 1 0 0,0-1-1 0 0,1-3 0 0 0,-1-1 34 0 0,-29 35 22 0 0,5-2-21 0 0,3-4-2 0 0,7-4 1 0 0,6-5-22 0 0,6-9-1 0 0,2-3 12 0 0,4-6-12 0 0,1-1 45 0 0,0-2-44 0 0,-1-1 10 0 0,2-3-22 0 0,-1-2 12 0 0,3-2-12 0 0,2-3-11 0 0,3-2 22 0 0,1-3-22 0 0,4-3 12 0 0,4-3 10 0 0,2-3-22 0 0,4-6 11 0 0,0-2 34 0 0,2-5 179 0 0,0 0-224 0 0,1-4-78 0 0,0-6 10 0 0,0-7-55 0 0,3-3 34 0 0,2-4 21 0 0,1 2-44 0 0,2-1 12 0 0,-1 1 55 0 0,-1 1-68 0 0,0 1-44 0 0,-2 2-44 0 0,-1-1 10 0 0,-2 0 35 0 0,-1 0 44 0 0,0-1 56 0 0,-6 1 11 0 0,-1 2 34 0 0,-5-2 11 0 0,0 3 22 0 0,3-2 23 0 0,-1 3-12 0 0,3 0 57 0 0,3 2 89 0 0,1 1 45 0 0,3 2 56 0 0,-2 1-55 0 0,2 3-35 0 0,0 3 213 0 0,0 1-324 0 0,0 5 100 0 0,4 9 23 0 0,1 10-68 0 0,4 9-11 0 0,0 6-11 0 0,1 3 46 0 0,-1 2-13 0 0,0 0-21 0 0,0 0-12 0 0,-2-1 78 0 0,-2 0-22 0 0,-2-3 34 0 0,-1-1-34 0 0,-1-6-23 0 0,-1-3 24 0 0,0-6-80 0 0,1-6-10 0 0,-1-4-23 0 0,3-7 22 0 0,-3-2 23 0 0,2-3 11 0 0,2-1-67 0 0,6 0-34 0 0,8-12-11 0 0,10-8-22 0 0,8-16-90 0 0,7-7 22 0 0,6-5-89 0 0,3-1 67 0 0,1 3 78 0 0,-1 3-78 0 0,-5 7-112 0 0,-6 4 67 0 0,-6 6-146 0 0,-11 8-111 0 0,-9 6-371 0 0,-7 5-403 0 0,-6 5-3058 0 0,-2 1-404 0 0,-6 8 4650 0 0,0-1 0 0 0,-1 2 0 0 0,3-4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02.09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10042 0 13415 180000 90000,'30'51'1561'0'0,"-1"-1"0"0"0,-2-2 1 0 0,-6-6-1383 0 0,-11-4 78 0 0,-6 6-145 0 0,-3 3 90 0 0,-1 5-90 0 0,-9 3 57 0 0,-3 2-158 0 0,-13 1 90 0 0,-4-4-68 0 0,-3-2 23 0 0,-2-4 11 0 0,-1-6-22 0 0,1-3 56 0 0,-2-2-67 0 0,1-3 22 0 0,-4 2 33 0 0,-1-3-44 0 0,-6-1 11 0 0,-3-1-56 0 0,-7-4 11 0 0,-4-2 0 0 0,-5-2-11 0 0,-4 0 12 0 0,-1-5-12 0 0,-2 2 0 0 0,0-3 0 0 0,-2 0 0 0 0,-6 1-34 0 0,-6 2-56 0 0,-8 1-56 0 0,43-9 1 0 0,0-1 145 0 0,-3 1 0 0 0,-1-1-11 0 0,-2 0 0 0 0,0 0 11 0 0,-2 0 0 0 0,0 0-6 0 0,-3-2 1 0 0,-2 1 10 0 0,0 0 1 0 0,-2-1-6 0 0,-4-1 0 0 0,0 1 0 0 0,-4 0 0 0 0,-1-1 11 0 0,-4 0 0 0 0,0 0-17 0 0,-2 0 1 0 0,-1 0 10 0 0,-1 0 1 0 0,0 0 5 0 0,1-1 1 0 0,0 0-12 0 0,3 0 0 0 0,0 0-17 0 0,2-1 0 0 0,1 0 17 0 0,1 1 0 0 0,0-1 0 0 0,0 1 0 0 0,0 0 5 0 0,-2 0 1 0 0,0 0-6 0 0,-1 1 0 0 0,0-1-11 0 0,-1 2 0 0 0,-1 0 11 0 0,1-1 0 0 0,0 1 11 0 0,0 1 0 0 0,1 0-11 0 0,1 0 0 0 0,0 0 0 0 0,1 0 0 0 0,1 0-17 0 0,1 0 1 0 0,0 2-1 0 0,3-1 0 0 0,0 0-6 0 0,3 1 1 0 0,1 0 16 0 0,3 1 1 0 0,1 0-12 0 0,0 0 0 0 0,1 0-5 0 0,1 1 0 0 0,1 0-29 0 0,-1 1 1 0 0,1 0 44 0 0,0 0 1 0 0,0 0-7 0 0,0 1 1 0 0,1 1 5 0 0,1-1 1 0 0,0 0-34 0 0,0 1 0 0 0,0 0-23 0 0,1 0 0 0 0,0 1-11 0 0,2 0 0 0 0,-1 1 17 0 0,2-1 0 0 0,0 1-17 0 0,2 0 1 0 0,0 1-35 0 0,0 0 1 0 0,0 0 66 0 0,1 0 1 0 0,-1 1 28 0 0,-1 0 0 0 0,-1 0 0 0 0,0 0 0 0 0,-1 0 5 0 0,1 0 0 0 0,1 0 6 0 0,0 0 0 0 0,0 0 0 0 0,2 0 0 0 0,0 0 6 0 0,1-1 0 0 0,-1 1-6 0 0,2 0 0 0 0,0 1 0 0 0,0-1 0 0 0,1 0 0 0 0,1 0 0 0 0,0 1 0 0 0,-43 21 0 0 0,3-2 0 0 0,6 3 0 0 0,2 0 0 0 0,6 0 0 0 0,5 2 0 0 0,6-1 0 0 0,6 2 22 0 0,3 0-22 0 0,3 2 45 0 0,1-1 44 0 0,6 1-77 0 0,1-2 55 0 0,5 1-22 0 0,0-3-23 0 0,2 1 0 0 0,1-5-22 0 0,2 0 12 0 0,-1-5-12 0 0,1-1 33 0 0,0-3-22 0 0,-1-1 34 0 0,1-1 101 0 0,-1-2 22 0 0,-1 3-67 0 0,-1-2-90 0 0,-1 2 113 0 0,1-1-80 0 0,-1 1-21 0 0,0 0-12 0 0,3-2 11 0 0,1 1-22 0 0,5-2 12 0 0,1-1 66 0 0,1-1-11 0 0,0-3-33 0 0,-1 1-23 0 0,1-2 45 0 0,0 1-45 0 0,1 0 0 0 0,3 0-11 0 0,-2-1 0 0 0,1 0 12 0 0,-2 1-12 0 0,-2 3 0 0 0,0 1 44 0 0,-3 0-32 0 0,1 0-12 0 0,1-1 0 0 0,2 1 0 0 0,1-2 11 0 0,0 1-11 0 0,-1-1 0 0 0,0 0 11 0 0,-2-1-11 0 0,1-1 11 0 0,0 0 12 0 0,0 0 21 0 0,2 1 46 0 0,-1-1-12 0 0,1 1 1 0 0,-1-1-46 0 0,0 0 79 0 0,0 0 23 0 0,-1-1-23 0 0,4-2 67 0 0,0-1-111 0 0,4-2-1 0 0,2-2 34 0 0,0 0 11 0 0,1-1-22 0 0,0 1-23 0 0,-1 1 56 0 0,0-2-56 0 0,-2 4-56 0 0,-1-2 1 0 0,-1 1 10 0 0,1 1-22 0 0,1-3 0 0 0,3 0 11 0 0,0-3 0 0 0,5-4-11 0 0,2-3 34 0 0,3-3 22 0 0,4-2 650 0 0,0 0-729 0 0,1-3-55 0 0,0-7 11 0 0,0-8-23 0 0,0-8-67 0 0,3-5-100 0 0,4-2 89 0 0,3-2 33 0 0,4-5 1 0 0,2-3 55 0 0,2-3 79 0 0,4-5 0 0 0,1 0 12 0 0,0-1 32 0 0,1 4 158 0 0,-4 7 11 0 0,-4 9-112 0 0,-6 10 11 0 0,-4 11-112 0 0,-4 6-157 0 0,-2 4-22 0 0,0 1 179 0 0,0 8 0 0 0,-7 11 0 0 0,-7 14 0 0 0,-8 14 0 0 0,-5 4 33 0 0,0 3-22 0 0,5-3-11 0 0,2-3 0 0 0,6-7 34 0 0,4-5 56 0 0,5-9 66 0 0,3-7 68 0 0,1-4 0 0 0,1-4 57 0 0,3-2 122 0 0,8-1-44 0 0,10-1 21 0 0,13-2-32 0 0,12-1-157 0 0,10-1-102 0 0,9-1-33 0 0,5 0-45 0 0,4 2-22 0 0,0 4-11 0 0,-3 0-90 0 0,-11 4-146 0 0,-10-2-22 0 0,-16 2 22 0 0,-10-2-44 0 0,-10-1-135 0 0,-8-4-191 0 0,-2-1 46 0 0,-4 0-203 0 0,-6-1-661 0 0,-5 1-1164 0 0,-10 0-1816 0 0,-4-2 4426 0 0,0-1 0 0 0,11-2 0 0 0,4 0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13.0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 0 10177 180000 90000,'-1'7'12471'0'0,"2"0"-12438"0"0,3 1 23 0 0,3 1-22 0 0,0 0 0 0 0,1 1 10 0 0,-1-2-32 0 0,0 0 21 0 0,-1-1-33 0 0,-1-1 0 0 0,2 1 23 0 0,-2-2-12 0 0,2 1-11 0 0,0 0 0 0 0,-1 0 11 0 0,2 0 0 0 0,-3-1-11 0 0,2 0 0 0 0,1 0-11 0 0,0 2 22 0 0,2-2-11 0 0,-2 1 11 0 0,1-1-11 0 0,-1 0 12 0 0,0 2-24 0 0,1-2 12 0 0,-1 1-11 0 0,0-1 11 0 0,-1 0 0 0 0,1 2 0 0 0,-1-2 0 0 0,0 1 0 0 0,0 1 0 0 0,1-2 0 0 0,0 2 0 0 0,1 0-22 0 0,-2-1 11 0 0,1 3 11 0 0,1-1 0 0 0,0 2 0 0 0,-1 0 0 0 0,1 0 0 0 0,-3-1 0 0 0,4 1 0 0 0,-3-2 11 0 0,1 2-22 0 0,1-2 11 0 0,0 1-23 0 0,0 0 1 0 0,1-3 22 0 0,-2 4 0 0 0,2-2 0 0 0,-2 2-11 0 0,1 2 11 0 0,-2-2 0 0 0,1 0 0 0 0,0 1 0 0 0,-1-2 0 0 0,2 2 0 0 0,-1-3 0 0 0,2 0-12 0 0,0 0 1 0 0,0 0-11 0 0,1-1 11 0 0,-3 0 11 0 0,-1 0 0 0 0,2 0-12 0 0,-2-1 12 0 0,1 2-11 0 0,2-3-22 0 0,0 2-23 0 0,2 1 22 0 0,1 0-11 0 0,0 1 34 0 0,3-2-11 0 0,-1 1 22 0 0,2 0 0 0 0,1-1 0 0 0,0 0-12 0 0,3-2 1 0 0,-1 0 0 0 0,1-3-45 0 0,0 2 22 0 0,-1-1 1 0 0,0 2 10 0 0,-3 1 12 0 0,1-1 11 0 0,-4 2 0 0 0,0-4 0 0 0,3 4 0 0 0,-5-3 0 0 0,6 2 11 0 0,-7-2-11 0 0,2 1 0 0 0,-1-1 12 0 0,1 0-1 0 0,1 0-11 0 0,-1-2 0 0 0,-2 1 0 0 0,0 0 0 0 0,-4 0-11 0 0,2 1-1 0 0,-3-3 12 0 0,1 2-11 0 0,-1-2 11 0 0,-3 1 0 0 0,0 0 0 0 0,-2-2-672 0 0,0 1 246 0 0,-1-5-78 0 0,0-5 78 0 0,0-6-426 0 0,-9-12 550 0 0,2 7 21 0 0,-10-7-10 0 0,-4 4 235 0 0,4 4 56 0 0,-7-3 11 0 0,9 7 12 0 0,1 2 22 0 0,-1 1 67 0 0,2 1 44 0 0,0 2-9 0 0,1 2-2 0 0,1 2 1 0 0,1 0 33 0 0,1 3-78 0 0,4-1 56 0 0,0 2 55 0 0,2 0 24 0 0,2 1 2520 0 0,0 0-2756 0 0,2 8 0 0 0,7 3 11 0 0,6 10-11 0 0,6 0-11 0 0,11 16 0 0 0,-9-11-11 0 0,4 10 10 0 0,-14-16 1 0 0,-1-3 11 0 0,-4-3-11 0 0,-1-5-45 0 0,-1-2-11 0 0,-1-3 44 0 0,0 0 23 0 0,-3-2 0 0 0,0 0-78 0 0,-1-1-23 0 0,0 0 68 0 0,0 2 33 0 0,-2 2 0 0 0,-7 1 22 0 0,-5 4 12 0 0,-9 1-34 0 0,-16 8 0 0 0,7-3 0 0 0,-11 4 0 0 0,15-6 0 0 0,1-3 0 0 0,3-1 0 0 0,5-2 0 0 0,3-3 0 0 0,6-2-90 0 0,4-2-89 0 0,3-1-2365 0 0,2 0-325 0 0,1-5-1657 0 0,0-4 4526 0 0,12-7 0 0 0,-10 5 0 0 0,10 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15157,'84'22'-303,"-17"9"247,-55 19 56,-6 9 45,-9 2 11,-9-1 23,-5-5 324,-4-9 0,5-7-11,6-13 90,6-8 34,3-9-24,2-5-166,9-4-281,11-2-45,11-7-651,9-6-805,2-7-382,-2-3-1983,1-1 3821,-6-1 0,-15 13 0,-6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6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41 9633,'0'-4'2499,"0"1"-1760,0 3 1323,-8 16-1211,-1 10-280,-11 23-133,0 11-57,-3 4-12,0 4-156,2-3-34,-1-3-66,4-6-91,3-9 23,3-12-34,5-11 79,3-14 78,1-5 67,3-5-235,0-7-67,0-12-79,0-17-134,6-17-101,3-10 202,9-5 167,3-2 24,1 5-12,-2 5 33,-2 10-10,-3 9 55,-2 10 45,-3 8-11,-2 7-33,-2 6-79,-1 5-22,-1 3-57,2 1 79,2 1 124,3 2 89,5 8 11,2 8 179,1 10 11,4 9-100,-1 5-78,3 7-80,-1 3-122,2 3-34,-1 0 22,2-1-44,-2-4 0,0-7-124,-4-7-280,-2-11-269,-4-8-414,-3-10-258,-4-3-269,-3-4-1882,-2-6 3518,-2-4 0,-1 2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7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56 14887,'-10'0'1581,"2"0"-1547,8 0-34,0 0-124,62 0-492,-20 0-942,56-5-1758,-29-5 3316,7-9 0,-32 8 0,-6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43 11078,'-1'-15'3406,"0"2"-2979,1 13 883,0 0-615,3-6 145,4 14-33,2 1-224,2 23-112,-1 7-57,1 9-201,-2 8-135,1 6-67,-2 6 23,-1-1-34,-1-1 11,-2-10-11,-1-10-22,-2-13-45,-1-11 67,0-12 156,0-6-77,-2-5-68,-4-14-11,-5-8-22,0-18 10,3-6-32,3-5 32,3-3 12,1-2 0,1 4 0,2 0 0,7 7 12,3 4-12,8 7-23,2 4 23,5 5-56,2 5-22,4 5-57,1 4-156,-1 6-90,-4 3 78,-4 4 135,-7 11 124,-8 5-1,-5 16 11,-8 7 34,-12 7 0,-8 6-11,-13 1 11,0-3-11,4-6 0,6-11-34,10-10 11,8-9 34,5-7 34,9-4 44,12-3-55,12-1-12,15 0-11,3 0 11,-1 0 79,-4 0 44,-4 6-89,-7 5 22,-8 9-33,-9 7 89,-7 8-55,-7 5-35,-17 7 1,-9 0-12,-15 1-22,-4-6 0,0-4-157,1-8-157,2-4-302,4-8-617,4-4-750,7-7-1456,6-4 3439,9-3 0,5 0 0,5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20513,'58'-34'175,"-1"0"1,-2 2 0,-2 7-267,18 11-849,6 4-6368,2 6 910,12 2 1344,-36 6 5406,-7 3 0,-39-1 1,-9 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 15695,'-6'15'2275,"-7"82"-2130,11-34-485,-2 4 1,1 3 271,3 26-996,0 1-785,0 0-1367,0-5-672,0-6 3943,10-19 0,-8-29 1,8-18-1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2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26 561 15482,'-2'-10'2072,"-1"2"-1904,3 8-56,-17 76-67,19-12-40,-7-11 1,4-1-6,21 9 0,4-35-11,3-13-112,0-6-179,0-14-270,-3-12-156,-5-12 224,-8-13 369,-5-3 12,-10 0 123,-11 3 45,-10 5 11,-10 4 22,0 7-33,5 3-45,10 5-381,10 3-594,8 0-302,20-4 44,15-5 1,16-8-135,11-4 918,-2-6 449,-2-1 628,-8-2 594,-10 1 335,-9 1 202,-10 6-604,-7 7 88,-8 6-212,-2 10-302,-2 6-337,0 5-370,-3 13 168,-2 15 292,-4 21 34,0 18-57,0 10-213,4 1-78,2 1-112,2-3-56,1 1 0,0-1-44,-3-2-1088,-7 12 23,0-29-314,-5-3 291,7-37 67,2-7-839,3-13-752,6-31 2085,10 1 425,8-24 146,9 21 22,2 4 314,-3 8 326,-4 6 536,-6 5 382,-8 8-358,-6 1 492,-3 4-1277,-2 2-201,0 1 100,0 2-23,4 0-55,1-1 56,8-3 0,1 0-169,3-1-55,-2 2-68,-2 2 1,-2 1-23,-2 9 56,7 23-45,-3 4-11,9 17-22,0-11-113,8-1-279,5-6-102,5-5-492,0-9-617,0-7-1367,-3-8-2039,-6-4 5031,-8-2 0,-11 0 0,-7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64 165 11773,'0'-8'527,"0"1"-527,0 7 33,0 0 258,59-50 348,-44 32 985,39-41-984,-66 49 132,-8 0 450,-22 8-751,10 3-247,-7 11-78,17 6 10,8 14 1,7 3-34,3 3-67,4 1-56,21 7-22,-3-14-90,21 1 22,-6-21 23,0-6 67,3-5 23,-3-9-1,2-8 79,9-22 100,-12 5 326,3-7 190,-19 19-123,-4 5-224,-6 7-280,-2 5-90,-3 2-101,-1 2 11,0 4 90,0 7-34,0 7-235,0 10-134,0 2-79,0 1-45,0-5 35,0-6 167,0-6 325,0-8 190,9-5-167,4-12 21,12-8-44,2-10 56,3 0 135,-1 3 122,-3 5-43,-3 7-46,-2 6-135,-3 5-33,3 4-33,1 10-23,5 7-11,0 12-23,1 3-403,-1 1-347,-3-4-640,0-5-469,0-8-5155,15-8 7048,-7-15 0,-3 4 0,-15-7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14630,'0'-8'4146,"59"13"-3597,-15 13-359,2-4 1,4 5-12,-3 10 1,-3 4-180,23 18 0,-25-16 0,-1 0-79,8 13-560,-6-7-784,-7-5-952,-9-12-1368,-10-6-1187,-8-10 4930,-5-4 0,-4-4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444 1 16793,'-62'57'-56,"0"1"0,4-2 0,7-1-381,22-10 0,4 0-437,-1 0 0,2 1-2544,-17 44 3418,6-6 0,17-37 0,5-15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2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20837,'76'-10'448,"-1"0"1,-4 1-1,-5 2-437,18 0-11,-3 3-325,-3-1-941,-6 2-1030,-13 0-1459,-14 2-2161,-22 1 5916,-12 0 0,-9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26 137 11347,'-14'-2'4773,"2"1"-3865,12 1 907,0 0-1781,8-35-12,7 26 12,14-27-23,11 49-22,5 7-12,1 15 12,-7 8-34,-6 2-22,-14 5 22,-9 1-78,-8-3-101,-15-4-22,-4-10 145,-10-11 56,0-12 45,5-7-57,3-13-413,9-11-269,5-17-628,43-43 537,-4 16 634,10 8 0,3 2 196,9 0 314,10-6 347,-33 36-246,-8 12-202,-8 7 156,-5 13-21,-5 12-158,-4 14-111,-2 14-79,-1 3-471,-4 0-3540,-2 2-46,0-23 4057,1-5 0,5-23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28 15034,'-20'50'-23,"-1"0"1,-11 35-214,36-51 23,8-9-4038,6-8 4329,8-9 826,2-5-825,1-12-1,2-7 136,-4-12 200,-2-7 157,-8-1-156,-8-1-135,-5 1-280,-4 4 3280,-11 2-3784,-7 9-515,-17 8-584,-4 6-1400,-6 9-1243,6 10 4246,7 3 0,15-2 0,9-4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51 17958,'-10'71'575,"0"0"0,0-2 1,2-3-475,-2 27-101,3 2 0,3-8-292,2-10-593,3-19-325,13-18-57,8-20-111,19-10-11,6-19-11,2-12 940,-2-16 460,-8-11 370,-6-2 537,-11 1 147,-6 8-35,-9 7 46,-4 10-236,-3 7-291,-6 10 66,-14 5-401,1 14 77,-8 8-79,16 13-145,4 4-11,6 2-45,6-4 0,9-5 0,9-5-347,8-10-639,20-6 269,-14-6 89,11-10 169,-26-4 257,-6-11 1,-9-5-1,-4-4 156,-6-1 46,-9 0 12,-7-1 201,-19-10-56,12 10-157,-1-6-224,19 15-348,6-2-33,16-5-1087,27-31 1333,3 11 359,18-19 259,-19 25 827,-7 8 270,-6 8-56,-10 8 168,-8 9-370,-6 6-381,-5 3-404,-1 3-313,0 5 23,0 11 235,-6 12 56,-2 18-34,-4 8-146,3 8-100,4-1-12,4 0-22,1-3-157,4-8-268,3-9-102,3-12-235,-2-12-23,-1-8-55,-2-6 0,0-2-202,1-1-616,3-3-729,3-8-112,4-7-313,3-7 2812,4-2 0,-10 11 0,-1 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5 8766,'4'-3'4560,"-1"1"-3701,-3 2-131,0 0-325,-36 4-78,9 4 59,-31 3-82,20 6 8,4-6-75,7 0 111,8-4-99,10-4 44,5 1 23,4 3 426,4 5 111,12 9-212,10 8-158,13 7-222,5 5-192,2 4-45,-1-2-22,-2 1-89,-5-5-595,-6-3-627,-7-6-5065,-2-2 191,-10-13 6185,-2-3 0,-7-10 0,-3-2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1 146 14014,'0'-13'750,"0"3"-806,0 10-123,0 0 190,43-33 213,-31 20 617,31-24 201,-42 27-146,-1 2-77,0 1-170,-3 0-290,-1 3-12,-4 2-134,0 1-190,2 1-23,-4 10 11,5 5 0,-2 15-11,6 5 11,0 5-11,1-1-11,1 0-101,3-7-269,8 1 179,-1-14 34,4-4 168,-4-11 22,2-4 57,5-2 10,2-10-55,5-5 303,8-17-113,-9 9 33,3-3 34,-13 14-111,-5 5-180,-3 4-56,-2 3-56,-3 2-34,1 0-56,-1 0-89,1 0-68,1 4-324,3 4 381,-3 1 246,3-2 56,-1-5 44,4-2 12,5-9 23,15-19-1,-3 1 225,8-13 122,-14 18-10,-4 4-68,-4 8-89,-3 5-224,-4 4-1,0 1-33,1 5 56,3 12 56,4 11-56,1 12-11,2 6-34,2-2 0,0-3-11,3-9 0,-4-9-123,3-9-101,0-8-235,4-4-359,4-10-908,2-7-885,-1-12-2408,-2-10 5019,-4-8 0,-11 20 0,-4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6 18093,'-16'-3'2453,"4"1"-2453,12 2 23,0 0-4308,51 58 4038,-22-28-16,6 7 0,0 0 360,2-8-1901,9-3 1042,-10-14 459,5-1 225,-15-12 78,-4-11 101,-1-6 3829,-2-11-1992,2-12-851,-7 12-146,1-1-179,-9 21-246,-2 4-606,-1 7-44,0 14 134,-1 12 0,0 23 0,-1 17-594,-7 16-1019,-12 14-3200,-10-20 0,-6 2 4813,2-19 0,-1-3 0,1 2 0,3-7 0,-6-9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17241,'3'-20'3092,"-1"4"-3013,7 85-79,-5-11-343,0 3 1,1 3 101,-3-13 1,-2-1-512,0 2 1,1 0-627,0-2 0,0 0-2791,1 38 4197,5-19 1,-4-32-1,2-15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14742,'95'-5'22,"-17"13"-11,-58 34-11,-9 13 45,-5 8 34,-6 7 201,-10-1 90,3-4 0,-7-12-1,7-11 169,4-10 101,3-8 101,7-9-225,8-6-257,12-5-191,12-4-67,7-6-269,1-5-785,1-7-962,-5-4-1390,-3 0-2936,-4-4 6342,-5 1 0,-13 9 0,-7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8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 13285,'-16'0'2555,"4"0"-2331,-35 80-56,32-28-135,-10 6 1,3 1 56,19 5-68,11-8 35,9-11-1,12-11 45,11-15 22,1-9 11,1-10-33,0-15 34,-6-9 122,-3-17-111,-10-9-146,-6-5-45,-9-3-134,-5 2-404,-11 8-291,-8 9-2958,-29 8 280,8 15 3552,-12 5 0,32 11 0,5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1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162 169 12132,'-16'-2'3775,"4"-1"-3271,12 3 1099,0 0-1177,1-25-23,9 11-100,6-23 21,14 16-99,3 0-46,2 1-156,0 6-23,-6 6-79,-3 5-44,-8 3 33,-5 11 1,-7 10-13,-4 18 24,-17 12-202,-10 7 129,0-15 0,-2 0-62,-10 20-78,0 13 44,27-34 214,21 8 66,6-13-22,16 7 1,-1-15-1,-4-2 11,-9 1 23,-9 0 0,-6 3-45,-38 22-371,-1-12-973,-34 15-695,9-21-1883,1-4 3922,3-9 0,27-9 0,6-8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43 14775,'-8'0'4057,"1"0"-3732,7 0-56,0 0-269,32-10 0,-6 4-12,31-7-32,-12 7 10,7 2-11,0 1-190,3 2-79,-4 1-22,-3 0 56,-9 0 44,-9 0-44,-10 1-11,-11 3 34,-4 3 245,-5 7 12,-8 8 135,-8 7-90,-11 9 11,-6 4-56,1 0 0,7-1-12,5 5 12,10-15 34,4 2 44,12-15 46,10-1-57,11 2 0,28 15-33,-14-4 10,10 12-44,-27-7 0,-8 0-44,-9 2 44,-10 4 44,-18 1-21,-13 2-23,-19-3-829,-35 5-336,17-20-505,-21 0-918,36-21 2588,9-16 0,23 7 0,8-9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258 121 14473,'-6'-48'1490,"-5"6"-1042,-7 29-21,-7 3-24,-3 5-134,-4 3-113,0 5-77,1 11 33,4 8-90,4 11-22,7 22 0,8-13-638,19 22-1,6-32-78,16 0 67,1-21 146,1-7 268,1-2 192,-3-13 44,-4-4 235,-4-10 359,-8-5 975,0-7-696,-10 10-54,1-1-13,-5 17-66,0 5-740,-2 4 45,0 6-45,1 11 381,1 16-135,2 18-145,0 15-79,0 7-22,1 4-403,-1 3-4098,1-4 1957,-1-2-178,3-12-2153,-3-14 4875,2-18 0,-3-15 0,-1-9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64 118 15011,'9'69'-124,"4"-15"338,13-52 167,1-14 1691,5-21-1108,-13-2-325,1-14-505,-17 16-134,-2 3-537,-7 7-1211,-11 7-953,-14 8-2565,-15 5 5266,-9 15 0,23-9 0,5 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5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77 14529,'-4'-35'986,"-4"6"-560,-11 22-12,-8 3 1,-3 2 45,-7 2-259,1 6-201,0 7-11,5 10-34,7 5-11,8 6 34,10-1-124,2-1-347,12-3-90,8-6-55,12-5-136,9-9-144,3-4-483,15-17 1401,-18-3 224,5-13 628,-21 0-1,-6 1 158,-4 5-113,-4 4-78,-1 9-202,-3 3-537,-1 5-79,-1 1 0,2 8 269,1 13 123,3 18-235,2 17-101,2 13-56,-4 8-45,0 7-907,-5 4-796,-1 2-1367,-1-4-2925,0-11 6040,0-14 0,0-30 0,0-13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1:13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1011 52 7022,'13'-20'1647,"-3"4"-1411,-10 16 324,0 0-180,0-4 1,0 2-66,0-3-226,0 5-89,-5-3 0,-6 3-11,-8-1 11,-9 1 0,-5 0 22,-7 6-22,-5 3 0,-1 6 0,-2 4 0,-2 2 0,0 1 23,-1 1-23,1-2 11,3 2-11,2-2 0,6 2 0,3-2-11,3 2 11,2 0 0,2 0 0,0 0-23,2 1 57,0 1-45,2 1 22,0 2-11,1 2 0,2 0 0,3 2-11,-1 15 11,8-9 0,0 12 11,5-14 11,3 2-22,0 2 124,0 1 100,-1 3-146,-2 0-22,2 1 134,-1-2-122,1 1 10,1 3-22,1 2 45,2 5 33,1-1 35,0 5-91,0-1-11,0 1 12,2 23-68,3-20 11,3 18-10,1-25-1,1 1 0,-2-1-11,1-3 11,-1 0 12,-2-3-12,0 1-11,-1-1 11,1 2-11,-1-2-11,0 2 11,2-2 11,2-1-11,3 2 0,1 0 0,-2 4 11,5 28-11,-5-19 0,2 17 0,-6-27 11,-2-1-11,2-2 0,-2 2 0,2-4 0,1 3 0,0-3 12,1 0-12,-2-1 22,1 1 12,0-1-23,-2 1 0,2-3-11,-1-1 22,3-3-10,3-2 55,9 14 11,-1-14-33,8 10 0,-4-15 22,4-2 11,4 1-33,5-2 0,2 2-34,4 1 0,1 2-11,1 3 0,-1 1 0,2 2 23,1 1-1,-1-4-11,0-3 1,0-4-1,0-3-11,0-4 22,0-1-22,-1-3 23,3 0-23,0-1 0,0 0 0,0-2 11,-2 1 0,1-3-11,0 1 0,0-2 34,3 0 33,2-1-22,1-3-34,3-3 11,2-2-11,3-3-11,3-1 0,0 3 0,1-4 0,-3 5 0,-2-2 12,-6 2 21,21 2-22,-18-3 46,18 0-12,-21-4-23,2 0 23,0 0-34,0 0 1,-1 0 21,-2 1-33,-1 1 0,-3 0 0,0 1 11,-4-1-22,0 1 22,-2-2-11,2 2 12,3-3-3404,3 1 3403,2-1-11,3 0 0,2 0 0,1 0 22,2 0-22,0 0 0,0 0 23,-2 0-23,0 0 0,2-1 44,5-4 102,9-2 2960,8-6-3095,6-3-11,3-4 34,1-2-34,2 0 11,-2-1-11,3 2-3290,0-2 3290,-47 12 0,0 0 6,-1-1 0,0 1-26,1 1 1,1 1 19,46-10 0,1 2 0,-48 10 0,0 0 0,1 0 0,-1 1-161,3 0 0,-1 1 161,-1 0 0,0 0 0,0 0 0,-1-1-105,48-4 93,0 0 18,-48 5 0,0 0-12,0 0 0,1 1 6,-1 0 0,0 0-6,1 1 1,0 0 5,48-1 5,-49 2 1,0 0-6,49 0 0,-49 1 0,0 0 0,1 1 0,-1-1 0,1 1 0,-1 0-14,0 0 0,1 0 26,47-1-12,0 1 526,1-1-526,1 1 0,-48-1 0,0 1 0,0-1 0,-1 1-63,1-1 0,0 0 57,-1 0 1,0 0 5,0 0 0,0 0 0,0 0 0,0 0 5,1 1 1,0-1-6,-1 1 0,0 0 0,1 0 0,0 0 6,-1 0 0,1 0-6,-1 0 0,1 0 0,-2 0 0,1 0 0,47 0 0,-1 0 11,-5 0-48,-2 0 60,-5 0-1,-3-2-11,-3 0 68,-1-4-34,2 2-12,-3-2 23,-1-1-22,-5 0 33,-7-3-22,-4 1 193,-6-3-216,-3 0-22,-3-4 0,-3 0 22,-3-3-10,-2 1 3326,11-13-3316,-15 8 152,5-10-163,-8-4-11,-9 5-22,10-9 22,-8 8 0,4 1 0,2-1 0,2-1-11,0 0 11,-2 1 0,-1 0 0,-3 2 11,-3 0-11,-1 0 22,-1 1-22,-2 2-11,7-10 11,-10 10 11,5-9-11,-11 11 0,0-1 11,2-1-11,-3-1 0,4 1 0,0 0 0,0 2 0,3-1 0,-3 4 23,4 0-23,-2 3 0,-1 3 11,-3 0 0,-1 5 0,-3 0-11,1-2 0,0-1 68,2-1-24,0-4 35,2 3-23,-1-3 0,1 2-23,1-1-33,0 0 0,3 0 12,-1-2 0,2 1 10,-1-2 34,-2 2 0,-1-3-22,-2 4 22,-1-3-56,0 2 22,-1-1 34,-2 0-34,1 0 57,4-7 78,-4 5-157,3-4 0,-6 6 0,-1 1-23,0-1 12,0 0 0,0 1 0,-1 1 11,-1-1-45,0-1 11,-3 0-67,0-5-325,-1 0-112,-3-5-392,-9-1-986,-13-6-1535,-14-5 3451,-9-12 0,18 25 0,6-1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1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 21644,'17'-32'292,"-2"24"-225,-14 71-67,2 10-34,1 7-963,1 3-1031,2-2-1188,4-5-1747,1-12 4963,5-20 0,-8-20 0,0-15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 14081,'4'-19'1356,"-1"5"-1356,60-20-22,-27 25-12,48-23-44,-46 45 78,-9 11 112,-10 14 358,-11 11 158,-4 5 21,-12 2-66,-3 1-213,-8-5-235,2-4-135,4-9 0,7-7-3437,3-11 3437,8-8-90,14-7-191,15-5-503,19-8-112,10-8-34,2-10 89,0-8 69,-2-4 357,-9-1 415,-7-1 773,-8-8-11,-20 18 3202,-4-2-3449,-15 22-235,-8 4-179,-2 4-68,-5 4-33,1 9 23,7 6 33,3 10 33,4 0 1,11 0 90,25 4-113,3-16-22,19-1 22,-17-14 11,-4-3 79,-9-10 168,-7-3 156,-10-13-481,-6 2-67,-8-4-1479,-35-6-191,1 13-1546,-31 3-1568,19 15 4851,7 5 0,19 0 0,11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16064,'47'-21'84,"0"0"0,33-13-61,-54 41 21,-5 9 24,-9 13-35,-7 13 24,-3 5-46,-7 6-11,-2-1-11,-1-3-135,2-5-190,8-7 123,16-5 213,11-6 0,14-5 22,1-2 90,-5-2 101,-9 1-135,-9-2-33,-12 2-22,-14 14-225,-16-7-1031,-16 14-1623,-10-11-1548,-3 0 4404,1-4 0,22-10 0,5-5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16927,'86'-14'646,"0"-1"0,9 1 1,3 0-647,-29 4 0,2 1 0,0 0-1605,8 0 1,0 1 0,2 0 1604,0 1 0,2 0 0,0 1-131,1 0 1,1 0-1,0 1-461,0 0 1,1 1 0,0 1 572,3-1 1,-1 0-1,1 2-288,-1 0 1,1 1 0,-2 0-640,-4 0 1,-1 0 0,-3 0-613,-7 1 1,-3 0 0,-3 0 1555,15 0 0,-10 0 1,9 0-1,-39 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3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16031,'52'-32'269,"-1"0"0,-3 3 0,-5 7-146,5 14-67,-9 3-56,-8 5-45,-11 26 123,-9 2-44,-16 28-34,-11-4-246,-14 23-181,11-21 114,1 9 246,32-33 67,10-4 0,16-5 89,4-2 315,-4 1 212,-9 2-526,-15-4-1,-5 3 1,-18-5-90,-12 2-403,-13 1-796,-13 1-583,-3-3-1579,3-4-1155,10-5 4516,12-4 0,12-4 0,8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85 15280,'-65'-48'2308,"-12"12"-1961,38 48-234,-10 5-102,25 13-11,7 2-89,8 16-13,9-16-962,26 10 750,0-29 67,20-2 147,-10-11 66,1-8 23,-4-5 11,-4-9 134,-2-5 180,-8 3 157,0 0 739,-4 1-683,-4 9-147,-3 3-301,-4 9-68,-1 3 235,5 15 181,1 13-315,3 22-45,5 45-67,-2-18-185,-8-27 0,1 0-1238,0 13-1076,-4-9-1355,-1-13-1637,-1-14 5491,0-13 0,0-9 0,0-5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337 37 11347,'-6'-14'2801,"2"3"-2588,4 11 168,0 0 269,-63-11-11,28 11 33,-52 0-101,44 20-235,5 8-168,8 3-156,11 0-12,10 0-12,6-3-32,18-3-539,8-7-78,17-9 78,6-5-89,20-14 672,-18-4 56,10-12 280,-28 0 280,-7-1 236,-6 6-202,-5 6 34,-3 6-438,-4 5-246,0 3 11,6 35 23,1 3-34,6 38-11,-7-2-348,-3 10-1377,-4 3-2231,-4-27 0,-2 0 3967,-8 22 0,5-6 0,-5-50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 16355,'16'0'2029,"-4"0"-2029,63-30-7464,-19 10 6192,-7 3 0,-1 2-4521,-4 2 6145,-31 13 0,-9 0 0,-4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19 132 16277,'-10'0'2857,"2"0"-2633,8 0-33,70-32-146,-18 17-45,3-6 0,4 1-22,19 7-4376,-1 2 3536,-4 2-673,-7 3-49,-15 3-1990,-15 2-718,-19 3 4292,-16 6 0,-2-5 0,-6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11101,'3'9'-2656,"-1"-2"2656,69-28 0,-54 16 0,53-15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13454,'16'-8'2151,"55"-21"-2151,-34 18-190,52-17-517,-37 22-1522,1 2-1861,-3 3 4090,-8 1 0,-18 0 0,-9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6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82 13958,'-17'7'78,"61"-23"-1389,-2 5-1188,51-15 2499,-8 8 0,-44 12 0,10-5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16221,'-14'3'2085,"9"0"-1626,17-3-157,13 0-190,9 0-78,9 1-34,1 1-67,0 2-34,-3 2-202,-4 1-223,-3 1 302,-5-2-1,-8 0 147,-6-3-23,-7 0-22,-4-3 67,-3 0-67,-1 0-45,0 1 78,0-1 90,1 1 11,1-1 0,-1 0-11,0 1-22,-1 1-112,0 2 22,0 5 112,0 8 235,-6 8 146,-6 10-101,-13 6-34,-7 6-88,-4-1-91,0 1-22,5-7-45,10-5-112,7-10 44,10-6 68,3-5 157,13-5-45,6 1-45,13-2-44,2 5 201,10 13 22,-16-3-246,0 10-78,-20-6 78,-5 0 33,-11 5-33,-9 0-515,-14 1-527,-11 0-437,-2-4-4314,-15-2 5793,22-14 0,1-2 0,28-11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3 13667,'-6'-2'-1670,"3"1"0,1 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97 10843,'3'-19'3294,"-1"3"-2913,-2 16 336,0 0-235,-18-9 134,2 14-33,-16 3-57,7 22-33,3 10-178,6 3-69,4 3-246,7-2 11,3-2 0,8-6 68,6-7-79,9-8-146,10-11-78,2-6-33,4-9 65,0-13 181,-3-9 11,-6-14 79,-8-4-79,-7-5-101,-7 1-56,-3 1-168,-5 7-1131,-21 0-124,2 18-3889,-33 4 5469,24 16 0,0 3 0,21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12781,'0'-12'2858,"0"2"-2142,0 10 1022,0 0-5407,8 73 4173,-5-28-376,3 7 1,0 2 690,-1 5-774,3-3-45,0-3-471,1-8-918,-3-5-852,1-9 1747,-4-8-4649,-1-10 5158,0-7 0,-2-5 1,1-1-1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 14933,'10'-8'706,"-5"13"-12,-12 18-245,-4 14-225,-3 6-146,4 3-3448,3-2 3382,5-3-1,5-5 168,30 2-67,1-14-45,26 2 79,-10-16 437,-5 3 44,-7-3 3561,-3 9-3975,-15-5-213,-5 4-79,-11-5-44,-14 8-281,-11-3-749,-17 7-932,-8-6-1646,-5-4-1120,3-4 4851,7-6 0,19-4 0,8-1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21 133 15448,'-11'-14'2409,"2"2"-2409,68-13-11,-18 14-34,47-20-269,-36 20-291,-6 1-370,-7 1-504,-8 4-1792,-8 1 3271,-9 3 0,-6 1 0,-6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3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 7930,'10'0'1467,"-2"0"-1019,-8 0 1155,0 0-572,6 0 67,-4 0-269,4 0-246,-2 0-202,0-1 44,2-2-189,2-1 66,-1 0 57,-1 0 89,-1 3 0,-4 0-134,0 1-157,-1 0-393,0 4-1433,0 3-1950,1 5 3619,3-2 0,-2-3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15885,'-1'58'377,"-1"0"0,4-1 1,2-4-378,5 20-11,8 1-493,0-4-662,3-9-514,-1-8-831,4-16 427,3-17-134,4-11 2218,4-21 0,-15 9 0,-3-10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8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11 292 13947,'-6'0'1244,"2"0"-169,4 0-447,24 65-225,-8-15-291,1 5 0,1 4 11,4 29-123,-2 7 11,-10-46 0,-1 0-11,9 43 0,-4-8-100,-4-16-236,-6-17 78,-3-21 202,-1-15 56,-6-20-224,-6-24 95,-2-18 0,0-9-6,6 5 1,0-3-1045,-2-27 1,2-1 1178,8 13 0,3 3 128,3-1 1,3 1-73,3 3 1,2 3 256,3 6 1,2 2 112,25-36-45,-2 23-191,1 17-190,-2 23 0,-5 12-179,4 35 179,-19 8 2273,-2 31-2273,-25 5-449,-18 9-772,-16 3-1104,3-22 0,-4-1-2527,-20 24 4852,22-31 0,2-5 0,10-12 0,8-11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38 418 14630,'-3'-7'45,"41"-58"-426,-15 26 381,5-5 0,-2-2 67,-6-9-5290,-9 6 6657,-9-3-907,-15 23 1240,-23 3-1767,0 21 781,-10 10-904,20 4-45,10 9-236,8 1 3393,6 4-3381,17-3 112,10-1-146,17-4-67,7-2 0,1 0 269,-3-1 191,-7 5 21,-10 0 12,-8 5 112,-8 1-33,-8-1-34,-1 0-34,-5-3 0,2-4-11,1-1 0,1-5-11,4-4-34,3-2 23,5-3 22,6-8 22,4-8 146,6-11 190,1-8 180,3-1 370,-4 3 134,-2 4 33,-8 8 516,2 4-1265,-10 9-214,3 3-90,-6 9-22,4 10-11,0 8-438,6 22-648,-7-13-696,0 5-336,-6-22-628,-2-8-615,0-7 3372,1-17 0,-4 10 0,0-9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28 10204,'-53'-11'-1259,"11"-6"1,42 30-1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 12893,'1'0'2230,"0"0"-1345,-1 0-100,-37 74 212,28-27-549,-12 7 0,4 1-56,25 3 35,7-5-259,8-11-124,5-8-425,20-11-806,-12-11-1010,15-5-1063,-16-16-987,-4-5 4247,-4-10 0,-14 9 0,-4 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3 123 9229,'9'-9'2521,"-2"2"-2386,-7 7 638,0 0-44,44-44 77,-33 31-66,33-33 33,-50 43 101,-5 2-34,-8 1-257,-4 1-146,4 11-11,1 6-57,7 14-21,4 6-214,4 3-44,3 0-68,3-5-22,7-4-134,7-8-2779,24-5 402,-5-10-2441,15-3 4952,-15-14 0,-15 6 0,-7-6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18518,'59'-13'-744,"-1"0"1,-4 1 0,-6 4-1766,-7 8-2545,-9 11 5054,-17 7 0,-8-3 0,-7-1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23 11750,'-3'4'3250,"1"0"-3250,2-4-4437,0 0 4437,75-14 0,-57 11 0,57-11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4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11 7739,'-12'0'1098,"3"0"-1053,9 0 739,0 0-425,-2-5 101,0 4-169,-4-3-134,1 4 33,-6 0 101,-1 0-11,-4 0 46,0 0-80,0 0-56,-1 4 23,0 5 67,-4 11 135,-2 10 101,-7 15 32,-5 16-21,-5 22-691,19-33 1,1 4 409,0 5 1,1 2 44,1 4 1,2 1-79,2 1 0,3 1-45,2-3 0,3-1-6,2-1 0,1-1 12,1-4 0,3-1-45,4-3 0,3-2-162,-1-2 1,3-1 200,24 42 56,3-9-190,2-12-34,0-13-90,-3-15-78,-3-14-616,-5-11-583,2-9 30,-1-5-1924,5-12 3315,1-13 0,-14 8 0,-4-5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5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15 121 12188,'3'1'1781,"0"0"-1736,-3-1-34,0 0-168,49-9-44,-28 2 167,35-7 34,-46 3 23,-5 1 189,-4 0 57,-4 0-101,-7 2-11,-8 3 22,-7 3-11,-1 2-55,1 2 21,6 9 23,2 6 0,6 11 0,6 4 22,1 3-67,4-1-11,6-1-57,8-3-44,7-5 45,9-5-45,1-8-89,1-5 21,-1-5-55,-3-2 22,-3-5 79,-4-7 22,-2-8-3392,-5-8 3403,0-4 0,-1-2-11,2-2 23,0-1 22,5 3 11,1 5 22,1 5 3392,-2 7-3470,-1 7-22,-3 5 22,0 4 0,-3 11 22,0 7 23,-4 14 0,-4 6-34,-3 3 12,-2 0-1,0-5-22,0-6-11,0-9-12,0-8-44,0-6-22,0-5 21,0-6-234,8-11 112,4-11-90,10-13 32,0-3 136,-1 3 112,-6 6 12,-5 6 133,-5 10 170,-2 6-159,-3 7-156,0 2 34,-2 3 44,-4 6 1,-1 7-23,-3 8 78,5 7-22,1 0-89,4 0 55,4-3-44,6-4-34,8-3-68,7-5-380,4-3-236,3-6-727,-1-2-998,2-2-1199,-5-2 3608,-4-4 0,-10 2 0,-6-2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156 388 13173,'-31'10'1714,"1"7"-1164,2 17-236,3 7-113,4-1-89,9 1-78,5-3-34,6-2 0,6-6 33,10-4-33,10-7-179,12-10-157,5-3-3459,6-7 3290,0-11 57,1-5 79,-5-15 66,-7-4 56,-7-6 247,-9-5 0,-7-4 0,-8-4 259,-4-3 133,-2 3 3459,-3 0-3527,-4 5 204,-3 6-181,-1 5 56,2 11-56,4 8-33,2 9-314,1 5-179,1 4 134,1 11 45,0 15 79,0 18-1,0 16 12,4 6-57,2 0-33,6-1-22,3-4 22,3-3-34,2-7-33,2-9-90,3-11-34,1-12 35,3-9 10,2-6-112,0-14 124,1-8 33,-3-16 101,-4-5 0,-5-2 45,-9 3 56,-3 5 145,-6 4 90,0 11-55,-2 5-225,0 8-56,0 4 0,-3 3 22,-3 8 1,-3 5 33,-2 11 44,4 6-32,3 3-1,3 2-67,1-2-23,6 0 23,5-6-89,10-2-124,0-6-180,2-6 46,0-6 101,1-4-23,-1-3 191,-3-6 78,-3-9 0,-4-8 56,-5-8 33,-3 0 90,-2 2 113,-2 3-35,-1 7-134,0 5 45,0 7-168,0 3-145,0 3 10,0 1 135,0 7 12,0 7-12,0 7-34,3 6-22,2-4 22,3-3-66,3-4-35,1-7 79,5-4-33,4-4-12,4-5-67,5-7-23,2-7-89,3-9-68,1-3-88,-2 0 268,-3 1 157,-5 3 11,-7 4 56,-6 4 55,-7 5 57,-3 5-44,-3 2-124,0 3-90,0 1 45,0 0 45,0 2 23,0-1-1,-2 1 12,-1 0-34,-1 0 0,1 0 0,-1 0 0,-1 0 11,-4 2 269,-4 8-45,-5 8 102,-2 10-35,-1 10-156,2 2-57,6 5-89,5-5-11,5-3-45,3-9 56,6-7-78,5-9-34,10-6-56,5-5-34,3-12 23,-1-7 89,-2-16 90,-4-9 11,-7-10 0,-5-8 11,-5-7 192,-2-5-12,-3 1 100,-6 3 224,-5 13-189,-5 9-102,-1 16-100,1 10-135,5 12-124,1 4-3413,3 9 3503,0 14 34,2 13 45,1 18 11,1 10-45,6 0 0,6 0-11,7-5 0,8-3-2301,5-3 2222,0-5 2112,1-6-2291,0-7 45,-3-10 12,1-9 100,-3-6 67,0-4 3426,-1-11-3347,-1-5-11,-1-12 178,-1-1 169,-3 1 12,0 4 10,-5 6-56,-2 6-235,-2 6-67,-3 3 11,1 4-11,0 9-23,0 6-22,2 11 0,-2 2-325,1 0-324,-1-4-24,0-5 57,-1-10 224,3-5 291,3-5 101,3-7 11,5-9 57,5-8 111,2-9 202,2 0 268,-2 3 58,-2 6-293,-3 7-179,-4 6-235,-4 3-101,-1 5 12,-4 1-505,-3 3-347,-2 8-482,-3 4-1905,-1 8-1826,-2-2 5154,-5-6 0,4-7 0,-3-4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20 539 16411,'-11'3'91,"4"3"-91,6 9 0,3-1 0,8-4 22,8-5 79,9-3-34,8-2-67,1-8-146,-2-3 34,-4-8 56,-9-4 11,-8-1-22,-6-3-56,-5-1 78,-2-2 45,-4 0 22,-3 0-22,-2 1-112,1 0-448,4-1-1,3-2 13,7-1 324,8-3 56,9-2 168,7 3 78,-3 1 303,-3 7 460,-9 7 55,-7 8-257,-5 6-382,-3 4-212,0 5 313,0 14 282,-3 11-226,-2 20 90,-2 34-426,2-14-55,2 18-12,3-32-11,3-7 0,2-12-56,1-11 45,1-13 11,-3-6 134,1-5-212,12-24-191,0 2-11,10-19-67,-6 12 100,-5 8 213,-5 7-257,-5 8 67,-5 3-34,-1 3 202,-5 0 45,-13 7-34,3 1 34,-6 8-11,15-2-57,3 0 79,3 0 0,7 0 0,9-1 101,33 1-45,-2-7-56,18-1 0,-15-6 0,-6 0-34,-7 0 12,-9-1 22,-10-1-34,-7-3-33,-7-2-78,-2-5 111,-2-3 34,0-5 0,-6-3 56,-2 2 146,-7 2 78,1 5-124,-1 4 35,4 4-79,1 2-258,5 3 79,1 3 67,4 8 0,-1 6-22,1 7-1,0 0-22,6-1-167,6-3 66,7-4-33,6-6 134,1-4 45,-1-3 34,0-2 33,-4-7 0,-2-6 0,-2-9 12,-2-6-35,0-3 203,2-14-46,-6 15-66,3-4 10,-7 20-145,-3 8-22,-1 3-292,-2 3 314,1 6 12,3 9 111,0 11-112,2 7 23,0 4-1,2 6-33,-2-15-22,0-2 22,-1-20 67,0-5 135,4-2-101,5-12-45,7-8-11,23-34-11,-7 12 10,14-16 91,-19 28 44,-5 6-168,-5 8-11,-5 9-101,-3 4-156,5 12-46,-4 5-526,3 10-773,-7 2-1043,-2 2-985,-1-4 3630,-2-4 0,-3-10 0,-2-3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8658,'0'0'0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0 11470,'-7'14'3395,"2"-2"-3305,5-12-56,0 0-34,-36 68-56,28-40 22,-28 52-34,41-61 12,5-6 56,6-7 214,27-12 32,-17-6 169,15-6 223,-25 2-77,-3 3 100,-4 3-201,-1 2-158,-4 3-145,-2 2-157,2 2 0,-2 4 179,6 13 112,1 14 23,4 22-57,1 17-77,1 11-135,-1 10-34,-1 2-22,-5 1 0,-3-6-236,-4-8-78,-3-10-123,-11-12 157,-8-13 291,-14-11 0,-5-14 67,-4-9 34,1-7-23,4-8-11,5-10-44,7-13-23,8-12-235,9-8-304,5-7-648,12-1-169,9-2-649,13 3-1503,10 3 3508,4 3 0,-19 22 0,-3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10025,'0'4'0,"0"-1"0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0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36 8389,'0'-13'2308,"0"3"-1871,0 10 897,0 0-618,-44-6-323,30 5-1,-34-5-11,44 6-56,2 0-135,2 0 281,0 7 246,0 12 56,0 16 90,0 18-134,0 13-181,0 8-256,0 4-147,3-2-89,4-4-45,4-7-11,1-6-179,0-8-526,-3-8-898,-3-7-672,-3-8-1478,-2-9 3753,-1-6 0,0-8 0,0-3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8 334 12456,'-5'-11'3037,"2"2"-2936,3 9-90,0 0-11,37-44 0,-7 26 0,34-36-22,-15 38-68,2-1-78,-1 1-56,1 0-23,-6 0 0,-4 2 113,-9 1 134,-8 3 22,-11 3 57,-6 0-1,-6 3 79,-2 0-67,-10 1 34,-5 0 66,-10 2 90,0 1-22,1 0 10,6 0-167,4 5 67,7 1-22,3 9-11,4 5-79,3 3 11,9 4-33,9-4 33,10-2-56,10-8-11,2-6-235,5-4-158,2-5-21,2-10-12,-1-4-135,-1-11-10,-9 1 470,-10 0 101,-11 2 90,-10 3 168,-6 2 22,-7 4-89,-6 2 66,-7 6-89,-5 2 34,1 4 11,3 1 0,3 1-57,6 7 80,1 7 11,6 9-12,1 6-123,5 2-67,10 0-45,9-3-90,14-4-358,8-9-449,9-7-626,8-5-1548,4-9-2172,3-7 5243,-5-9 0,-28 6 0,-10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40 11549,'-3'-5'2454,"1"0"-2018,69-11-290,-11 12-394,0-3 1,2 4 516,24 24-11,-10 16-157,-16 21-79,-16 13-22,-21 10-67,-11 9-336,-29 2-68,-11-1 140,7-48 1,-4-2-1127,-31 32-818,-2-13-2048,2-13 4323,2-13 0,25-16 0,8-8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0 15347,'-42'47'460,"9"0"-248,21 6-44,7-5 45,6-6 45,9-9-45,8-9-101,11-8 23,6-9 44,3-6 11,-1-14 90,0-6 236,-7-14 100,-7-3-157,-10-2-144,-7 0-315,-5 2 0,-2 3-438,-9 6-794,-7 10-696,-11 7-603,-7 8-1627,2 15 4158,2 3 0,15 1 0,6-5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14 12826,'-8'-7'-1692,"1"1"-2846,7 6 4538,0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1 268 7357,'41'-56'1079,"0"0"1,-4 5 0,-8 10 227,-20 24-1149,6 3 504,11-1-550,2 6 183,1 2-217,-4 5 650,-1 2-728,-6 7-23,-5 5 23,-6 11 90,-5 6-57,-2 5 46,-6 2-79,-2-2-12,-2-2-167,3-9-157,5-5 303,20-9 55,-1-4-11,17-4 68,-8 2 134,-5 1 100,-6 5-44,-9 3-101,-3 3-45,-6 7-123,-13 6-179,-9 6-594,-12 6-1176,-3 1-595,3-3-1030,6-4 3574,6-11 0,13-10 0,4-8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0 13588,'-20'15'4415,"4"-4"-4213,16-11-1312,0 0-481,-3 0-1020,3 0-1310,-2 1 3921,2 2 0,0-2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45 14652,'-5'-5'1872,"1"1"-1962,4 4 90,0 0-11,7 41-57,2-21-503,18 36 381,-5-41 123,9-2 67,-8-12 67,1-6 56,-2-7 11,0-8 34,-4-8 337,-2 0 145,-4 1 762,-1-1-718,-6 12-436,1 2-258,-4 10-314,5 25 606,0 13 33,7 32 123,-5 18-191,-1 16-184,-6-46 0,-1 2-1725,1 0 1,-1 1 1651,-1 0 0,0 0 0,-3-5 0,-1-1-105,-10 42-455,-11-20-224,-10-19-560,-7-19-674,-5-19-626,-1-8-2667,3-27 5311,8-17 0,18 9 0,8-4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42 8445,'0'-18'1928,"0"3"-1749,0 15 90,0 0-213,0-9 347,0 12 1479,-13 31-1019,-1 11-113,-14 35-200,3-9-158,-1 2-101,3 0-78,2-3-157,2-7 0,0-5-56,2-11-22,2-8-314,0-9-639,3-8-695,-2-8-985,2-7-2286,0-5 4941,-1-9 0,6 6 0,1-6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13824,'21'41'-1415,"0"2"0,-14-24 0,0-2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12087,'1'0'493,"0"0"-1722,-1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6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54 14540,'-6'-2'-3171,"2"-6"1009,6-4 2162,-2-4 0,3 7 0,-3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8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8053,'3'-5'2566,"-1"0"-1961,73-5 23,-29 8-304,6-6 1,3 5 515,31 32-548,-22 0-135,-22 1 0,-3 5 212,11 32-10,-6 17-526,-26-37 1,-3 2 188,-1 4 1,-4 2 22,-3 3 0,-2 0 5,-1 2 1,-3 1 16,-2 0 0,-3 0 6,-3-1 0,-2 0 83,-2-2 1,-3-1-96,-2-3 1,-3-2 11,1-3 0,0-2-17,-19 38-22,1-8-34,3-10 0,2-9 0,5-10 0,4-11-68,4-9-469,6-7-393,4-10-519,1-3-1196,1-6 2645,0-1 0,1-1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0 134 17610,'71'-63'953,"-9"10"-762,-28 43-158,-2 4-33,-4 4-78,-3 7 22,-8 10 56,-7 13 11,-5 13 23,-9 11-34,-10 5-79,-6 1-145,-4-3-225,8-10-10,9-5 269,13-12 190,13-4 89,13-5-55,11-3 156,-2-2 146,-5-1-32,-10-2-260,-10-1-21,-9-1-34,-4 0 11,-8 3-584,-12 1-727,-9 1-347,-12-1-5378,-13-3 7036,19-4 0,0-4 0,26-2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52 15616,'0'-4'2185,"0"1"-2152,0 3-10,0 0-4275,-45 64 4219,33-22-34,-33 37 926,50-46-837,5-22-55,25-8-12,-3-14-22,17-8 67,-16-11 101,3-20-90,-17 13 3370,-4-11-3493,-13 20-325,-9 6-628,-7 5-414,-10 8-1165,-5 4-415,0 4 3059,9 6 0,7-4 0,7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80 14148,'0'7'1703,"0"-2"-1658,0-5-45,0 0-89,26 56-281,-6-39 247,23 41 123,-13-55 269,-2-13 246,-3-7 661,-5-12-122,-5-6-393,-8 1-583,-2 3-78,-5 5-605,-12 6-1479,-9 6-7216,-44 7 9300,7 5 0,2 2 0,28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8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18574,'54'-32'123,"1"0"0,-4 2 1,-3 6-180,7 11-6647,-1 6 4194,-10 4 309,-12 17 2200,-29 47 0,0-33 0,-16 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28 9946,'-9'-15'2466,"1"2"-3229,8 13-2721,0 0 3484,-48 6 0,36-4 0,-36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13207,'50'-2'-2611,"0"-1"1,45-6 2610,-32-8 0,-26 6 0,-8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19 17398,'-2'-10'3944,"0"1"-3910,2 9 279,0 0-290,13 39-23,2-2-135,12 38-1109,-2-10-940,-2 3-1257,1-1-1758,-1-9 5199,1-15 0,-11-20 0,-3-13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1 180 14619,'0'-18'1647,"0"3"-1647,0 15-157,0 0 11,58-23 68,-38 35 78,41-11 370,-56 44 336,-3 2 55,-6 1-200,-2-4-258,-1-4-281,1-6 0,3-5-22,3-9 12,8-8-12,10-7-68,14-5-458,13-12-348,4-7 67,5-14 168,-4-7 1,-4-5 290,-5-5 292,-9 1 56,-6 0 134,-12 9 315,-6 8 223,-6 11-358,-2 8-101,0 8-213,0 3-157,0 2 101,0 6 56,-2 8 11,2 11-11,-2 8 45,2 4-23,8-1 56,7-1-10,11-7-68,8-6-90,2-9-168,18-6 146,-18-12 112,10-10 0,-28-13 90,-5-9-23,-9-6 56,-4-2-111,-10 2-136,-28-2-223,-1 21-762,-23 3-986,13 24-841,2 13 2936,9 9 0,16-7 0,11-2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14708,'15'87'34,"6"-18"44,12-56 80,4-6-5561,-3-10 5952,-2-12 1544,-3-8-1466,-5-12 535,-7 0-1162,-8 2-348,-6 2-772,-17 10 1890,-12 8-5263,-25 6 4493,-13 12 0,24-4 0,7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13 410 18395,'-7'0'2532,"2"0"-2476,60-20 34,13-1-85,-4 1 1,6-1-1012,-1 1 0,2 1 781,5-2 1,1 0-426,0-1 0,-1 0-670,-4 1 1,-1-1-37,-4 2 0,-3-1-509,-7 3 0,-2 1-354,-5 0 1,-2 1 2218,30-10 0,-34 11 0,-17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1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12 203 11101,'-6'2'2790,"1"1"-2544,5-3 146,64-62 1,-27 34-46,13-12 0,0 1 34,-12 20-135,1 4-223,-24 12-23,-7 2-191,-5 1 124,-2 1 67,-1 6 56,-7 4-11,-4 7-45,-7 1-202,0-3-55,4-2 10,6-7 158,3-3 89,4-3-11,1-1 11,4-1 0,7-5-12,6-2-10,17-6-34,-11 7 0,8 1 0,-18 6-56,-3 7-23,-6 10 112,-14 33 114,-8-3-91,-14 19 11,0-21-11,2-5 0,10-9-281,10-7-268,6-9 549,11-6 23,14-6-23,40-2 11,-7 1 56,18 4 180,-29 5-12,-14 4 90,-9 5-179,-11 2 0,-6 5-1,-27 21-145,0-10-717,-26 14-1468,4-18-1983,-4-6 4168,-5-8 0,25-9 0,4-6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8706,'9'-17'1916,"-1"4"619,61-47-2547,-30 37-100,8-12 0,1 4-113,-2 20-2476,-7 7-970,-9 7 3671,-15 14 0,-7-9 0,-8 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27 9308,'-7'7'1837,"2"0"-1837,5-7-2319,0 0 2319,64-18 0,-48 13 0,48-12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4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 13364,'13'-3'784,"-3"1"-1019,-10 2 168,0 0 67,-12 28 22,2-9 1,-12 23 122,5-14 247,-3 3 23,0 1 78,-1 3-34,-1-2-123,0 0-112,1-2-111,5-4-79,2-3-34,5-6-34,5-5-56,2-3-45,2-7 135,0 0 12,4-2-12,8 0-213,11-1-246,12 0-225,6-4-11,4-4 158,-4-5 313,-4-2 156,-4-8 158,-15 5 112,-4-4 145,-12 7 403,-2-5-469,0 4 156,-3-6-12,-1 6 102,-2-3-123,0 4-68,3-2-90,-1 4 68,3 2-113,0 2-144,1 3-57,0 3 0,0 1-124,0 2 1,-1 0 22,0 0-56,-1 0 34,0 0-23,1 0 34,0 0 112,-1 0-11,1 0 11,-1 0 0,2 0 11,-2 0 23,2 0-23,-1 0-67,0 0-740,0 0 595,-1 0 66,2 0 35,-2 0-24,2 0-335,-1 0 235,-1 0 22,2 0-33,-2 0 67,1 0-146,-2 0-100,-1 0 134,0 0-68,0 0-167,2 0 67,0 0-57,1 0 236,1 1 135,-1 0 89,1 0-717,0 0-1277,-3 4 2039,-7 2 0,5-1 0,-3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19 14003,'-3'-10'2005,"-1"1"-1994,4 9 23,0 0-4263,-30 58 4274,23-21 11,-24 47 814,35-38-870,9-6 90,19-1 44,0-18 125,24-5-136,-22-28 3381,6-9-3370,-17-18 169,-9-5-68,-5-3-235,-7 0 0,-5 6-3683,-8 6 2988,-9 12-627,-8 8-1043,-6 9 2365,-13 13 0,23-5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 13846,'1'5'3440,"0"-1"-3104,-56 32 12,30-9 44,-42 34-4185,50-17 4320,7 0 1363,18 25-1845,9-32 11,16 11-885,33-40-1121,-11-12-1131,23-10-2409,-25-10 6338,-5-8 0,-22 13 0,-7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 14115,'0'8'1042,"0"-2"-1042,0-6 0,-1 61-4285,12-33 4251,14 49 894,4-62-703,9-3 190,-13-19 818,5-26-706,-9 1-156,1-22-303,-15 15-157,-4 3-705,-3 5 2741,-13 5-5443,-7 6-1343,-17 7 4907,-6 7 0,17 4 0,5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6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8 106 9509,'-4'-15'2723,"1"2"-2297,3 13 1053,0 0-818,23-34-33,-15 25-191,18-25-225,-19 34 226,5 7 133,4 11-45,5 17-246,4 15-144,0 11-136,2 7-34,-2 7-896,-3 4-729,-1 2-1153,-5-3-1894,-3-6 4706,-7-6 0,-3-30 0,-3-10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17 15549,'0'-10'3137,"0"3"-3081,0 7 34,0 0-79,-62 76 34,40 4-465,-9-25 1,6-1 743,37 28 226,19-43 190,10-1-426,0 0-79,9 18-235,-20-14-11,-2 13-1,-23-15-245,-13 1-606,-16 2 245,-15-4-1993,-17-5 2611,-21-9 0,38-12 0,-6-7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16838,'5'-7'3081,"-1"2"-2532,16 66-68,-6-10-363,1 1 0,0 4 73,3 26-169,-1 4-452,-1 3 318,-2 1-874,-4-3-908,-5-8-1187,-3-14-1519,-6-17 4600,-6-18 0,4-17 0,-2-9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3 221 14048,'-1'-17'3103,"-1"4"-3103,2 13 0,58-57-56,-18 35 33,5-11 1,2 1-22,11 17 10,-4 3 23,-7 4-34,-13 1-67,-11 4-78,-14 1 190,-5 2 100,-4 2 337,-9 8-123,-5 7-45,-11 8-113,0 5-76,1-3-58,7 0-22,6-3-34,5-5-11,5-3 22,1-4 23,7-4-33,17-3-102,1-3 23,15-8 23,-12-5 89,1-8 45,-5-4 100,-3 1 293,-9 5 301,-5 3-89,-5 7-247,-2 2-246,0 4-605,0 1 303,0 2 145,4 6 0,4 5-12,5 6-11,3 0-66,3-2-23,0-4 22,-1-5 90,-4-3 45,-3-3 101,-2-2 22,-1-4-89,-1-7-57,8-19-56,0 2 1,7-10 22,-2 12-45,0 6 44,-1 4-22,-2 6-100,-3 6 156,2 7 68,-4 8-68,1 9 24,-3 7-46,-1 2 11,1 1-11,-1-5-11,0-4-113,0-9-33,1-5 0,0-5-156,2-2-2366,11-15-548,-6-3-3473,8-17 6700,-10-5 0,-7 18 0,-3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16423,'0'-4'3955,"0"1"-3764,0 3-113,0 0-3926,8 60 4061,-1-6-783,0-1 0,0 3 682,3 32-352,2-2 240,-1-1-23,0-5-739,-1-6-896,-4-9-1098,-3-12-1592,-3-17 716,0-18 3632,-2-10 0,2-8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17532,'49'-30'-23,"1"0"1,37-18-23,-32 41 34,-9 4-22,-4 3-23,-8 6 22,-6 7-11,-9 10 12,-7 6-572,-6 5-493,-4 2-505,-5 2-1108,-3-5 189,0-6-312,1-10 2834,4-9 0,1-6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0 158 549,'19'-20'5356,"-5"5"-1361,48-35-2840,-37 34 997,46-35-1849,-54 46 444,-4 4-758,-3 11 2782,-2 5-2805,-4 12-279,-2 4-2701,-3 26 1792,0-28 1222,-1 12 22,1-35 718,2-11-3236,9-10 3415,6-10 29,10-9-29,4-1 22,-1 4-179,0 7-179,-3 6-236,-1 8 3077,-5 5-3424,-3 3-84,-5 2-353,-3 4-919,-4 6-862,-3 5-1413,-2 5-1612,-6-3 5243,0-6 0,-1-6 0,2-5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9543,'-22'38'-1244,"-9"-11"1,55-19-1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0 13600,'3'7'4638,"0"-2"-4358,-3-5-134,0 0 11,-57 42-101,36-17-23,-43 48-33,57-41 23,1 10-12,12-25 67,3-4 79,11-10-11,4-3-34,4-1 527,12-12-236,-12 4 112,7-10-33,-19 9-3549,-2 3 3202,-3 4-135,-2 2-90,13 23 180,-1 11 66,11 34-77,-3 18-57,-15-35 1,0 3-18,0 5 1,-2 1-6,0 2 0,-3 0 0,-1-1 0,-1-1-68,-3-4 1,-2-1-358,-3 40 66,-14-15 3516,-11-19-3202,-15-14 45,-8-14 79,-3-10 78,3-11 145,6-6-134,10-20-90,9-13-78,8-26-212,8-17-348,7-11-723,16 17 0,5 0 184,-4 15 1,2 2-947,13-17 0,3 3-3165,21-14 5110,1 6 0,-24 34 1,-7 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113 111 14563,'2'-16'2566,"-1"3"-2611,-1 13-740,0 0 461,23-33 245,-18 23 79,17-25 23,-32 32 290,-7 2 57,-9 1 112,-2 2-12,2 8-78,3 7 225,7 10-12,4 8 180,7 4-248,2 6-279,3-1-101,10-2-124,5-5-22,12-7-11,5-10-5109,48-11-258,-27-18 5367,36-13 0,-62 5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6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 15101,'2'4'1232,"58"-27"-6892,-18 8 5660,52-19-3381,-2 17-216,-45 11 1840,13 13 1757,-67 21 0,4-8 0,-10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14103,'32'32'538,"7"-14"-740,14-28-649,3-6-863,-3 0-830,-6 2 2544,-7-1 0,-19 8 0,-7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 13420,'-2'-4'1098,"0"1"-1031,2 3 90,55 0-146,-12 8-11,50 5 45,-28 13-45,-2 6 0,-9 9 0,-9 7 0,-15 10 22,-14 9 23,-10 8-45,-20 5 22,-7 3-22,-16-3-22,-5-3-784,0-5-1525,-1-5-1199,6-8 3530,8-12 0,13-22 0,8-12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0 238 14148,'49'-18'-17,"0"0"1,36 4-7,-53 34 23,-5 15 11,-10 5 101,-8 1 101,-6-3 45,-3-3-45,-1-7-134,-3-9-46,3-6 180,-2-9-213,3-5-325,0-16-56,3-15-145,5-22 234,6-11 292,3-8 191,1 3 525,-6 9 170,-5 17 257,-4 17-471,-3 14-336,0 9-134,0 8 269,0 12-202,0 11 22,1 33-235,6-10-23,8 14-33,9-21-33,7-8-415,7-5-2510,22-7 78,-13-12-2140,12-2 5020,-23-9 0,-17 0 0,-6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0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17644,'49'-29'-67,"0"0"0,40-14-773,-37 37-303,-8 5-236,-9 4 79,-14 12-190,-9 10 661,-9 16 526,-18 4 303,-4 1 539,-13-2 110,6-10-10,5-7-191,9-9-145,6-7 33,4-5-89,3-4-247,11-2-617,9 0-1848,13-7-2050,8-6 4515,1-7 0,-17 7 0,-7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1 147 18518,'0'-71'1379,"0"16"-1301,0 57 23,4 13-23,3 11-44,10 16-34,3 3 0,8 5-67,5-6-415,5-5-269,4-7-224,2-10-33,0-11 201,-4-7 325,-4-19 370,-6-7 112,-7-20 123,-6-3 482,-7-5 135,-5 2 33,-3 4 471,-2 0-942,0 21-302,0 3-224,0 20 224,5 40 0,1 0 34,5 38-34,-1-6-23,0 9-33,0 6-403,-4 4-180,-2-2 169,-3-9-113,-3-12-89,-9-18 436,-7-13 404,-25-15 236,7-11 190,-9-11-202,17-13-191,6-8-44,7-8-157,8-5-22,4-3-785,34-22-123,0 11-134,31-15-572,-3 14-4927,3 0 2048,6 0 4515,-1 0 0,-30 23 0,-7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0 143 17610,'21'52'422,"-1"0"0,0-1 1,-2-1-311,9 32-112,-2 3-1212,-6 4 1212,-3-2-325,-11-30 0,-1-2-225,1 17 108,-4 1-129,-2-54 503,-7-17-156,-4-27 123,-9-20 90,3-32 43,9 29 0,1-3-32,3-6 0,1-1 28,1-3 0,2 0 151,-1 1 1,4 0 55,2 5 0,3 2 292,10-38-158,12 20-301,4 21 341,2 19-444,4 16-166,14 24-146,-19 14-146,1 18-213,-26 11-45,-15 5-202,-12 3-4103,-15 0 2030,-10-1 3107,-6-5 1,21-23 0,5-9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6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0 333 16882,'41'-38'202,"0"1"0,34-22-202,-30 52-101,1 6 34,-1 16 55,-3 14 12,-7 19 34,-8 12-34,-17 0 0,-6 3-336,-14 27 67,6-35 0,-2-4-381,-15-10 325,15-32-235,3-15-706,2-18-34,9-22-100,7-24 19,9-15 1381,6-6 12,-2-2 357,-4 9 1233,1-8-492,-11 38-225,-1 4-437,-10 38-448,-3 8-11,0 8 226,-7 14-193,-4 13 79,-6 19 67,1 8 370,5 30-235,5-24-158,15 16 1,7-34-79,11-6-56,8-7 45,2-8-56,3-9-1120,21-8-1155,-15-5-1490,16-5 3765,-21-7 0,-18 5 0,-7-4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0 165 15079,'5'-11'3529,"0"3"-3529,-5 8 78,0 0 46,7 47-113,0-15 11,7 40-22,0-30-11,2-7-213,3-5-123,5-12-1,2-8 180,5-8-34,6-18 202,0-9 0,-2-21 45,-2-7 359,-7-7 55,-6 0 101,-5 3 23,-7 10 44,-3 11-100,-3 15-527,-2 11-202,0 7 1,0 20 201,0 17 67,0 30 146,0 23-73,0-36 0,1 0-73,1 4 1,1 1-52,2 2 1,1 0-12,1 0 1,2 0-186,1-1 0,0 0 180,-1-3 0,-1-1-326,7 44-278,-8-12-181,-3-15-10,-9-13 257,-10-15 425,-10-13 113,-15-12 80,-7-9 32,-8-6 123,-3-10 999,-16-20-931,26-1-23,-3-17-179,34 11-101,9-3-67,5 1-348,16-6-795,14-2-807,23-4-1569,17-2 3586,8-1 0,-30 22 0,-10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67 15482,'-13'-10'3361,"3"3"-3316,10 7-45,56-19 0,-15 11-235,46-11-1144,-31 16-895,-12 3-1110,-10 15-896,-17 11 4280,-13 21 0,-5-19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98 17946,'0'-9'2085,"0"1"-2085,65-24-426,-19 21-308,3-7 1,2 1-7886,7 14 4406,-10 4 4565,-15 14 0,-17-9 0,-9 9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92 18227,'73'6'45,"-2"-5"-886,-12-6-985,0-5-1625,2-1-2969,-3-7 6420,0-6 0,-27 9 0,-7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8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10 17230,'-6'-5'2072,"0"1"-2027,6 4 101,-4 62-4307,3-8 4189,-1-1 0,0 7 310,1 3 1,0-1-328,-3 32-31,2-39 0,-2-3-59,-3 2-470,2-17 381,2-19 3316,2-15-3731,12-27 427,10-20-751,19-18-147,8-8 75,6 0 642,-5 10 304,-7 11 33,-13 18 370,-12 11-348,-10 12 23,-7 5-22,-16 11 581,-6 9-189,-16 10-90,3 6-57,5 0-21,11-1 0,10 0 111,7 0-67,18 1-156,11 2-90,23-1-45,12 4-975,-12-13 0,2 1-1871,25 13-28,-29-15 0,-3 1 2874,6 5 0,-25-13 0,-9-5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10058,'0'-4'2757,"0"1"-2388,0 3 1346,0 0-1020,46 60-46,-21-2-307,7 1 0,-1 6-315,-15-6 0,-4 0 191,2 7 1,-2 0-85,0 4 1,-1 0-74,0-1 1,-1 1-57,-1-5 1,0-1 39,0-5 0,-1-2 91,7 40-125,-2-21-11,-2-19-325,-4-20-1008,-4-16 89,-2-12-1367,-1-19-4233,0-20 6844,0-27 0,0 20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17 805 11795,'-9'-17'2118,"2"3"-1748,7 14-191,0 0 0,26-60-89,7 35-12,35-48 12,7 50-56,16-1-259,-41 11 1,3 1 224,7-1 0,3 0-447,7 0 1,4 0 389,8-1 1,5 0-532,-23 4 1,2 0 0,2-1 504,7-1 1,1-1 0,2-1-454,9-1 0,1 0 1,2 0 565,-18 2 1,2-1 0,0 0 0,2 1-354,3-1 1,0 0 0,2 1 0,-1-1 322,2 1 0,0-1 0,-1 1 0,1 0-45,-1 1 0,-1 0 0,1 1 1,-1 0-29,-3 1 0,0 0 0,0 1 0,-2 0-287,22-2 0,-2 1 1,-1 0 221,-4 2 0,-1 0 0,-2 0 11,-6 1 0,-1 0 0,-3 1 59,-6 2 1,-1-1 0,-2 1 209,21-1 1,-4 1-143,-13 2 0,-5 0 45,-10 1 0,-5 0 1314,28 1-889,-23 0 1866,-22 0-2123,-16 0 2006,-8 6-2085,-5 5 903,2 12-768,2 15 148,4 14-48,5 19 68,5 15-379,-10-39 0,1 1 228,0 4 0,0 1 61,2 0 1,-1 0-91,0 1 1,-1 0 84,1-1 0,0 0-79,-2-1 0,0 0-134,0-3 1,0-2 139,10 42-185,-11-36 0,0 0-73,4 19-11,0 9-123,-9-40-639,-3-11-639,-1-8-739,-3-7-908,1-4-1595,-2-6 4643,-4-2 0,4-3 0,-4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8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19 784 7784,'-5'5'1625,"1"-1"-1256,4-4 528,0 0-225,-8 49-100,9-24-169,-4 41 403,10-33-267,2-1-170,0 1-100,-2-2-79,1-3 1,-1-1-113,1-3-22,0-5 23,1-3-45,-3-6-34,2-2 67,-3-5 56,4-2-11,2-1 0,6 0-3470,8-6 3358,8-4 0,6-8 0,10-1-11,38-11 11,-3 6 5,-23 7 1,2 0-86,-6 4 0,1 0 63,6-2 0,3 1-262,4-1 0,2 0 183,3-1 1,1-1 824,6 1 1,0 0-787,2-1 1,1-1-6,2 2 1,0-1-345,1 1 1,-1-1 382,-1 1 1,-1 0 10,-2 0 1,0 1 5,-2-1 1,-1 0 5,0 1 0,-2 0 0,-1 0 0,0 0 0,-2 0 0,0 1 0,-3 0 0,-1 1-11,-1 0 0,2 0 14,-7 1 1,2 0 0,-2 1 7,10-2 0,-1 2-17,22-5 1,-3 1 10,-31 6 1,-3 1-6,-1 0 0,-1 0 11,-3 1 1,-1-1-19,-2 1 1,-2 0 6,43-6-28,-29 5 0,-1-1-174,31-3 135,-32 4 0,-1 1-45,23-3-23,-1 1 46,-7 1-1916,-3 3 2005,-7 1 920,-5 2-909,-7 1 584,-6 0-573,-7 0 195,-4-1-173,-8 1 3404,-5-1-3347,-7-2 56,-6 2 22,-4-2 34,-5 2-68,-1 1-66,0 0 56,1-1-135,0 1 0,0-1 0,2 0 0,-2-1 0,2 1 11,-3-1 0,0 2 34,-1-3-34,0 1-22,0-4 11,0-1 0,-2 1 0,-3-5 11,-3 3 1,-2-4-1,-2-1 0,0-2 23,-2-3-23,-1-1 56,-1-11-33,6 7-34,-2-5 0,7 9-34,-2 4-11,2 2-448,0 6-774,1 2-973,1 4-528,-2 1 2768,-1 1 0,2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8:57.3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9823,'0'13'-1972,"0"-3"493,0-10 1479,0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2.1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4363 139 10125,'1'17'1424,"0"-3"-797,-1-14 12,0 0-393,-18-15 203,11 5-3673,-16-12 3482,14 6-23,-4 0-134,-4-2-90,-5 1 112,-5 0-11,-7 3-79,-7 4 3371,-7 1-3404,-12 6 0,-8 1 0,8 1 0,-3 2 0,-35 2-202,31-2 1,1 2 201,-22 5 11,7-2 1,5 2 21,6-1-22,1 1-11,2 3 23,-1 1-23,-3 2 11,-1 3-11,-3 2 0,-6 3 0,20-5 0,-1 0 0,12-3 0,1 0 5,-16 4 1,2 0-6,-23 8 34,5-1 11,5-2 33,2 0-44,2-2-34,18-6 0,-1 0 0,-32 11-6,29-10 0,1 1 6,-28 10 0,4 0 0,0 1 0,5 0 12,6-1 44,-19 11-44,25-8 10,-16 11 0,27-11 1,-1 1-23,-2 3-3214,-1-2 3281,-3 2 87,-25 13-109,20-13 44,-17 10 46,31-17-57,3-1-33,5-2 0,3 0-12,4-1-22,1 2-11,0 1 12,-2 2 3300,2 2-3267,-15 14-45,15-11 11,-5 10 23,19-12-12,5 2 23,4 1 239,2 4-183,3-2-11,2 5-1,0 2 46,-2 22-90,-1-11 33,-2 15-56,2-19 46,-1 0-12,2 3 45,3-1-67,1 3 22,2 0 11,5-1-67,8 1 0,4-4 67,8 1-45,0-4 1,3-2 55,0-1-44,4-5-12,1-1 23,5-4-11,4-2-23,2-3 11,2 0-11,1-3 12,3 0-12,-2-2-11,0 0 56,15 11-45,-15-10 0,12 8-11,-19-12 34,1-1-34,2-3 0,4-3 67,6-4-11,34-2-33,-14-4-1,25-2-11,-23-2 12,-2-1 10,2 0-10,-2 0-1,1-3 0,4-4 1,6-4 10,7-5-33,5-1 11,-29 3 1,2-2-7,-19 4 1,1-1 5,14-3 0,-2-1 12,22-10 5,-24 8 0,1-2-12,-14 5 1,1-1-146,13-5 1,1-1 139,25-10-11,0 1 11,0 0-11,2 0 11,0-1-11,-1 1 11,-3 1-11,-3 1 12,-3 1-24,0 2 24,4 1-24,2 0 1,2 1 0,-26 6 0,0 0 11,31-10-1641,-34 10 1,-2-1 1640,17-5 17,-23 5 0,0 0 40,24-10 4,-27 9 1,-1 1-6,13-7 0,-3 1-11,-3 1 67,-1 2-45,-2-1-11,-4 1 11,-2-1 236,5-11-202,-14 7 3358,5-10-3414,-18 8 67,-2-1-78,-1-3-1,6-17-10,-6 10-12,3-13 22,-8 15 102,-6 2-57,2-1 45,-4 0-88,-1 1 88,-1-2-56,0 0-33,-1-1 10,-2-1-44,-1-20 12,-1 13 10,0-16-11,-3 20-11,-4 0 34,-7 2-12,-4 1-11,-4 2 1,-11-16 21,9 16-10,-7-12-12,15 20-11,2 1 0,1 2 0,2 2 0,-1-1 0,1 3-56,-4 0 45,-1-1-12,-3 1-10,-6 0-1,-4 0 34,-6 1 0,-2 0 0,-1 2-11,0 1 11,2 3-23,-15-4 12,9 8 0,-12-4 11,9 9-45,-4 2 12,-7 2-3606,-7 3 3213,-4 1-112,1 0-146,3 0-380,11 0-403,9 1-797,10 4-1814,4 0 4926,3 3 0,12-4 0,3-1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5.3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8349 5635 6809,'-1'18'2107,"0"-3"-1547,1-15 2947,0 0-3160,-2 0-133,-1 0 32,-1 3 23,-2 6 55,-1 8-66,-3 7 79,1 8-35,-3 3-78,1 3 67,1 2-89,0 3-34,3 2 0,3 5-44,1 4-68,2 4 0,1 1-34,0 1 23,0 0 22,0-1 0,0 1-44,0 0-23,-2 2 33,-8 3-33,-6 0 12,-10 2-12,-3-4 0,-5-4 0,-3-6 22,-3-4-22,-4-3 34,-4-2-23,-5-1 45,-6 0-45,-6-1-3392,-7-1 3381,-6-1 0,-6-1-203,-7-3 192,-2-1-34,0-6 34,-1-1 11,4-4 0,-2-3-11,-1-2 22,-3-2-17,45-9 1,-1-1 5,-1 0 0,-5 0 0,-32 2 0,-3 1 0,17-2 0,0-1-361,7 0 1,-3 1 0,3-1 365,-14 1 1,3 1-6,-4-1 0,-1 0-17,-4 0 1,-1-1 16,-1 1 0,-1 0 11,0-2 0,-5 1 22,9-2 1,-7 1 0,5-1-19,20-2 0,2 0 0,-2 0 14,-18 0 1,-4 0 0,6 0 15,-5-2 0,5 0-6,-1-1 0,1 0-11,1 0 0,0 0-28,1 0 0,0 0 0,2 0 0,1-1-11,1 0 0,0 0-67,5 0 1,-3-1 77,8 0 0,-3-2 0,3 1 22,-9 0 1,1 0-18,-23-3 1,4-1 1052,31 1 1,5-1-1048,2-1 1,0 0 44,3-1 0,1 0-23,3-2 1,2 0 67,-44-11 33,10-3 12,5-1 28,28 3 0,0-1-51,-25-15-79,29 13 1,2-1-22,-16-14 44,4-2 263,2 0-151,-18-23-78,18 15-90,-18-17 0,20 20 0,-3-1 0,-1-2-11,-1-1 0,2-1 0,-1-2 0,0 1 23,-1 0-34,2 0 11,0 1-1566,0-3 1555,-1-1-473,2-3 473,-2-1 50,18 16 1,0-2-40,-21-22-6,21 23 1,2 1 5,-11-14 0,4 1-11,5-1-253,4-2 264,1-5-33,5-2 21,1-4-21,6-2 66,4 1-10,4-1 2688,6 1-2723,3 0 1,3-1-11,2 1-1,0-3 23,2 0-22,4-2 22,4-3 11,2-2 381,1-3-404,2-1 568,1-2-556,-1 25 0,3-1 16,-4 15 1,1 0-12,7-14 1,1 2 6,18-25 21,6 1 1,3 0-12,3 3 324,-5 6-341,-14 27 1,0 1 5,16-25-1583,-17 28 1,1 1 1571,17-21-11,7-1 188,5-5-177,-28 36 0,1-1 5,0 0 1,4-2-6,17-13 0,2 0 0,-16 14 0,0 0 0,12-8 0,-3 2 11,8-6-11,-8 8 0,-8 6 0,-4 2 0,1 1 8,21-17 3,-10 12-22,18-15 11,-18 14-22,0 0 11,0-1 11,-3 4 0,-2 1 3269,-3 2-3269,-3 1 0,11-11 11,-13 10 335,11-10-346,-17 13 13,3-2-13,0 0-11,2-1-11,5 1-1,24-16 23,-10 9-22,19-11 22,-20 15-22,2 0 22,1 4-12,-1-1 1,0 2 0,0 1 0,-2 1 0,26-12 11,-21 10 0,18-8 0,-28 12 0,-5 1 0,0 1 0,-4-1 0,0 0-12,2-1 12,1-2-22,31-14 0,-14 7-1,21-8 23,-25 11 0,-5 5 0,-6 0 0,-5 0 0,-6 3 23,8-13-23,-15 12 0,5-9 0,-15 13 0,-3 1-12,-2 0 12,-2 2 0,-2 1-22,0-6 0,-5 6 10,4-4-10,-7 6 0,2-1-34,-4 0-34,1-2 12,-1 1-23,0-1-22,0 0 78,0-8 34,0 6-57,0-4 46,0 7 22,0 0-11,0 0 11,0-1 0,-1 2-67,-4-10-69,-1 6-132,-2-9 178,1 6-67,2 0 34,-1-3 45,1 3 44,-1 0 23,2 2-56,1 1 44,-1-6 12,3 9 0,-1-2 11,1 12-11,0 3-34,-1 3-67,2 1-79,-2 0-123,-8 8 303,-1 10 11,-13 15 0,-3 11 11,-4 8 12,-5 1-1,-1 1 46,0-5-35,0-4 46,7-9 10,-5 0-44,16-17 45,-1-4 100,13-11 1,3-4-102,1-5-122,-1-21 21,3-2-21,-1-21-57,2 3 45,0-2-100,4-2 78,2 0-101,7 2 100,4-1 68,3 3 0,2 1 23,0 7-46,2 0-10,-8 15 10,3-1 1,-6 12 0,2 1-12,2 2-23,1 4 13,1 2-12,16 5 56,-6 9 89,16 7 147,-8 10-34,8 2-12,1 3-33,1-1-124,-2 1-10,-6-6 10,-6-2-21,-8-7-1,-8-6 34,-5-5 11,-6-3-12,-3-3 35,-1-1-79,-2 0-1636,1 0-2633,-1-1 4269,0-10 0,0 8 0,0-8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2.5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45 12714,'0'-17'4504,"0"3"-4089,0 14-180,0 0-235,1-13 45,1 17 471,6 19-438,-2 5-67,3 22-11,-6-26-796,2 5-638,-4-10-381,2 3-1322,-1-12-101,-1-2 3238,0-4 0,-1-2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3.1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323 53 8232,'-14'-17'1815,"2"3"-1625,12 14 69,0 0-46,-45 0 33,22 6 79,-36 3 145,33 8-178,1 2 10,3 2 57,0 2-124,4 3-78,0 2 0,4 3-34,4 3 79,1 0-56,6 5-12,1-2-55,2 2 44,1-2-67,6 1 33,5-6 1,9-2 44,2-5 12,7-5 22,3-6-45,5-7-33,5-4-56,1-7-12,1-8 23,0-9-11,-6-9-23,-4-4 34,-8-1 0,-4-3 145,-8-1-56,-6-3-10,-4-4-46,-4-1-78,-1-3-45,-8 2-56,-4 4-3739,-9 7 3257,-5 9-739,-4 9-1187,-6 8-1850,-4 7 4359,3 3 0,15 1 0,7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45 12501,'-3'1'4337,"1"0"-4797,2-1-1624,54-3-2734,-19-5 4818,45-7 0,-54 5 0,-5-1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6.7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3443 8 8781,'16'-4'1445,"-3"0"-1186,-13 4 245,0 0-4218,-67 41 4196,37-23 646,-55 32-825,51-35 10,-5 1-44,-5 0-44,-6 2 44,-6 3-135,-5 4-89,12-4 0,-2 1-1,-35 14-38,25-10 0,-1-1 1433,9-6 1,1 1-1435,-8 1 1,0 1-6,-4 0 0,-1 1 0,-1 1 0,-1 1-570,-2 1 1,1 1 569,-1 1 0,1 0 0,1 1 0,-3 1-205,8-1 1,-3 2-1,3-1 205,-9 4 0,2 0 0,-20 10 0,4 1-394,29-13 0,5-2 388,2 1 0,1 0 164,5 0 1,0 2-181,-8 11 0,1 2 22,14-11 0,2 1-17,-7 9 0,4-1-50,-3 17 56,13-3-79,12-1 1086,7 0-974,7-2 1,8 29-23,1-16 33,6 24-33,-3-20 12,-5 2-12,-3 4 11,-7 2 0,-9 2 644,-9 4-655,-11 3 0,4-22 0,-3 2 335,7-15 1,-2 0-336,-10 17 0,0 0 0,7-19 0,1-2 0,-1 1 0,1 0 0,1-3 0,0 4 16,-7 16 1,2 2-17,9-19 0,2 1-11,-6 15 0,2-2 11,-3 24 0,3 1-11,5-1-12,5 2 23,5-2 0,5-3 0,2-2 12,3-4-12,1-2 5,0-20 1,0 1 5,0 32-11,0-31 0,0 0 0,0 24 22,0-3-10,1-2-1,1-4 67,0-4-33,5 23-11,-1-24-1,4 20-22,0-29-11,-2-1 45,3 1 11,-2 0-11,1 4 0,-2 2 88,-1 4-60,-3-18 0,0 1-39,0 27-1,-1-27 1,1-1-12,0 17 45,1 1-55,3 1 21,-1 2 57,3 3-57,0 1 57,2 1 45,3 0-34,1-1 33,-2-21 1,1 0-329,6 30 210,-5-30 1,1-1 347,7 23-325,-5-22 0,1 1 6,11 33-538,-11-30 1,1-1 526,11 27-12,0 3 79,4 2 22,1 1 1,2-1-91,0-5 23,0-2-51,-12-26 1,1 0 28,-6-13 0,0-1-23,5 13 0,-1-1 221,13 22-176,-5-3-11,0 0-23,-2-4 46,-2 0-23,0-2 11,-1-1 0,3-2-33,0 1 44,1-3-67,1 1 45,-1-6-23,2-2 0,-2-2 1,2-4 10,-1 0-33,2-3 23,-1 0 1054,0-3-1077,1-4 0,-1-2 0,-1-6 45,0-2-23,-1-4 1,1-2-12,0-2 11,1-3 23,21 6-34,-11-11-11,18 5 0,-16-12 11,2-2 1,3-2 10,3-2-11,3-1 11,-9-2 1,3 0-1,34 0-22,-24-1 0,1-1 0,-11-1 0,-1-1-11,4-1 0,0 0 11,3-1 0,0-1-1696,2 1 0,1 1 1673,1-1 1,1 0 22,2 0 0,0 0-188,1 0 0,1 0 199,1 1 0,0 0 0,0 0 1,3 0-9,-6 2 1,4 0 0,-2 0-4,10 0 0,0 1 7,-11-1 1,4 1-1,-5-1-290,6 1 1,-4 0 276,2-1 1,-1-1 5,-2 2 0,0 0-166,-3-1 1,-1 0 159,-3 1 1,2 0 10,18 0 1,0 0-6,-21 0 0,-1 1 5,14 0 1,-3 0-6,13 0 34,-12 1 111,-13 0 2796,-11-1-2784,-13 0 805,-6-2-637,-14 3 888,-3-2-933,-8 2 591,-1 0-859,0-1-1,0-1-11,0 1-673,0 0 91,0 0-293,0-2-223,0 1-336,0-2-695,0 3-605,0 0-403,-1 1 3137,-1 0 0,0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7.5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3 148 11425,'-1'8'3115,"0"-1"-2801,1-7 157,0 0-314,50-56-135,-24 35-22,43-42-134,-12 48 33,-22 8 45,13 11 22,-37 15 34,-5 17 23,-5 13 10,-9 9 158,-5 5 167,-11 18-235,7-30 1,2 3 189,12-39 237,3-8 245,0-5 482,23-7-1086,0-7-90,23-7-79,-7-5-22,0 1-34,-4 2-145,-4 3-560,-3 2-628,-3 3-359,-2 0-773,-2 3-1030,-2-3 3529,-3 2 0,-7 4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8.1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198 1 9969,'-46'27'151,"0"0"0,-29 23-49,60-17 155,5 2 169,6 4-12,2 2 236,2 5 34,0 3-45,0 4-124,3 4-213,1 3-156,5 2-79,3-2-22,6-4 0,6-7-34,9-8 34,6-9 11,9-10 33,4-10 1,6-7 67,2-6-78,0-12-79,0-8 11,-2-14 11,-3-8 1,-4-4-23,-6-4 11,-9-4 34,-7-1-12,-7-4-21,-10-1 55,-6-1-56,-5-1-22,-10 3 11,-8 2-123,-17 7-124,-10 8-90,-9 12-771,-6 11-1470,-6 11-1444,-3 10 4022,-4 11 0,32-6 0,7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2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 7627,'4'-4'2062,"-1"1"-1278,-3 3 1222,0 0-953,0-7-134,0 6-336,0-6-337,0 7-179,0 0 180,3 7 223,1 7-77,4 11-225,2 8-101,1 4-45,5-2-22,0-2 0,4-5-100,1-5-170,0-8 57,2-7 113,-2-5-12,0-3 0,1-11 44,-2-7 68,0-13 0,-3-6 23,-5-2 134,-2-1 44,-4 1 225,-1-9-202,-3 15 56,-1 0-11,0 19-258,-1 7-190,1 3 179,-1 15 291,3 12-22,-2 18-179,4 14-12,-1 7-55,4 7-23,0-15 0,0 1-56,6 28-56,-6-28 0,-1-2-224,-1 11-157,-3-7 78,-2-11-56,-4-8 91,-8-10 268,-6-7 78,-8-9 34,-6-5 34,-2-4 78,0-3 112,3-1-23,6-7-78,5-3 45,5-8 46,4-1-102,6-1-90,1-2-22,12-1-45,10-5 12,15-2-147,13-6-290,8 2-314,4-1-572,0 0-1580,2 4-1613,-4 2 4549,-2 1 0,-25 14 0,-9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4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14 112 10933,'-8'-17'3103,"2"3"-2856,6 14 178,0 0-335,3-16 56,13 5 56,8-15 55,47 10-268,-26 7-34,22 7 45,-42 18 292,-8 34-124,-8-2 0,-10 22-34,-10-21 68,-4-3-23,-3-7-123,4-7-11,4-11 11,6-6 56,2-8 56,2-3 34,12-3-135,26-10-470,3-1-539,21-9-514,-16 2-1278,-2 2-538,-2 2 3272,-7 3 0,-14 3 0,-9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47 12210,'-2'-1'2644,"0"0"-1568,2 1-538,-1 62 324,0 19-1335,1-25 0,-1 1 529,1-2 0,0-4 11,0 24 216,0-7-272,1-6 0,0-12 0,1-14-11,-2-14 101,1-10 124,-1-9 864,0-5-1077,0-12-147,0-42 23,0-1-23,0-37 90,0 17 45,0-3 23,0 2 123,2 10 67,7 7-146,20-1-89,2 25-12,14 1-44,-7 27-34,-1 5 33,-1 6 0,-6 10 34,-5 6 45,-11 12 11,-6 3 12,-6 4-1,-13 0-22,-22 15-89,-2-15-628,-17 9-482,16-21-650,4-6-2319,7-7 4168,8-5 0,9-5 0,5-2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26 125 17375,'-14'15'1479,"3"-4"-1479,87-50-33,-29 19-163,7-4 0,2 0-712,3 8-414,-8 4-415,-10 4-1076,-12 3-1747,-15 3 4560,-7 8 0,-8-4 0,0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38 11291,'-3'5'5132,"1"-1"-4930,2-4-202,0 0-146,64-2-918,-26-2-897,55-3-1603,-42-3 3564,0 0 0,-23 3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6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15157,'26'38'2028,"-6"8"-1457,-18 15-290,-1 6-180,-1-1-1,0-3-88,0-7-12,0-9 11,0-11 0,0-12 23,0-10 167,0-9 57,0-4-258,0-15-258,4-12 57,5-22-327,7-12 30,5 10 0,2 0-7,13-25 320,-9 28 0,0 3-50,7-4 190,-5 13 45,-9 13-22,-10 10-168,-6 7-79,-3 3 269,-5 11 33,-8 10 1,-10 13 56,-6 6 33,1-1-22,7-5 100,6-3 46,8-7-3371,3-3 3371,3-2 101,0-2 32,8-1-21,6 0-146,12-2-146,6 1-56,5-1-11,4 1 3302,2 0-4186,1 1-663,-2 1-1758,-1 2-6059,-5 2 9364,-5-1 0,-14-7 0,-6-4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0 231 9913,'0'-12'4269,"0"3"-3709,0 9 953,0 0-1311,8-23 179,0 33 212,10-4 35,-5 47-169,4 16-167,-3 9-136,-1 6-656,-2-2 500,0-4 11,-4-6-22,-2-8 0,-3-10-12,-2-13 23,0-11 202,0-16 123,-3-7-269,-5-19 523,-8-15-556,-2-25-12,-1-22-11,7-16 5,8 39 1,2-1 22,0-1 0,1-2 246,5-15 1,3 0-163,9-26-112,-4 40 0,5 5 0,19 2-56,2 14-11,6 14-23,-1 11 23,-2 5-79,-5 13-279,-10 28 21,-12 2-33,-12 28-224,-19-9-191,-11 5-582,-12 2-437,-4-2-5849,-8 17 7720,22-28 0,1-4 0,25-33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10 378 10451,'-5'0'2577,"1"0"-7767,65-55 5717,-15 24-264,1-6 0,3 0 1628,10 6-1555,-9 7-112,4 12-89,-18 18 903,4 13-802,-19 17-46,-3 26-168,-9-12 3449,-3 14-3426,-7-25-22,-3-7-1,0-9 0,-2-8 90,1-8 34,1-11-482,3-20 111,-1-18-133,5-21 201,6-10 157,5 1 11,3 2 1,-3 15 88,-5 11 113,-3 15-45,-5 12-302,-1 8 134,-1 7 22,0 16 113,0 7 89,0 16 0,0 2-67,0 1 157,23 11-225,-1-14-44,23 6-23,-5-21-22,1-4-33,0-7-438,-2-6-347,-3-3-2017,6-2-313,-15 0-1121,1 0 4269,-21 0 0,-3 0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26 280 13128,'0'13'427,"0"-3"-371,0-10-202,0 0 146,25-32 0,-14 3 235,16-30 325,-23 12 281,-3 4-113,-4 6-269,-5 10-201,-5 9-258,-4 10-22,0 5-12,3 6 1,4 6-57,3 4-11,3 6-34,3-5 12,4 1 22,12-7-89,7-3-56,14-4-79,3-2 123,1-5 180,-4-2 22,-6-3 0,-7 2 22,-7 5 68,-6 1 33,-6 3-89,-3 0 55,-1 0 79,0 4-123,1 5 33,6 15-66,0-4-12,5 5 0,-1-14 0,2-2 56,1-5 22,2-2-33,2-2 33,0-7 1,-1-5 77,-2-7 304,-2-1 895,0-3-760,-6 9-259,2 2-336,-8 8 0,1 4-34,1 0 23,0 8-11,4 2 10,-1 8-290,2 1-875,-1-4-324,-1 0-202,0-7-1099,2-3-391,2-4 3193,-1-12 0,-2 8 0,-3-9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84 11201,'-34'-50'-3159,"7"16"1086,27 43 2073,3 3 0,-3-5 0,3-2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0 10686,'-3'4'3059,"1"-1"-2936,2-3 773,0 0-425,-31 46 235,23-17 112,-23 38 56,31-30 471,13 7-942,14-7-325,5-6-78,7-14-201,-8-13-987,0-3-1053,-1-5-1333,-2-6-1424,-2-7 4998,-2-8 0,-11 10 0,-4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29 134 10787,'9'-12'2084,"-2"3"-2084,-7 9-45,0 0 23,43-48-34,-32 35 56,32-37 145,-50 49 169,-8 0 101,-10 1 100,-4 7-89,3 4-124,6 7 57,9 5 302,5 1 101,4 5 112,2 0-246,4 1-203,6-1-234,7-3-146,20 4-381,-6-13-1278,11-1-1243,-8-13-3172,0-4 6029,-1-9 0,-14 7 0,-5-7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66 18574,'87'-33'-1949,"-10"6"-590,-40 23-228,-9 2-274,-12 7 464,-9 10 2609,-21 12 0,11-9 0,-10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8972,'27'48'2633,"0"0"0,20 28-1748,-38-76-459,8 0-404,9-3-22,5-2-684,8-4-1467,5 1-2375,5-3 4526,-1-1 0,-21 4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17554,'2'57'314,"1"0"0,-1-3 0,-1-4-269,0 17-23,-1-6 1,1-8-23,-1-9 0,1-13-34,1-11 34,-1-11 34,2-6-34,4-18-213,6-11-247,7-22-190,7-9 146,5-7 78,1 6 68,0 8 335,-7 13-33,-7 14-224,-10 12 280,-11 12 34,-12 13 11,-10 10-1,-5 7 1,2 2 34,8-3 21,10-4 158,5-3 168,6-4 123,12-1 89,7-1-189,17-2-225,4-1-112,5-1-112,23 1-56,-21-4-2320,24 5-144,-39-6-2937,4 0 5457,-20-3 0,-8-4 0,-5-1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1 339 16983,'57'-31'833,"0"0"0,3 2 0,1 3-833,-4 6 0,0 3-196,6 1 0,1 0-2703,0 2 0,0-1 1941,-1 2 0,-2-1-387,-4 2 1,-1-1-720,-5 1 0,-2 0 2064,32-12 0,-36 11 0,-17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8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20188,'10'-47'560,"1"17"-156,-4 47-203,6 14-145,3 12-56,5 7-11,2 1-157,3-1-370,-1-9-123,1-11-45,-1-12 157,-1-11 101,0-8 235,-2-14 157,-4-11 56,-4-12 112,-6-3 123,-2 2 157,-4 4 34,-1 4 303,-1 0-405,0 14-167,0 1-157,0 13-22,0 5 22,0 18 157,0 16-45,0 24-79,4 16-33,1 7-17,2-24 1,1 1-197,1 26-62,-4-33 1,0-4-387,-3 4 179,-2-9 247,-8-12 235,-5-5 0,-11-5 56,-4-8 201,-4-6 191,2-5 46,1-6 223,-1-22-482,12 2-112,2-20-112,13 11-22,3-3-67,12 1-830,23-18-291,4 12-941,19-13-1031,-14 15-3675,1-4 6846,-1-3 0,-20 19 0,-5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16490,'38'-34'-51,"-1"0"1,28-20 5,-41 56 12,-5 11 33,-7 8 112,-6 12-4206,-3 6 4172,-3-1 837,0 1-836,-1 3-79,1-16 45,-1 0 44,3-20-10,10-4 3313,9-2-5723,34-13-1535,-5 1 3866,18-15 0,-38 15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3 189 15392,'-2'10'2914,"91"-15"-2657,-13-11-184,2 3 0,5-2-45,-20 2 0,-1-1-516,1 1 0,-1 0 448,0 1 1,-1 1-202,-4-1 1,-1 1-282,-3 2 1,-2 1-924,39-7-34,-15 6-526,-16 3-427,-17 4-891,-18 1 3323,-12 1 0,-9 0 0,-3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36 212 10563,'4'-2'3104,"-1"0"-2231,-3 2 304,0 0-718,-19 65 1,14-31-214,-13 50-156,18-51-79,1-6 68,6-6-57,5-9 135,7-6-23,4-4-134,4-12-33,-1-8-23,0-12 56,-6-6 44,-7-2-32,-6 2-12,-5 2 22,-3 4 12,-7 7-12,-2 6 34,-6 8-45,0 4-22,1 4-11,3 1 10,3 4-44,3 10-44,4-2 32,3 5 68,9-10 0,8-3-67,9-3-1121,25-14 550,-14-2 235,11-15 122,-24 2 259,-8-1 22,-9 2 22,-5 2 79,-3 3 0,-4 3 90,-1 3 122,-6 0-313,6 8 0,-1 0-201,6 5 89,8 1 112,6 1-11,11 0-1,6 1 12,0 10 12,-2 7 122,-3 15 157,-4 6 112,-5 3 101,-3 3 35,-7-4-248,-1-1-224,-1-8-67,1-8-22,3-7 10,2-8-66,3-4-516,6-4-649,5-2-1234,3-5-2431,4-4 4908,0-3 0,-14 5 0,-3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 17711,'-17'89'-9831,"-2"-9"9812,1-31 1,7-22 0,1-6-1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29 151 18328,'-16'-43'1513,"3"8"-1334,13 35-90,0 0 225,0 10-101,4 6-101,4 12-112,6 5-23,7 3-33,5-4-201,3-4-202,3-7 55,-1-9-78,3-5 57,-3-9 100,-2-13-3157,-2-7 3482,-5-12 56,-5-4 146,-5 0 111,-3 2-100,-4 2 112,-1 6-56,-2 6 11,-2 8 23,1 6-292,-1 4 3426,1 3-3437,0 11 235,4 11-22,0 19-101,3 18-45,2 12-67,2 9 0,3 4-45,1-1-67,0-1-325,-1-10-11,-5-8 0,-4-10 123,-4-12 179,-2-7 68,-6-8 78,-7-6 11,-9-3 34,-6-7 11,-3-3 123,2-5-44,1-2 134,2-7-11,4-5-12,3-10-11,4-4-78,7-1-157,4-2-67,5-1-34,14-1-302,8-2-438,21-1-492,8-1-5065,34-12 6398,-19 11 0,-5 5 0,-36 17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19101,'90'-34'-4964,"-17"14"1132,-55 33 1098,-9 13 2734,-11 9 0,1-14 0,-5-1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7504,'-7'11'5524,"2"-1"-3933,5-10 336,0 0-1568,6 7-337,7-6-22,10 2-628,6-9-828,0-2-2006,1 2 3462,-3 0 0,-11 3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5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17487,'0'64'1412,"2"3"-1300,-1 5-67,1 1-729,-1-2 673,-1-8 155,1-13-233,-1-14-158,0-14 247,1-13-56,3-8-101,4-20 238,6-13-608,7-19-101,5-9-22,5 4 23,4-4 627,-12 27-34,-4 6-257,-15 22 291,-6 11 11,-9 10 1,-6 9 55,-8 12 45,-4 16-67,14-14 156,1 8 90,17-21 147,11-5-57,9-1 201,31 1-548,-8-5-12,14 3-44,-18-9-258,-4-1-673,-4-2-403,-3-1-1187,-8 1-1334,-5-1 3877,-8 2 0,-5-4 0,-4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10 285 14989,'-6'-8'3944,"2"2"-3316,75-32-203,-24 21-3177,7-7 1,2 0 2795,14 8 282,1-4-438,3 0 426,-3-1-1412,0-2-627,-10 2-46,-6 3-963,-12 3-325,-12 7 3785,-15 3 1,-8 4 0,-7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74 13992,'-3'5'1826,"1"-1"-1513,13 54 24,2-15-4398,10 53 4195,-4-28-122,-2 1-186,-7-7 174,-3-7-45,-5-4 45,0-27 45,-4-2-45,-4-33-236,-3-12-100,-4-21 179,3-13-34,5-11 191,2-4 23,6-1 190,5 4 2908,7 7-2751,21-4-359,-8 26 1495,22 2-1584,-24 31 22,3 16-23,-17 9 79,-7 14 0,-4 7-146,-11 3-302,-8 0-336,-9-2-706,-6-4-1166,-2-6-616,-4-5 3272,-3-6 0,18-9 0,4-4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23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2247 7370,'-4'-4'3014,"1"1"-2241,3 3 459,0 0-638,-5-8-134,4 6-124,-4-5-90,5 7 45,0 0 393,8 4-157,8 6-91,12 7-167,10 8-78,4 7-112,6 7 77,1 4-156,-2 7 34,-2-2 0,-7-2-12,-6-7-11,-5-7-11,-9-11 11,-4-7 113,-8-7 268,-3-5 123,-2 0 303,4-11-717,-1-8-67,4-16-12,-4-12-44,-1-12-34,-3-11-17,0 7 0,0-3-181,-2 12 1,0 0 214,0-21 0,0-1 16,-3 19 1,0 1 11,1-2 0,0 1 11,-1 1 0,0-3-68,-3-18 1,1-1 28,1 20 0,0 0 16,-1-15 1,-1 2-34,-1-20 23,0 5 10,1 6-3250,2 10 3194,4 7 35,1 9 10,1 8-33,0-8 56,1 19 319,1-3-285,1 19 3380,-1 5-3403,1 4 22,-3 3 1,1 1 44,-1 1-11,0-1 12,0 0-57,1-1 90,1-6-56,1 3 22,-1-4-45,0 6 1,-1-1-1,0 3 1,0 1-12,-1 0 0,1-1 34,-1 0-12,0 0 12,0 2-34,0-2-11,0 1 0,1-2 0,-1 0 0,1-1 0,-1 1-11,0 2 0,0-1 11,0 2-11,0 1 11,1-1 0,0 0 11,0 1-11,-1-1 0,0 2 0,0-2 0,0 1 0,0 0-11,0 0-34,0 0 23,0-3-12,0 1 23,0-1 0,0 1 11,0 1 11,0 1-34,0 0-33,0 1-44,0-2 10,0 2 45,6-2 45,5-1 0,11-1 11,10-3 1,7-2 10,8-1-22,4-4-34,2-3 12,4-2-180,3-2 90,4 0-23,2-3 46,0 3 55,0-1 0,3 0-22,0 0-22,2 0-85,-22 7 1,2-1-6,25-7 73,-26 7 0,-1 1-130,18-5 12,-1-1 57,-4 3 88,-5 0 68,-5 2 0,-9 1 23,-5 2 55,2-4 45,-16 6-11,0-2-22,-17 8-79,-3 2-11,-2 2-235,-1 1-5479,-1 0 1131,-3 7 4583,-9 2 0,7 0 0,-6-1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1:36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2054E-1796-8B41-91EB-0279AD14E0E5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6DF2-6FE9-EC40-8FB0-DC052E74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032-E2F9-9988-26FA-201986D0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A6C6-0576-D8E0-8709-560A6A88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6208-CE38-BF9C-9FFD-87F1B48C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8941-3E4B-1202-4C29-0706371D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E2A9-F7E7-421A-2CE5-420A411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66FC-BBAF-21D7-CB3D-5928F7AC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8BB51-E292-55FE-1B79-A61C27CE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045D-D569-8468-6467-43D93125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AE09-0835-FE92-1D52-B66EFB9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5FE-516F-9EFB-FFE6-A183118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93A4-4E87-314B-0F82-EAF9549C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FE65-5DF7-9091-A255-2314656F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1134-00F8-213B-2054-37F5AA79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F4AD-DB9A-E94E-F0F5-F80B3C59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9F3F-8368-96F0-E4D7-752DC02E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9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258-82AC-B4C5-6EA9-2CDA59CB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399E-5C78-2BE6-BA29-FA0F60E4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10B4-BE02-213B-6C5C-EB950905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D341-0213-6E8F-F2D8-C238E59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210-A6AA-D9FE-0FB8-556F343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9625-EEFB-BB1A-22F7-0963DBA6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2FC9-7EE8-DC50-5C29-C5467E1A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F506-BB50-E888-3F06-1F42E48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BBDF-391C-6F32-C980-4CD69194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5994-55F5-6EE2-6340-D917143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DDF-1C9A-42D0-2FC2-7212947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5BC4-12FF-357C-893A-EEB391CA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3722-4DE3-F13C-68C2-7B41C428E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1EB3-6114-828F-D574-85E658E1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5BCA-1019-4448-7E6E-90AC5C1E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9509-4DA8-9D69-AF94-AA8965A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DF3-B423-E841-6A27-22D73994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3F3E-1C70-86C9-CEF2-0930D137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4002-F641-6EAD-1C27-E3AB36FE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971A-859B-BA0F-0E59-B1B655BF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F218D-D5B2-B1B7-538E-921E85FB8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E579-3487-6CFE-D559-F07EDC5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7233D-C894-BB75-FE41-4AB563B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29DD3-B593-85BC-B053-8837A237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40F-5A79-B9C1-FF7F-9A2DC83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B9705-AE5D-3304-AF0F-D0E7309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6E39-C298-5D1E-00FB-D030DDA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F0EB-52DA-87D6-5FB4-CD6703E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35B66-BF4F-1A91-AEF4-401704B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3794A-D79C-A844-210B-694EF5E2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FE23-BDE3-2D81-DFEA-3483411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9F74-FFA8-FFF9-F6D1-86E96B00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0243-16C6-FD2C-00B0-34F68160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3E4A2-1A32-6ED8-ACCB-EB1F5AAF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68A0-BD61-53D7-ADC0-8474A03B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5B14-9066-3A7E-4CF0-A1B0A03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35D1-01F9-DEA2-D8CE-F26623E5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845C-4B36-9C08-8508-41B1EA0D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03F21-A36A-50AF-26D7-5DB49576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5CC22-2FA4-943F-F337-7EEB27AB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C861-3FC1-1F5D-D747-A0054B4B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0C9B-27F7-87EB-B19D-D3ADE9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ACE8E-33D0-98A4-1D96-150F441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645BF-FA3C-18A3-E483-BA35E33C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7899-182C-9AB6-6DCB-4B0EF0CC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C9F-4500-D187-DF35-D22C2D43D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3406-7FB1-4640-9B3B-5E0294528B21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AF0B-44EE-A657-297F-6A609E7D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61C-1609-1B8D-FCB4-9F95D1079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6" Type="http://schemas.openxmlformats.org/officeDocument/2006/relationships/image" Target="../media/image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9.xml"/><Relationship Id="rId299" Type="http://schemas.openxmlformats.org/officeDocument/2006/relationships/image" Target="../media/image249.png"/><Relationship Id="rId21" Type="http://schemas.openxmlformats.org/officeDocument/2006/relationships/customXml" Target="../ink/ink111.xml"/><Relationship Id="rId63" Type="http://schemas.openxmlformats.org/officeDocument/2006/relationships/customXml" Target="../ink/ink132.xml"/><Relationship Id="rId159" Type="http://schemas.openxmlformats.org/officeDocument/2006/relationships/customXml" Target="../ink/ink180.xml"/><Relationship Id="rId170" Type="http://schemas.openxmlformats.org/officeDocument/2006/relationships/image" Target="../media/image185.png"/><Relationship Id="rId226" Type="http://schemas.openxmlformats.org/officeDocument/2006/relationships/image" Target="../media/image213.png"/><Relationship Id="rId268" Type="http://schemas.openxmlformats.org/officeDocument/2006/relationships/image" Target="../media/image234.png"/><Relationship Id="rId32" Type="http://schemas.openxmlformats.org/officeDocument/2006/relationships/image" Target="../media/image116.png"/><Relationship Id="rId74" Type="http://schemas.openxmlformats.org/officeDocument/2006/relationships/image" Target="../media/image137.png"/><Relationship Id="rId128" Type="http://schemas.openxmlformats.org/officeDocument/2006/relationships/image" Target="../media/image164.png"/><Relationship Id="rId5" Type="http://schemas.openxmlformats.org/officeDocument/2006/relationships/customXml" Target="../ink/ink103.xml"/><Relationship Id="rId181" Type="http://schemas.openxmlformats.org/officeDocument/2006/relationships/customXml" Target="../ink/ink191.xml"/><Relationship Id="rId237" Type="http://schemas.openxmlformats.org/officeDocument/2006/relationships/customXml" Target="../ink/ink219.xml"/><Relationship Id="rId279" Type="http://schemas.openxmlformats.org/officeDocument/2006/relationships/customXml" Target="../ink/ink240.xml"/><Relationship Id="rId43" Type="http://schemas.openxmlformats.org/officeDocument/2006/relationships/customXml" Target="../ink/ink122.xml"/><Relationship Id="rId139" Type="http://schemas.openxmlformats.org/officeDocument/2006/relationships/customXml" Target="../ink/ink170.xml"/><Relationship Id="rId290" Type="http://schemas.openxmlformats.org/officeDocument/2006/relationships/customXml" Target="../ink/ink246.xml"/><Relationship Id="rId304" Type="http://schemas.openxmlformats.org/officeDocument/2006/relationships/image" Target="../media/image251.png"/><Relationship Id="rId85" Type="http://schemas.openxmlformats.org/officeDocument/2006/relationships/customXml" Target="../ink/ink143.xml"/><Relationship Id="rId150" Type="http://schemas.openxmlformats.org/officeDocument/2006/relationships/image" Target="../media/image175.png"/><Relationship Id="rId192" Type="http://schemas.openxmlformats.org/officeDocument/2006/relationships/image" Target="../media/image196.png"/><Relationship Id="rId206" Type="http://schemas.openxmlformats.org/officeDocument/2006/relationships/image" Target="../media/image203.png"/><Relationship Id="rId248" Type="http://schemas.openxmlformats.org/officeDocument/2006/relationships/image" Target="../media/image224.png"/><Relationship Id="rId12" Type="http://schemas.openxmlformats.org/officeDocument/2006/relationships/image" Target="../media/image106.png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96" Type="http://schemas.openxmlformats.org/officeDocument/2006/relationships/image" Target="../media/image148.png"/><Relationship Id="rId161" Type="http://schemas.openxmlformats.org/officeDocument/2006/relationships/customXml" Target="../ink/ink181.xml"/><Relationship Id="rId217" Type="http://schemas.openxmlformats.org/officeDocument/2006/relationships/customXml" Target="../ink/ink209.xml"/><Relationship Id="rId259" Type="http://schemas.openxmlformats.org/officeDocument/2006/relationships/customXml" Target="../ink/ink230.xml"/><Relationship Id="rId23" Type="http://schemas.openxmlformats.org/officeDocument/2006/relationships/customXml" Target="../ink/ink112.xml"/><Relationship Id="rId119" Type="http://schemas.openxmlformats.org/officeDocument/2006/relationships/customXml" Target="../ink/ink160.xml"/><Relationship Id="rId270" Type="http://schemas.openxmlformats.org/officeDocument/2006/relationships/image" Target="../media/image235.png"/><Relationship Id="rId291" Type="http://schemas.openxmlformats.org/officeDocument/2006/relationships/image" Target="../media/image245.png"/><Relationship Id="rId305" Type="http://schemas.openxmlformats.org/officeDocument/2006/relationships/customXml" Target="../ink/ink254.xml"/><Relationship Id="rId44" Type="http://schemas.openxmlformats.org/officeDocument/2006/relationships/image" Target="../media/image122.png"/><Relationship Id="rId65" Type="http://schemas.openxmlformats.org/officeDocument/2006/relationships/customXml" Target="../ink/ink133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51" Type="http://schemas.openxmlformats.org/officeDocument/2006/relationships/customXml" Target="../ink/ink176.xml"/><Relationship Id="rId172" Type="http://schemas.openxmlformats.org/officeDocument/2006/relationships/image" Target="../media/image186.png"/><Relationship Id="rId193" Type="http://schemas.openxmlformats.org/officeDocument/2006/relationships/customXml" Target="../ink/ink197.xml"/><Relationship Id="rId207" Type="http://schemas.openxmlformats.org/officeDocument/2006/relationships/customXml" Target="../ink/ink204.xml"/><Relationship Id="rId228" Type="http://schemas.openxmlformats.org/officeDocument/2006/relationships/image" Target="../media/image214.png"/><Relationship Id="rId249" Type="http://schemas.openxmlformats.org/officeDocument/2006/relationships/customXml" Target="../ink/ink225.xml"/><Relationship Id="rId13" Type="http://schemas.openxmlformats.org/officeDocument/2006/relationships/customXml" Target="../ink/ink107.xml"/><Relationship Id="rId109" Type="http://schemas.openxmlformats.org/officeDocument/2006/relationships/customXml" Target="../ink/ink155.xml"/><Relationship Id="rId260" Type="http://schemas.openxmlformats.org/officeDocument/2006/relationships/image" Target="../media/image230.png"/><Relationship Id="rId281" Type="http://schemas.openxmlformats.org/officeDocument/2006/relationships/image" Target="../media/image240.png"/><Relationship Id="rId34" Type="http://schemas.openxmlformats.org/officeDocument/2006/relationships/image" Target="../media/image117.png"/><Relationship Id="rId55" Type="http://schemas.openxmlformats.org/officeDocument/2006/relationships/customXml" Target="../ink/ink128.xml"/><Relationship Id="rId76" Type="http://schemas.openxmlformats.org/officeDocument/2006/relationships/image" Target="../media/image138.png"/><Relationship Id="rId97" Type="http://schemas.openxmlformats.org/officeDocument/2006/relationships/customXml" Target="../ink/ink149.xml"/><Relationship Id="rId120" Type="http://schemas.openxmlformats.org/officeDocument/2006/relationships/image" Target="../media/image160.png"/><Relationship Id="rId141" Type="http://schemas.openxmlformats.org/officeDocument/2006/relationships/customXml" Target="../ink/ink171.xml"/><Relationship Id="rId7" Type="http://schemas.openxmlformats.org/officeDocument/2006/relationships/customXml" Target="../ink/ink104.xml"/><Relationship Id="rId162" Type="http://schemas.openxmlformats.org/officeDocument/2006/relationships/image" Target="../media/image181.png"/><Relationship Id="rId183" Type="http://schemas.openxmlformats.org/officeDocument/2006/relationships/customXml" Target="../ink/ink192.xml"/><Relationship Id="rId218" Type="http://schemas.openxmlformats.org/officeDocument/2006/relationships/image" Target="../media/image209.png"/><Relationship Id="rId239" Type="http://schemas.openxmlformats.org/officeDocument/2006/relationships/customXml" Target="../ink/ink220.xml"/><Relationship Id="rId250" Type="http://schemas.openxmlformats.org/officeDocument/2006/relationships/image" Target="../media/image225.png"/><Relationship Id="rId271" Type="http://schemas.openxmlformats.org/officeDocument/2006/relationships/customXml" Target="../ink/ink236.xml"/><Relationship Id="rId292" Type="http://schemas.openxmlformats.org/officeDocument/2006/relationships/customXml" Target="../ink/ink247.xml"/><Relationship Id="rId306" Type="http://schemas.openxmlformats.org/officeDocument/2006/relationships/image" Target="../media/image252.png"/><Relationship Id="rId24" Type="http://schemas.openxmlformats.org/officeDocument/2006/relationships/image" Target="../media/image112.png"/><Relationship Id="rId45" Type="http://schemas.openxmlformats.org/officeDocument/2006/relationships/customXml" Target="../ink/ink123.xml"/><Relationship Id="rId66" Type="http://schemas.openxmlformats.org/officeDocument/2006/relationships/image" Target="../media/image133.png"/><Relationship Id="rId87" Type="http://schemas.openxmlformats.org/officeDocument/2006/relationships/customXml" Target="../ink/ink144.xml"/><Relationship Id="rId110" Type="http://schemas.openxmlformats.org/officeDocument/2006/relationships/image" Target="../media/image155.png"/><Relationship Id="rId131" Type="http://schemas.openxmlformats.org/officeDocument/2006/relationships/customXml" Target="../ink/ink166.xml"/><Relationship Id="rId152" Type="http://schemas.openxmlformats.org/officeDocument/2006/relationships/image" Target="../media/image176.png"/><Relationship Id="rId173" Type="http://schemas.openxmlformats.org/officeDocument/2006/relationships/customXml" Target="../ink/ink187.xml"/><Relationship Id="rId194" Type="http://schemas.openxmlformats.org/officeDocument/2006/relationships/image" Target="../media/image197.png"/><Relationship Id="rId208" Type="http://schemas.openxmlformats.org/officeDocument/2006/relationships/image" Target="../media/image204.png"/><Relationship Id="rId229" Type="http://schemas.openxmlformats.org/officeDocument/2006/relationships/customXml" Target="../ink/ink215.xml"/><Relationship Id="rId240" Type="http://schemas.openxmlformats.org/officeDocument/2006/relationships/image" Target="../media/image220.png"/><Relationship Id="rId261" Type="http://schemas.openxmlformats.org/officeDocument/2006/relationships/customXml" Target="../ink/ink231.xml"/><Relationship Id="rId14" Type="http://schemas.openxmlformats.org/officeDocument/2006/relationships/image" Target="../media/image107.png"/><Relationship Id="rId35" Type="http://schemas.openxmlformats.org/officeDocument/2006/relationships/customXml" Target="../ink/ink118.xml"/><Relationship Id="rId56" Type="http://schemas.openxmlformats.org/officeDocument/2006/relationships/image" Target="../media/image128.png"/><Relationship Id="rId77" Type="http://schemas.openxmlformats.org/officeDocument/2006/relationships/customXml" Target="../ink/ink139.xml"/><Relationship Id="rId100" Type="http://schemas.openxmlformats.org/officeDocument/2006/relationships/image" Target="../media/image150.png"/><Relationship Id="rId282" Type="http://schemas.openxmlformats.org/officeDocument/2006/relationships/customXml" Target="../ink/ink242.xml"/><Relationship Id="rId8" Type="http://schemas.openxmlformats.org/officeDocument/2006/relationships/image" Target="../media/image104.png"/><Relationship Id="rId98" Type="http://schemas.openxmlformats.org/officeDocument/2006/relationships/image" Target="../media/image149.png"/><Relationship Id="rId121" Type="http://schemas.openxmlformats.org/officeDocument/2006/relationships/customXml" Target="../ink/ink161.xml"/><Relationship Id="rId142" Type="http://schemas.openxmlformats.org/officeDocument/2006/relationships/image" Target="../media/image171.png"/><Relationship Id="rId163" Type="http://schemas.openxmlformats.org/officeDocument/2006/relationships/customXml" Target="../ink/ink182.xml"/><Relationship Id="rId184" Type="http://schemas.openxmlformats.org/officeDocument/2006/relationships/image" Target="../media/image192.png"/><Relationship Id="rId219" Type="http://schemas.openxmlformats.org/officeDocument/2006/relationships/customXml" Target="../ink/ink210.xml"/><Relationship Id="rId230" Type="http://schemas.openxmlformats.org/officeDocument/2006/relationships/image" Target="../media/image215.png"/><Relationship Id="rId251" Type="http://schemas.openxmlformats.org/officeDocument/2006/relationships/customXml" Target="../ink/ink226.xml"/><Relationship Id="rId25" Type="http://schemas.openxmlformats.org/officeDocument/2006/relationships/customXml" Target="../ink/ink113.xml"/><Relationship Id="rId46" Type="http://schemas.openxmlformats.org/officeDocument/2006/relationships/image" Target="../media/image123.png"/><Relationship Id="rId67" Type="http://schemas.openxmlformats.org/officeDocument/2006/relationships/customXml" Target="../ink/ink134.xml"/><Relationship Id="rId272" Type="http://schemas.openxmlformats.org/officeDocument/2006/relationships/image" Target="../media/image236.png"/><Relationship Id="rId293" Type="http://schemas.openxmlformats.org/officeDocument/2006/relationships/image" Target="../media/image246.png"/><Relationship Id="rId88" Type="http://schemas.openxmlformats.org/officeDocument/2006/relationships/image" Target="../media/image144.png"/><Relationship Id="rId111" Type="http://schemas.openxmlformats.org/officeDocument/2006/relationships/customXml" Target="../ink/ink156.xml"/><Relationship Id="rId132" Type="http://schemas.openxmlformats.org/officeDocument/2006/relationships/image" Target="../media/image166.png"/><Relationship Id="rId153" Type="http://schemas.openxmlformats.org/officeDocument/2006/relationships/customXml" Target="../ink/ink177.xml"/><Relationship Id="rId174" Type="http://schemas.openxmlformats.org/officeDocument/2006/relationships/image" Target="../media/image187.png"/><Relationship Id="rId195" Type="http://schemas.openxmlformats.org/officeDocument/2006/relationships/customXml" Target="../ink/ink198.xml"/><Relationship Id="rId209" Type="http://schemas.openxmlformats.org/officeDocument/2006/relationships/customXml" Target="../ink/ink205.xml"/><Relationship Id="rId220" Type="http://schemas.openxmlformats.org/officeDocument/2006/relationships/image" Target="../media/image210.png"/><Relationship Id="rId241" Type="http://schemas.openxmlformats.org/officeDocument/2006/relationships/customXml" Target="../ink/ink221.xml"/><Relationship Id="rId15" Type="http://schemas.openxmlformats.org/officeDocument/2006/relationships/customXml" Target="../ink/ink108.xml"/><Relationship Id="rId36" Type="http://schemas.openxmlformats.org/officeDocument/2006/relationships/image" Target="../media/image118.png"/><Relationship Id="rId57" Type="http://schemas.openxmlformats.org/officeDocument/2006/relationships/customXml" Target="../ink/ink129.xml"/><Relationship Id="rId262" Type="http://schemas.openxmlformats.org/officeDocument/2006/relationships/image" Target="../media/image231.png"/><Relationship Id="rId283" Type="http://schemas.openxmlformats.org/officeDocument/2006/relationships/image" Target="../media/image241.png"/><Relationship Id="rId78" Type="http://schemas.openxmlformats.org/officeDocument/2006/relationships/image" Target="../media/image139.png"/><Relationship Id="rId99" Type="http://schemas.openxmlformats.org/officeDocument/2006/relationships/customXml" Target="../ink/ink150.xml"/><Relationship Id="rId101" Type="http://schemas.openxmlformats.org/officeDocument/2006/relationships/customXml" Target="../ink/ink151.xml"/><Relationship Id="rId122" Type="http://schemas.openxmlformats.org/officeDocument/2006/relationships/image" Target="../media/image161.png"/><Relationship Id="rId143" Type="http://schemas.openxmlformats.org/officeDocument/2006/relationships/customXml" Target="../ink/ink172.xml"/><Relationship Id="rId164" Type="http://schemas.openxmlformats.org/officeDocument/2006/relationships/image" Target="../media/image182.png"/><Relationship Id="rId185" Type="http://schemas.openxmlformats.org/officeDocument/2006/relationships/customXml" Target="../ink/ink193.xml"/><Relationship Id="rId9" Type="http://schemas.openxmlformats.org/officeDocument/2006/relationships/customXml" Target="../ink/ink105.xml"/><Relationship Id="rId210" Type="http://schemas.openxmlformats.org/officeDocument/2006/relationships/image" Target="../media/image205.png"/><Relationship Id="rId26" Type="http://schemas.openxmlformats.org/officeDocument/2006/relationships/image" Target="../media/image113.png"/><Relationship Id="rId231" Type="http://schemas.openxmlformats.org/officeDocument/2006/relationships/customXml" Target="../ink/ink216.xml"/><Relationship Id="rId252" Type="http://schemas.openxmlformats.org/officeDocument/2006/relationships/image" Target="../media/image226.png"/><Relationship Id="rId273" Type="http://schemas.openxmlformats.org/officeDocument/2006/relationships/customXml" Target="../ink/ink237.xml"/><Relationship Id="rId294" Type="http://schemas.openxmlformats.org/officeDocument/2006/relationships/customXml" Target="../ink/ink248.xml"/><Relationship Id="rId47" Type="http://schemas.openxmlformats.org/officeDocument/2006/relationships/customXml" Target="../ink/ink124.xml"/><Relationship Id="rId68" Type="http://schemas.openxmlformats.org/officeDocument/2006/relationships/image" Target="../media/image134.png"/><Relationship Id="rId89" Type="http://schemas.openxmlformats.org/officeDocument/2006/relationships/customXml" Target="../ink/ink145.xml"/><Relationship Id="rId112" Type="http://schemas.openxmlformats.org/officeDocument/2006/relationships/image" Target="../media/image156.png"/><Relationship Id="rId133" Type="http://schemas.openxmlformats.org/officeDocument/2006/relationships/customXml" Target="../ink/ink167.xml"/><Relationship Id="rId154" Type="http://schemas.openxmlformats.org/officeDocument/2006/relationships/image" Target="../media/image177.png"/><Relationship Id="rId175" Type="http://schemas.openxmlformats.org/officeDocument/2006/relationships/customXml" Target="../ink/ink188.xml"/><Relationship Id="rId196" Type="http://schemas.openxmlformats.org/officeDocument/2006/relationships/image" Target="../media/image198.png"/><Relationship Id="rId200" Type="http://schemas.openxmlformats.org/officeDocument/2006/relationships/image" Target="../media/image200.png"/><Relationship Id="rId16" Type="http://schemas.openxmlformats.org/officeDocument/2006/relationships/image" Target="../media/image108.png"/><Relationship Id="rId221" Type="http://schemas.openxmlformats.org/officeDocument/2006/relationships/customXml" Target="../ink/ink211.xml"/><Relationship Id="rId242" Type="http://schemas.openxmlformats.org/officeDocument/2006/relationships/image" Target="../media/image221.png"/><Relationship Id="rId263" Type="http://schemas.openxmlformats.org/officeDocument/2006/relationships/customXml" Target="../ink/ink232.xml"/><Relationship Id="rId284" Type="http://schemas.openxmlformats.org/officeDocument/2006/relationships/customXml" Target="../ink/ink243.xml"/><Relationship Id="rId37" Type="http://schemas.openxmlformats.org/officeDocument/2006/relationships/customXml" Target="../ink/ink119.xml"/><Relationship Id="rId58" Type="http://schemas.openxmlformats.org/officeDocument/2006/relationships/image" Target="../media/image129.png"/><Relationship Id="rId79" Type="http://schemas.openxmlformats.org/officeDocument/2006/relationships/customXml" Target="../ink/ink140.xml"/><Relationship Id="rId102" Type="http://schemas.openxmlformats.org/officeDocument/2006/relationships/image" Target="../media/image151.png"/><Relationship Id="rId123" Type="http://schemas.openxmlformats.org/officeDocument/2006/relationships/customXml" Target="../ink/ink162.xml"/><Relationship Id="rId144" Type="http://schemas.openxmlformats.org/officeDocument/2006/relationships/image" Target="../media/image172.png"/><Relationship Id="rId90" Type="http://schemas.openxmlformats.org/officeDocument/2006/relationships/image" Target="../media/image145.png"/><Relationship Id="rId165" Type="http://schemas.openxmlformats.org/officeDocument/2006/relationships/customXml" Target="../ink/ink183.xml"/><Relationship Id="rId186" Type="http://schemas.openxmlformats.org/officeDocument/2006/relationships/image" Target="../media/image193.png"/><Relationship Id="rId211" Type="http://schemas.openxmlformats.org/officeDocument/2006/relationships/customXml" Target="../ink/ink206.xml"/><Relationship Id="rId232" Type="http://schemas.openxmlformats.org/officeDocument/2006/relationships/image" Target="../media/image216.png"/><Relationship Id="rId253" Type="http://schemas.openxmlformats.org/officeDocument/2006/relationships/customXml" Target="../ink/ink227.xml"/><Relationship Id="rId274" Type="http://schemas.openxmlformats.org/officeDocument/2006/relationships/image" Target="../media/image237.png"/><Relationship Id="rId295" Type="http://schemas.openxmlformats.org/officeDocument/2006/relationships/image" Target="../media/image247.png"/><Relationship Id="rId27" Type="http://schemas.openxmlformats.org/officeDocument/2006/relationships/customXml" Target="../ink/ink114.xml"/><Relationship Id="rId48" Type="http://schemas.openxmlformats.org/officeDocument/2006/relationships/image" Target="../media/image124.png"/><Relationship Id="rId69" Type="http://schemas.openxmlformats.org/officeDocument/2006/relationships/customXml" Target="../ink/ink135.xml"/><Relationship Id="rId113" Type="http://schemas.openxmlformats.org/officeDocument/2006/relationships/customXml" Target="../ink/ink157.xml"/><Relationship Id="rId134" Type="http://schemas.openxmlformats.org/officeDocument/2006/relationships/image" Target="../media/image167.png"/><Relationship Id="rId80" Type="http://schemas.openxmlformats.org/officeDocument/2006/relationships/image" Target="../media/image140.png"/><Relationship Id="rId155" Type="http://schemas.openxmlformats.org/officeDocument/2006/relationships/customXml" Target="../ink/ink178.xml"/><Relationship Id="rId176" Type="http://schemas.openxmlformats.org/officeDocument/2006/relationships/image" Target="../media/image188.png"/><Relationship Id="rId197" Type="http://schemas.openxmlformats.org/officeDocument/2006/relationships/customXml" Target="../ink/ink199.xml"/><Relationship Id="rId201" Type="http://schemas.openxmlformats.org/officeDocument/2006/relationships/customXml" Target="../ink/ink201.xml"/><Relationship Id="rId222" Type="http://schemas.openxmlformats.org/officeDocument/2006/relationships/image" Target="../media/image211.png"/><Relationship Id="rId243" Type="http://schemas.openxmlformats.org/officeDocument/2006/relationships/customXml" Target="../ink/ink222.xml"/><Relationship Id="rId264" Type="http://schemas.openxmlformats.org/officeDocument/2006/relationships/image" Target="../media/image232.png"/><Relationship Id="rId285" Type="http://schemas.openxmlformats.org/officeDocument/2006/relationships/image" Target="../media/image242.png"/><Relationship Id="rId17" Type="http://schemas.openxmlformats.org/officeDocument/2006/relationships/customXml" Target="../ink/ink109.xml"/><Relationship Id="rId38" Type="http://schemas.openxmlformats.org/officeDocument/2006/relationships/image" Target="../media/image119.png"/><Relationship Id="rId59" Type="http://schemas.openxmlformats.org/officeDocument/2006/relationships/customXml" Target="../ink/ink130.xml"/><Relationship Id="rId103" Type="http://schemas.openxmlformats.org/officeDocument/2006/relationships/customXml" Target="../ink/ink152.xml"/><Relationship Id="rId124" Type="http://schemas.openxmlformats.org/officeDocument/2006/relationships/image" Target="../media/image162.png"/><Relationship Id="rId70" Type="http://schemas.openxmlformats.org/officeDocument/2006/relationships/image" Target="../media/image135.png"/><Relationship Id="rId91" Type="http://schemas.openxmlformats.org/officeDocument/2006/relationships/customXml" Target="../ink/ink146.xml"/><Relationship Id="rId145" Type="http://schemas.openxmlformats.org/officeDocument/2006/relationships/customXml" Target="../ink/ink173.xml"/><Relationship Id="rId166" Type="http://schemas.openxmlformats.org/officeDocument/2006/relationships/image" Target="../media/image183.png"/><Relationship Id="rId187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6.png"/><Relationship Id="rId233" Type="http://schemas.openxmlformats.org/officeDocument/2006/relationships/customXml" Target="../ink/ink217.xml"/><Relationship Id="rId254" Type="http://schemas.openxmlformats.org/officeDocument/2006/relationships/image" Target="../media/image227.png"/><Relationship Id="rId28" Type="http://schemas.openxmlformats.org/officeDocument/2006/relationships/image" Target="../media/image114.png"/><Relationship Id="rId49" Type="http://schemas.openxmlformats.org/officeDocument/2006/relationships/customXml" Target="../ink/ink125.xml"/><Relationship Id="rId114" Type="http://schemas.openxmlformats.org/officeDocument/2006/relationships/image" Target="../media/image157.png"/><Relationship Id="rId275" Type="http://schemas.openxmlformats.org/officeDocument/2006/relationships/customXml" Target="../ink/ink238.xml"/><Relationship Id="rId296" Type="http://schemas.openxmlformats.org/officeDocument/2006/relationships/customXml" Target="../ink/ink249.xml"/><Relationship Id="rId300" Type="http://schemas.openxmlformats.org/officeDocument/2006/relationships/customXml" Target="../ink/ink251.xml"/><Relationship Id="rId60" Type="http://schemas.openxmlformats.org/officeDocument/2006/relationships/image" Target="../media/image130.png"/><Relationship Id="rId81" Type="http://schemas.openxmlformats.org/officeDocument/2006/relationships/customXml" Target="../ink/ink141.xml"/><Relationship Id="rId135" Type="http://schemas.openxmlformats.org/officeDocument/2006/relationships/customXml" Target="../ink/ink168.xml"/><Relationship Id="rId156" Type="http://schemas.openxmlformats.org/officeDocument/2006/relationships/image" Target="../media/image178.png"/><Relationship Id="rId177" Type="http://schemas.openxmlformats.org/officeDocument/2006/relationships/customXml" Target="../ink/ink189.xml"/><Relationship Id="rId198" Type="http://schemas.openxmlformats.org/officeDocument/2006/relationships/image" Target="../media/image199.png"/><Relationship Id="rId202" Type="http://schemas.openxmlformats.org/officeDocument/2006/relationships/image" Target="../media/image201.png"/><Relationship Id="rId223" Type="http://schemas.openxmlformats.org/officeDocument/2006/relationships/customXml" Target="../ink/ink212.xml"/><Relationship Id="rId244" Type="http://schemas.openxmlformats.org/officeDocument/2006/relationships/image" Target="../media/image222.png"/><Relationship Id="rId18" Type="http://schemas.openxmlformats.org/officeDocument/2006/relationships/image" Target="../media/image109.png"/><Relationship Id="rId39" Type="http://schemas.openxmlformats.org/officeDocument/2006/relationships/customXml" Target="../ink/ink120.xml"/><Relationship Id="rId265" Type="http://schemas.openxmlformats.org/officeDocument/2006/relationships/customXml" Target="../ink/ink233.xml"/><Relationship Id="rId286" Type="http://schemas.openxmlformats.org/officeDocument/2006/relationships/customXml" Target="../ink/ink244.xml"/><Relationship Id="rId50" Type="http://schemas.openxmlformats.org/officeDocument/2006/relationships/image" Target="../media/image125.png"/><Relationship Id="rId104" Type="http://schemas.openxmlformats.org/officeDocument/2006/relationships/image" Target="../media/image152.png"/><Relationship Id="rId125" Type="http://schemas.openxmlformats.org/officeDocument/2006/relationships/customXml" Target="../ink/ink163.xml"/><Relationship Id="rId146" Type="http://schemas.openxmlformats.org/officeDocument/2006/relationships/image" Target="../media/image173.png"/><Relationship Id="rId167" Type="http://schemas.openxmlformats.org/officeDocument/2006/relationships/customXml" Target="../ink/ink184.xml"/><Relationship Id="rId188" Type="http://schemas.openxmlformats.org/officeDocument/2006/relationships/image" Target="../media/image194.png"/><Relationship Id="rId71" Type="http://schemas.openxmlformats.org/officeDocument/2006/relationships/customXml" Target="../ink/ink136.xml"/><Relationship Id="rId92" Type="http://schemas.openxmlformats.org/officeDocument/2006/relationships/image" Target="../media/image146.png"/><Relationship Id="rId213" Type="http://schemas.openxmlformats.org/officeDocument/2006/relationships/customXml" Target="../ink/ink207.xml"/><Relationship Id="rId234" Type="http://schemas.openxmlformats.org/officeDocument/2006/relationships/image" Target="../media/image2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15.xml"/><Relationship Id="rId255" Type="http://schemas.openxmlformats.org/officeDocument/2006/relationships/customXml" Target="../ink/ink228.xml"/><Relationship Id="rId276" Type="http://schemas.openxmlformats.org/officeDocument/2006/relationships/image" Target="../media/image238.png"/><Relationship Id="rId297" Type="http://schemas.openxmlformats.org/officeDocument/2006/relationships/image" Target="../media/image248.png"/><Relationship Id="rId40" Type="http://schemas.openxmlformats.org/officeDocument/2006/relationships/image" Target="../media/image120.png"/><Relationship Id="rId115" Type="http://schemas.openxmlformats.org/officeDocument/2006/relationships/customXml" Target="../ink/ink158.xml"/><Relationship Id="rId136" Type="http://schemas.openxmlformats.org/officeDocument/2006/relationships/image" Target="../media/image168.png"/><Relationship Id="rId157" Type="http://schemas.openxmlformats.org/officeDocument/2006/relationships/customXml" Target="../ink/ink179.xml"/><Relationship Id="rId178" Type="http://schemas.openxmlformats.org/officeDocument/2006/relationships/image" Target="../media/image189.png"/><Relationship Id="rId301" Type="http://schemas.openxmlformats.org/officeDocument/2006/relationships/image" Target="../media/image250.png"/><Relationship Id="rId61" Type="http://schemas.openxmlformats.org/officeDocument/2006/relationships/customXml" Target="../ink/ink131.xml"/><Relationship Id="rId82" Type="http://schemas.openxmlformats.org/officeDocument/2006/relationships/image" Target="../media/image141.png"/><Relationship Id="rId199" Type="http://schemas.openxmlformats.org/officeDocument/2006/relationships/customXml" Target="../ink/ink200.xml"/><Relationship Id="rId203" Type="http://schemas.openxmlformats.org/officeDocument/2006/relationships/customXml" Target="../ink/ink202.xml"/><Relationship Id="rId19" Type="http://schemas.openxmlformats.org/officeDocument/2006/relationships/customXml" Target="../ink/ink110.xml"/><Relationship Id="rId224" Type="http://schemas.openxmlformats.org/officeDocument/2006/relationships/image" Target="../media/image212.png"/><Relationship Id="rId245" Type="http://schemas.openxmlformats.org/officeDocument/2006/relationships/customXml" Target="../ink/ink223.xml"/><Relationship Id="rId266" Type="http://schemas.openxmlformats.org/officeDocument/2006/relationships/image" Target="../media/image233.png"/><Relationship Id="rId287" Type="http://schemas.openxmlformats.org/officeDocument/2006/relationships/image" Target="../media/image243.png"/><Relationship Id="rId30" Type="http://schemas.openxmlformats.org/officeDocument/2006/relationships/image" Target="../media/image115.png"/><Relationship Id="rId105" Type="http://schemas.openxmlformats.org/officeDocument/2006/relationships/customXml" Target="../ink/ink153.xml"/><Relationship Id="rId126" Type="http://schemas.openxmlformats.org/officeDocument/2006/relationships/image" Target="../media/image163.png"/><Relationship Id="rId147" Type="http://schemas.openxmlformats.org/officeDocument/2006/relationships/customXml" Target="../ink/ink174.xml"/><Relationship Id="rId168" Type="http://schemas.openxmlformats.org/officeDocument/2006/relationships/image" Target="../media/image184.png"/><Relationship Id="rId51" Type="http://schemas.openxmlformats.org/officeDocument/2006/relationships/customXml" Target="../ink/ink126.xml"/><Relationship Id="rId72" Type="http://schemas.openxmlformats.org/officeDocument/2006/relationships/image" Target="../media/image136.png"/><Relationship Id="rId93" Type="http://schemas.openxmlformats.org/officeDocument/2006/relationships/customXml" Target="../ink/ink147.xml"/><Relationship Id="rId189" Type="http://schemas.openxmlformats.org/officeDocument/2006/relationships/customXml" Target="../ink/ink195.xml"/><Relationship Id="rId3" Type="http://schemas.openxmlformats.org/officeDocument/2006/relationships/customXml" Target="../ink/ink102.xml"/><Relationship Id="rId214" Type="http://schemas.openxmlformats.org/officeDocument/2006/relationships/image" Target="../media/image207.png"/><Relationship Id="rId235" Type="http://schemas.openxmlformats.org/officeDocument/2006/relationships/customXml" Target="../ink/ink218.xml"/><Relationship Id="rId256" Type="http://schemas.openxmlformats.org/officeDocument/2006/relationships/image" Target="../media/image228.png"/><Relationship Id="rId277" Type="http://schemas.openxmlformats.org/officeDocument/2006/relationships/customXml" Target="../ink/ink239.xml"/><Relationship Id="rId298" Type="http://schemas.openxmlformats.org/officeDocument/2006/relationships/customXml" Target="../ink/ink250.xml"/><Relationship Id="rId116" Type="http://schemas.openxmlformats.org/officeDocument/2006/relationships/image" Target="../media/image158.png"/><Relationship Id="rId137" Type="http://schemas.openxmlformats.org/officeDocument/2006/relationships/customXml" Target="../ink/ink169.xml"/><Relationship Id="rId158" Type="http://schemas.openxmlformats.org/officeDocument/2006/relationships/image" Target="../media/image179.png"/><Relationship Id="rId302" Type="http://schemas.openxmlformats.org/officeDocument/2006/relationships/customXml" Target="../ink/ink252.xml"/><Relationship Id="rId20" Type="http://schemas.openxmlformats.org/officeDocument/2006/relationships/image" Target="../media/image110.png"/><Relationship Id="rId41" Type="http://schemas.openxmlformats.org/officeDocument/2006/relationships/customXml" Target="../ink/ink121.xml"/><Relationship Id="rId62" Type="http://schemas.openxmlformats.org/officeDocument/2006/relationships/image" Target="../media/image131.png"/><Relationship Id="rId83" Type="http://schemas.openxmlformats.org/officeDocument/2006/relationships/customXml" Target="../ink/ink142.xml"/><Relationship Id="rId179" Type="http://schemas.openxmlformats.org/officeDocument/2006/relationships/customXml" Target="../ink/ink190.xml"/><Relationship Id="rId190" Type="http://schemas.openxmlformats.org/officeDocument/2006/relationships/image" Target="../media/image195.png"/><Relationship Id="rId204" Type="http://schemas.openxmlformats.org/officeDocument/2006/relationships/image" Target="../media/image202.png"/><Relationship Id="rId225" Type="http://schemas.openxmlformats.org/officeDocument/2006/relationships/customXml" Target="../ink/ink213.xml"/><Relationship Id="rId246" Type="http://schemas.openxmlformats.org/officeDocument/2006/relationships/image" Target="../media/image223.png"/><Relationship Id="rId267" Type="http://schemas.openxmlformats.org/officeDocument/2006/relationships/customXml" Target="../ink/ink234.xml"/><Relationship Id="rId288" Type="http://schemas.openxmlformats.org/officeDocument/2006/relationships/customXml" Target="../ink/ink245.xml"/><Relationship Id="rId106" Type="http://schemas.openxmlformats.org/officeDocument/2006/relationships/image" Target="../media/image153.png"/><Relationship Id="rId127" Type="http://schemas.openxmlformats.org/officeDocument/2006/relationships/customXml" Target="../ink/ink164.xml"/><Relationship Id="rId10" Type="http://schemas.openxmlformats.org/officeDocument/2006/relationships/image" Target="../media/image105.png"/><Relationship Id="rId31" Type="http://schemas.openxmlformats.org/officeDocument/2006/relationships/customXml" Target="../ink/ink116.xml"/><Relationship Id="rId52" Type="http://schemas.openxmlformats.org/officeDocument/2006/relationships/image" Target="../media/image126.png"/><Relationship Id="rId73" Type="http://schemas.openxmlformats.org/officeDocument/2006/relationships/customXml" Target="../ink/ink137.xml"/><Relationship Id="rId94" Type="http://schemas.openxmlformats.org/officeDocument/2006/relationships/image" Target="../media/image147.png"/><Relationship Id="rId148" Type="http://schemas.openxmlformats.org/officeDocument/2006/relationships/image" Target="../media/image174.png"/><Relationship Id="rId169" Type="http://schemas.openxmlformats.org/officeDocument/2006/relationships/customXml" Target="../ink/ink185.xml"/><Relationship Id="rId4" Type="http://schemas.openxmlformats.org/officeDocument/2006/relationships/image" Target="../media/image102.png"/><Relationship Id="rId180" Type="http://schemas.openxmlformats.org/officeDocument/2006/relationships/image" Target="../media/image190.png"/><Relationship Id="rId215" Type="http://schemas.openxmlformats.org/officeDocument/2006/relationships/customXml" Target="../ink/ink208.xml"/><Relationship Id="rId236" Type="http://schemas.openxmlformats.org/officeDocument/2006/relationships/image" Target="../media/image218.png"/><Relationship Id="rId257" Type="http://schemas.openxmlformats.org/officeDocument/2006/relationships/customXml" Target="../ink/ink229.xml"/><Relationship Id="rId278" Type="http://schemas.openxmlformats.org/officeDocument/2006/relationships/image" Target="../media/image239.png"/><Relationship Id="rId303" Type="http://schemas.openxmlformats.org/officeDocument/2006/relationships/customXml" Target="../ink/ink253.xml"/><Relationship Id="rId42" Type="http://schemas.openxmlformats.org/officeDocument/2006/relationships/image" Target="../media/image121.png"/><Relationship Id="rId84" Type="http://schemas.openxmlformats.org/officeDocument/2006/relationships/image" Target="../media/image142.png"/><Relationship Id="rId138" Type="http://schemas.openxmlformats.org/officeDocument/2006/relationships/image" Target="../media/image169.png"/><Relationship Id="rId191" Type="http://schemas.openxmlformats.org/officeDocument/2006/relationships/customXml" Target="../ink/ink196.xml"/><Relationship Id="rId205" Type="http://schemas.openxmlformats.org/officeDocument/2006/relationships/customXml" Target="../ink/ink203.xml"/><Relationship Id="rId247" Type="http://schemas.openxmlformats.org/officeDocument/2006/relationships/customXml" Target="../ink/ink224.xml"/><Relationship Id="rId107" Type="http://schemas.openxmlformats.org/officeDocument/2006/relationships/customXml" Target="../ink/ink154.xml"/><Relationship Id="rId289" Type="http://schemas.openxmlformats.org/officeDocument/2006/relationships/image" Target="../media/image244.png"/><Relationship Id="rId11" Type="http://schemas.openxmlformats.org/officeDocument/2006/relationships/customXml" Target="../ink/ink106.xml"/><Relationship Id="rId53" Type="http://schemas.openxmlformats.org/officeDocument/2006/relationships/customXml" Target="../ink/ink127.xml"/><Relationship Id="rId149" Type="http://schemas.openxmlformats.org/officeDocument/2006/relationships/customXml" Target="../ink/ink175.xml"/><Relationship Id="rId95" Type="http://schemas.openxmlformats.org/officeDocument/2006/relationships/customXml" Target="../ink/ink148.xml"/><Relationship Id="rId160" Type="http://schemas.openxmlformats.org/officeDocument/2006/relationships/image" Target="../media/image180.png"/><Relationship Id="rId216" Type="http://schemas.openxmlformats.org/officeDocument/2006/relationships/image" Target="../media/image208.png"/><Relationship Id="rId258" Type="http://schemas.openxmlformats.org/officeDocument/2006/relationships/image" Target="../media/image229.png"/><Relationship Id="rId22" Type="http://schemas.openxmlformats.org/officeDocument/2006/relationships/image" Target="../media/image111.png"/><Relationship Id="rId64" Type="http://schemas.openxmlformats.org/officeDocument/2006/relationships/image" Target="../media/image132.png"/><Relationship Id="rId118" Type="http://schemas.openxmlformats.org/officeDocument/2006/relationships/image" Target="../media/image159.png"/><Relationship Id="rId171" Type="http://schemas.openxmlformats.org/officeDocument/2006/relationships/customXml" Target="../ink/ink186.xml"/><Relationship Id="rId227" Type="http://schemas.openxmlformats.org/officeDocument/2006/relationships/customXml" Target="../ink/ink214.xml"/><Relationship Id="rId269" Type="http://schemas.openxmlformats.org/officeDocument/2006/relationships/customXml" Target="../ink/ink235.xml"/><Relationship Id="rId33" Type="http://schemas.openxmlformats.org/officeDocument/2006/relationships/customXml" Target="../ink/ink117.xml"/><Relationship Id="rId129" Type="http://schemas.openxmlformats.org/officeDocument/2006/relationships/customXml" Target="../ink/ink165.xml"/><Relationship Id="rId280" Type="http://schemas.openxmlformats.org/officeDocument/2006/relationships/customXml" Target="../ink/ink241.xml"/><Relationship Id="rId75" Type="http://schemas.openxmlformats.org/officeDocument/2006/relationships/customXml" Target="../ink/ink138.xml"/><Relationship Id="rId140" Type="http://schemas.openxmlformats.org/officeDocument/2006/relationships/image" Target="../media/image170.png"/><Relationship Id="rId182" Type="http://schemas.openxmlformats.org/officeDocument/2006/relationships/image" Target="../media/image191.png"/><Relationship Id="rId6" Type="http://schemas.openxmlformats.org/officeDocument/2006/relationships/image" Target="../media/image103.png"/><Relationship Id="rId238" Type="http://schemas.openxmlformats.org/officeDocument/2006/relationships/image" Target="../media/image2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2B923D-5AE1-40DC-21A0-A8CC4F918900}"/>
              </a:ext>
            </a:extLst>
          </p:cNvPr>
          <p:cNvGrpSpPr/>
          <p:nvPr/>
        </p:nvGrpSpPr>
        <p:grpSpPr>
          <a:xfrm>
            <a:off x="2547000" y="1151100"/>
            <a:ext cx="714960" cy="385920"/>
            <a:chOff x="2547000" y="1151100"/>
            <a:chExt cx="7149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14:cNvPr>
                <p14:cNvContentPartPr/>
                <p14:nvPr/>
              </p14:nvContentPartPr>
              <p14:xfrm>
                <a:off x="2547000" y="1151100"/>
                <a:ext cx="111240" cy="38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9440" y="1143540"/>
                  <a:ext cx="126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14:cNvPr>
                <p14:cNvContentPartPr/>
                <p14:nvPr/>
              </p14:nvContentPartPr>
              <p14:xfrm>
                <a:off x="2717280" y="1348020"/>
                <a:ext cx="190800" cy="17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9720" y="1340460"/>
                  <a:ext cx="20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14:cNvPr>
                <p14:cNvContentPartPr/>
                <p14:nvPr/>
              </p14:nvContentPartPr>
              <p14:xfrm>
                <a:off x="2866320" y="1287900"/>
                <a:ext cx="45360" cy="1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8760" y="1280340"/>
                  <a:ext cx="6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14:cNvPr>
                <p14:cNvContentPartPr/>
                <p14:nvPr/>
              </p14:nvContentPartPr>
              <p14:xfrm>
                <a:off x="2984760" y="1334340"/>
                <a:ext cx="14508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7200" y="1326780"/>
                  <a:ext cx="160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14:cNvPr>
                <p14:cNvContentPartPr/>
                <p14:nvPr/>
              </p14:nvContentPartPr>
              <p14:xfrm>
                <a:off x="3133800" y="1345500"/>
                <a:ext cx="128160" cy="12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6240" y="1337940"/>
                  <a:ext cx="143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3EE55-D5F8-4CE1-3838-758D46613432}"/>
              </a:ext>
            </a:extLst>
          </p:cNvPr>
          <p:cNvGrpSpPr/>
          <p:nvPr/>
        </p:nvGrpSpPr>
        <p:grpSpPr>
          <a:xfrm>
            <a:off x="3521520" y="1220580"/>
            <a:ext cx="158400" cy="126000"/>
            <a:chOff x="3521520" y="1220580"/>
            <a:chExt cx="15840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14:cNvPr>
                <p14:cNvContentPartPr/>
                <p14:nvPr/>
              </p14:nvContentPartPr>
              <p14:xfrm>
                <a:off x="3521520" y="1220580"/>
                <a:ext cx="135000" cy="3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3960" y="1213020"/>
                  <a:ext cx="150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14:cNvPr>
                <p14:cNvContentPartPr/>
                <p14:nvPr/>
              </p14:nvContentPartPr>
              <p14:xfrm>
                <a:off x="3601800" y="1329300"/>
                <a:ext cx="78120" cy="1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94240" y="1321740"/>
                  <a:ext cx="93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3E0E6D-FB5F-F029-7E65-6B3E6E0FDE40}"/>
              </a:ext>
            </a:extLst>
          </p:cNvPr>
          <p:cNvGrpSpPr/>
          <p:nvPr/>
        </p:nvGrpSpPr>
        <p:grpSpPr>
          <a:xfrm>
            <a:off x="4025160" y="915660"/>
            <a:ext cx="512640" cy="711000"/>
            <a:chOff x="4025160" y="915660"/>
            <a:chExt cx="51264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14:cNvPr>
                <p14:cNvContentPartPr/>
                <p14:nvPr/>
              </p14:nvContentPartPr>
              <p14:xfrm>
                <a:off x="4025160" y="915660"/>
                <a:ext cx="347400" cy="1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17600" y="908100"/>
                  <a:ext cx="36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14:cNvPr>
                <p14:cNvContentPartPr/>
                <p14:nvPr/>
              </p14:nvContentPartPr>
              <p14:xfrm>
                <a:off x="4097880" y="1166580"/>
                <a:ext cx="439920" cy="72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90320" y="1159020"/>
                  <a:ext cx="45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14:cNvPr>
                <p14:cNvContentPartPr/>
                <p14:nvPr/>
              </p14:nvContentPartPr>
              <p14:xfrm>
                <a:off x="4280040" y="1302660"/>
                <a:ext cx="205200" cy="32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72480" y="1295100"/>
                  <a:ext cx="2203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14:cNvPr>
              <p14:cNvContentPartPr/>
              <p14:nvPr/>
            </p14:nvContentPartPr>
            <p14:xfrm>
              <a:off x="7185960" y="298980"/>
              <a:ext cx="1911240" cy="1647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78400" y="291420"/>
                <a:ext cx="1926360" cy="16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0016B4A-4354-F00F-ACB3-C5BBA743A7D9}"/>
              </a:ext>
            </a:extLst>
          </p:cNvPr>
          <p:cNvGrpSpPr/>
          <p:nvPr/>
        </p:nvGrpSpPr>
        <p:grpSpPr>
          <a:xfrm>
            <a:off x="7467840" y="488700"/>
            <a:ext cx="1067040" cy="447480"/>
            <a:chOff x="7467840" y="488700"/>
            <a:chExt cx="106704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14:cNvPr>
                <p14:cNvContentPartPr/>
                <p14:nvPr/>
              </p14:nvContentPartPr>
              <p14:xfrm>
                <a:off x="7467840" y="557820"/>
                <a:ext cx="190080" cy="4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60280" y="550620"/>
                  <a:ext cx="205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14:cNvPr>
                <p14:cNvContentPartPr/>
                <p14:nvPr/>
              </p14:nvContentPartPr>
              <p14:xfrm>
                <a:off x="7587360" y="532980"/>
                <a:ext cx="480240" cy="25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9800" y="525420"/>
                  <a:ext cx="495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14:cNvPr>
                <p14:cNvContentPartPr/>
                <p14:nvPr/>
              </p14:nvContentPartPr>
              <p14:xfrm>
                <a:off x="7864920" y="579420"/>
                <a:ext cx="297360" cy="11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57360" y="571860"/>
                  <a:ext cx="312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14:cNvPr>
                <p14:cNvContentPartPr/>
                <p14:nvPr/>
              </p14:nvContentPartPr>
              <p14:xfrm>
                <a:off x="8141760" y="488700"/>
                <a:ext cx="178920" cy="25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4200" y="481140"/>
                  <a:ext cx="194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14:cNvPr>
                <p14:cNvContentPartPr/>
                <p14:nvPr/>
              </p14:nvContentPartPr>
              <p14:xfrm>
                <a:off x="8415360" y="797580"/>
                <a:ext cx="96120" cy="50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7800" y="790020"/>
                  <a:ext cx="111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14:cNvPr>
                <p14:cNvContentPartPr/>
                <p14:nvPr/>
              </p14:nvContentPartPr>
              <p14:xfrm>
                <a:off x="8462520" y="912780"/>
                <a:ext cx="72360" cy="2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54960" y="905220"/>
                  <a:ext cx="874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588ADE-825E-0498-5889-FE4C5B074ABE}"/>
              </a:ext>
            </a:extLst>
          </p:cNvPr>
          <p:cNvGrpSpPr/>
          <p:nvPr/>
        </p:nvGrpSpPr>
        <p:grpSpPr>
          <a:xfrm>
            <a:off x="8594640" y="500220"/>
            <a:ext cx="557640" cy="200160"/>
            <a:chOff x="8594640" y="500220"/>
            <a:chExt cx="55764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14:cNvPr>
                <p14:cNvContentPartPr/>
                <p14:nvPr/>
              </p14:nvContentPartPr>
              <p14:xfrm>
                <a:off x="8594640" y="500220"/>
                <a:ext cx="18000" cy="20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7080" y="493020"/>
                  <a:ext cx="3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14:cNvPr>
                <p14:cNvContentPartPr/>
                <p14:nvPr/>
              </p14:nvContentPartPr>
              <p14:xfrm>
                <a:off x="8710560" y="513180"/>
                <a:ext cx="140040" cy="17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03360" y="505620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14:cNvPr>
                <p14:cNvContentPartPr/>
                <p14:nvPr/>
              </p14:nvContentPartPr>
              <p14:xfrm>
                <a:off x="8883360" y="535500"/>
                <a:ext cx="88200" cy="10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5800" y="527940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14:cNvPr>
                <p14:cNvContentPartPr/>
                <p14:nvPr/>
              </p14:nvContentPartPr>
              <p14:xfrm>
                <a:off x="9074880" y="518940"/>
                <a:ext cx="77400" cy="8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67320" y="511380"/>
                  <a:ext cx="925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BCBEDB-EB61-4B46-44EB-5061C3DD686C}"/>
              </a:ext>
            </a:extLst>
          </p:cNvPr>
          <p:cNvGrpSpPr/>
          <p:nvPr/>
        </p:nvGrpSpPr>
        <p:grpSpPr>
          <a:xfrm>
            <a:off x="7547400" y="1153260"/>
            <a:ext cx="1554840" cy="441360"/>
            <a:chOff x="7547400" y="1153260"/>
            <a:chExt cx="155484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14:cNvPr>
                <p14:cNvContentPartPr/>
                <p14:nvPr/>
              </p14:nvContentPartPr>
              <p14:xfrm>
                <a:off x="7547400" y="1264860"/>
                <a:ext cx="229320" cy="47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840" y="1257300"/>
                  <a:ext cx="24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14:cNvPr>
                <p14:cNvContentPartPr/>
                <p14:nvPr/>
              </p14:nvContentPartPr>
              <p14:xfrm>
                <a:off x="7675200" y="1302300"/>
                <a:ext cx="85320" cy="22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7640" y="1294740"/>
                  <a:ext cx="10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14:cNvPr>
                <p14:cNvContentPartPr/>
                <p14:nvPr/>
              </p14:nvContentPartPr>
              <p14:xfrm>
                <a:off x="7797960" y="1246140"/>
                <a:ext cx="517680" cy="213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0400" y="1238580"/>
                  <a:ext cx="53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14:cNvPr>
                <p14:cNvContentPartPr/>
                <p14:nvPr/>
              </p14:nvContentPartPr>
              <p14:xfrm>
                <a:off x="8328960" y="1225980"/>
                <a:ext cx="119160" cy="36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21400" y="1218420"/>
                  <a:ext cx="134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14:cNvPr>
                <p14:cNvContentPartPr/>
                <p14:nvPr/>
              </p14:nvContentPartPr>
              <p14:xfrm>
                <a:off x="8607600" y="1153260"/>
                <a:ext cx="154440" cy="22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00040" y="1145700"/>
                  <a:ext cx="169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14:cNvPr>
                <p14:cNvContentPartPr/>
                <p14:nvPr/>
              </p14:nvContentPartPr>
              <p14:xfrm>
                <a:off x="8808120" y="1192140"/>
                <a:ext cx="84960" cy="10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0560" y="1184580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14:cNvPr>
                <p14:cNvContentPartPr/>
                <p14:nvPr/>
              </p14:nvContentPartPr>
              <p14:xfrm>
                <a:off x="9015480" y="1157580"/>
                <a:ext cx="86760" cy="8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7920" y="1150380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42DE7D-6EAA-2EBD-11C2-FB3044C102AA}"/>
              </a:ext>
            </a:extLst>
          </p:cNvPr>
          <p:cNvGrpSpPr/>
          <p:nvPr/>
        </p:nvGrpSpPr>
        <p:grpSpPr>
          <a:xfrm>
            <a:off x="4910760" y="539460"/>
            <a:ext cx="1793520" cy="762120"/>
            <a:chOff x="4910760" y="539460"/>
            <a:chExt cx="179352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14:cNvPr>
                <p14:cNvContentPartPr/>
                <p14:nvPr/>
              </p14:nvContentPartPr>
              <p14:xfrm>
                <a:off x="4910760" y="987300"/>
                <a:ext cx="144000" cy="5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03200" y="979740"/>
                  <a:ext cx="159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14:cNvPr>
                <p14:cNvContentPartPr/>
                <p14:nvPr/>
              </p14:nvContentPartPr>
              <p14:xfrm>
                <a:off x="4953960" y="1148940"/>
                <a:ext cx="117000" cy="1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46400" y="1141380"/>
                  <a:ext cx="132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14:cNvPr>
                <p14:cNvContentPartPr/>
                <p14:nvPr/>
              </p14:nvContentPartPr>
              <p14:xfrm>
                <a:off x="5314680" y="701100"/>
                <a:ext cx="71640" cy="174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7120" y="693540"/>
                  <a:ext cx="8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14:cNvPr>
                <p14:cNvContentPartPr/>
                <p14:nvPr/>
              </p14:nvContentPartPr>
              <p14:xfrm>
                <a:off x="5454360" y="647460"/>
                <a:ext cx="299520" cy="16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46800" y="639900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14:cNvPr>
                <p14:cNvContentPartPr/>
                <p14:nvPr/>
              </p14:nvContentPartPr>
              <p14:xfrm>
                <a:off x="5887800" y="629100"/>
                <a:ext cx="9180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80240" y="621540"/>
                  <a:ext cx="10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14:cNvPr>
                <p14:cNvContentPartPr/>
                <p14:nvPr/>
              </p14:nvContentPartPr>
              <p14:xfrm>
                <a:off x="5495760" y="855900"/>
                <a:ext cx="481320" cy="14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88560" y="848340"/>
                  <a:ext cx="49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14:cNvPr>
                <p14:cNvContentPartPr/>
                <p14:nvPr/>
              </p14:nvContentPartPr>
              <p14:xfrm>
                <a:off x="5692320" y="1031220"/>
                <a:ext cx="192600" cy="270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84760" y="1023660"/>
                  <a:ext cx="207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14:cNvPr>
                <p14:cNvContentPartPr/>
                <p14:nvPr/>
              </p14:nvContentPartPr>
              <p14:xfrm>
                <a:off x="6177600" y="712620"/>
                <a:ext cx="129240" cy="70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70040" y="705060"/>
                  <a:ext cx="14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14:cNvPr>
                <p14:cNvContentPartPr/>
                <p14:nvPr/>
              </p14:nvContentPartPr>
              <p14:xfrm>
                <a:off x="6237720" y="822060"/>
                <a:ext cx="52200" cy="1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0160" y="814500"/>
                  <a:ext cx="6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14:cNvPr>
                <p14:cNvContentPartPr/>
                <p14:nvPr/>
              </p14:nvContentPartPr>
              <p14:xfrm>
                <a:off x="6529680" y="539460"/>
                <a:ext cx="110520" cy="14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22120" y="531900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14:cNvPr>
                <p14:cNvContentPartPr/>
                <p14:nvPr/>
              </p14:nvContentPartPr>
              <p14:xfrm>
                <a:off x="5963400" y="1071900"/>
                <a:ext cx="93600" cy="12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55840" y="1064340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14:cNvPr>
                <p14:cNvContentPartPr/>
                <p14:nvPr/>
              </p14:nvContentPartPr>
              <p14:xfrm>
                <a:off x="6172920" y="1017540"/>
                <a:ext cx="75960" cy="10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65360" y="1009980"/>
                  <a:ext cx="9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14:cNvPr>
                <p14:cNvContentPartPr/>
                <p14:nvPr/>
              </p14:nvContentPartPr>
              <p14:xfrm>
                <a:off x="6597360" y="545220"/>
                <a:ext cx="106920" cy="27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9800" y="537660"/>
                  <a:ext cx="1220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F98ABD-96CE-D88E-55F2-0A3B31D4A1F8}"/>
              </a:ext>
            </a:extLst>
          </p:cNvPr>
          <p:cNvGrpSpPr/>
          <p:nvPr/>
        </p:nvGrpSpPr>
        <p:grpSpPr>
          <a:xfrm>
            <a:off x="1207440" y="1267380"/>
            <a:ext cx="1047960" cy="552600"/>
            <a:chOff x="1207440" y="1267380"/>
            <a:chExt cx="104796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14:cNvPr>
                <p14:cNvContentPartPr/>
                <p14:nvPr/>
              </p14:nvContentPartPr>
              <p14:xfrm>
                <a:off x="1207440" y="1374300"/>
                <a:ext cx="104040" cy="308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99880" y="1366740"/>
                  <a:ext cx="119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14:cNvPr>
                <p14:cNvContentPartPr/>
                <p14:nvPr/>
              </p14:nvContentPartPr>
              <p14:xfrm>
                <a:off x="1332000" y="1358820"/>
                <a:ext cx="56160" cy="322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24440" y="1351260"/>
                  <a:ext cx="71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14:cNvPr>
                <p14:cNvContentPartPr/>
                <p14:nvPr/>
              </p14:nvContentPartPr>
              <p14:xfrm>
                <a:off x="1343880" y="1475820"/>
                <a:ext cx="366120" cy="8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36320" y="1468260"/>
                  <a:ext cx="381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14:cNvPr>
                <p14:cNvContentPartPr/>
                <p14:nvPr/>
              </p14:nvContentPartPr>
              <p14:xfrm>
                <a:off x="1755360" y="1267380"/>
                <a:ext cx="33480" cy="29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47800" y="1259820"/>
                  <a:ext cx="4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14:cNvPr>
                <p14:cNvContentPartPr/>
                <p14:nvPr/>
              </p14:nvContentPartPr>
              <p14:xfrm>
                <a:off x="1714680" y="1395180"/>
                <a:ext cx="155160" cy="9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7120" y="1387620"/>
                  <a:ext cx="170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14:cNvPr>
                <p14:cNvContentPartPr/>
                <p14:nvPr/>
              </p14:nvContentPartPr>
              <p14:xfrm>
                <a:off x="1887480" y="1413180"/>
                <a:ext cx="178920" cy="7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79920" y="1405620"/>
                  <a:ext cx="194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14:cNvPr>
                <p14:cNvContentPartPr/>
                <p14:nvPr/>
              </p14:nvContentPartPr>
              <p14:xfrm>
                <a:off x="1941480" y="1294740"/>
                <a:ext cx="19080" cy="2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33920" y="1287180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14:cNvPr>
                <p14:cNvContentPartPr/>
                <p14:nvPr/>
              </p14:nvContentPartPr>
              <p14:xfrm>
                <a:off x="2096640" y="1343700"/>
                <a:ext cx="158760" cy="476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9080" y="1336140"/>
                  <a:ext cx="17388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29ED65-2001-C603-7054-1A3FA5F5020F}"/>
              </a:ext>
            </a:extLst>
          </p:cNvPr>
          <p:cNvGrpSpPr/>
          <p:nvPr/>
        </p:nvGrpSpPr>
        <p:grpSpPr>
          <a:xfrm>
            <a:off x="2845080" y="2291220"/>
            <a:ext cx="247320" cy="349920"/>
            <a:chOff x="2845080" y="2291220"/>
            <a:chExt cx="2473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14:cNvPr>
                <p14:cNvContentPartPr/>
                <p14:nvPr/>
              </p14:nvContentPartPr>
              <p14:xfrm>
                <a:off x="2845080" y="2354580"/>
                <a:ext cx="143280" cy="34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37520" y="2347020"/>
                  <a:ext cx="158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14:cNvPr>
                <p14:cNvContentPartPr/>
                <p14:nvPr/>
              </p14:nvContentPartPr>
              <p14:xfrm>
                <a:off x="2903400" y="2439180"/>
                <a:ext cx="128160" cy="3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5840" y="2431620"/>
                  <a:ext cx="14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14:cNvPr>
                <p14:cNvContentPartPr/>
                <p14:nvPr/>
              </p14:nvContentPartPr>
              <p14:xfrm>
                <a:off x="2922840" y="2291220"/>
                <a:ext cx="169560" cy="34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5280" y="2283660"/>
                  <a:ext cx="18468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430C77-CAA8-0990-A816-62E31230C609}"/>
              </a:ext>
            </a:extLst>
          </p:cNvPr>
          <p:cNvGrpSpPr/>
          <p:nvPr/>
        </p:nvGrpSpPr>
        <p:grpSpPr>
          <a:xfrm>
            <a:off x="3596040" y="2203020"/>
            <a:ext cx="453240" cy="174960"/>
            <a:chOff x="3596040" y="2203020"/>
            <a:chExt cx="4532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14:cNvPr>
                <p14:cNvContentPartPr/>
                <p14:nvPr/>
              </p14:nvContentPartPr>
              <p14:xfrm>
                <a:off x="3596040" y="2211660"/>
                <a:ext cx="250200" cy="16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88480" y="2204100"/>
                  <a:ext cx="265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14:cNvPr>
                <p14:cNvContentPartPr/>
                <p14:nvPr/>
              </p14:nvContentPartPr>
              <p14:xfrm>
                <a:off x="3898080" y="2203020"/>
                <a:ext cx="151200" cy="11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90880" y="2195460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E2DC6A-FC61-B0C4-0EE5-5AECB261D823}"/>
              </a:ext>
            </a:extLst>
          </p:cNvPr>
          <p:cNvGrpSpPr/>
          <p:nvPr/>
        </p:nvGrpSpPr>
        <p:grpSpPr>
          <a:xfrm>
            <a:off x="4355280" y="1919700"/>
            <a:ext cx="462240" cy="441360"/>
            <a:chOff x="4355280" y="1919700"/>
            <a:chExt cx="46224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14:cNvPr>
                <p14:cNvContentPartPr/>
                <p14:nvPr/>
              </p14:nvContentPartPr>
              <p14:xfrm>
                <a:off x="4355280" y="2056500"/>
                <a:ext cx="259560" cy="304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48080" y="2048940"/>
                  <a:ext cx="274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14:cNvPr>
                <p14:cNvContentPartPr/>
                <p14:nvPr/>
              </p14:nvContentPartPr>
              <p14:xfrm>
                <a:off x="4678200" y="1919700"/>
                <a:ext cx="139320" cy="34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70640" y="1912140"/>
                  <a:ext cx="15444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F30D1AE-5F50-F156-F411-2DCED0CA0628}"/>
              </a:ext>
            </a:extLst>
          </p:cNvPr>
          <p:cNvGrpSpPr/>
          <p:nvPr/>
        </p:nvGrpSpPr>
        <p:grpSpPr>
          <a:xfrm>
            <a:off x="1556280" y="94860"/>
            <a:ext cx="1996200" cy="939960"/>
            <a:chOff x="1556280" y="94860"/>
            <a:chExt cx="199620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14:cNvPr>
                <p14:cNvContentPartPr/>
                <p14:nvPr/>
              </p14:nvContentPartPr>
              <p14:xfrm>
                <a:off x="1812960" y="411300"/>
                <a:ext cx="320400" cy="25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05400" y="404100"/>
                  <a:ext cx="335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14:cNvPr>
                <p14:cNvContentPartPr/>
                <p14:nvPr/>
              </p14:nvContentPartPr>
              <p14:xfrm>
                <a:off x="2188080" y="409140"/>
                <a:ext cx="173880" cy="45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80520" y="401580"/>
                  <a:ext cx="189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14:cNvPr>
                <p14:cNvContentPartPr/>
                <p14:nvPr/>
              </p14:nvContentPartPr>
              <p14:xfrm>
                <a:off x="2532600" y="458820"/>
                <a:ext cx="122400" cy="5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25040" y="451260"/>
                  <a:ext cx="137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14:cNvPr>
                <p14:cNvContentPartPr/>
                <p14:nvPr/>
              </p14:nvContentPartPr>
              <p14:xfrm>
                <a:off x="2564640" y="564660"/>
                <a:ext cx="178200" cy="3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57080" y="557100"/>
                  <a:ext cx="193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14:cNvPr>
                <p14:cNvContentPartPr/>
                <p14:nvPr/>
              </p14:nvContentPartPr>
              <p14:xfrm>
                <a:off x="2853360" y="302940"/>
                <a:ext cx="240840" cy="28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45800" y="295740"/>
                  <a:ext cx="25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14:cNvPr>
                <p14:cNvContentPartPr/>
                <p14:nvPr/>
              </p14:nvContentPartPr>
              <p14:xfrm>
                <a:off x="1556280" y="411300"/>
                <a:ext cx="114840" cy="47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48720" y="404100"/>
                  <a:ext cx="129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14:cNvPr>
                <p14:cNvContentPartPr/>
                <p14:nvPr/>
              </p14:nvContentPartPr>
              <p14:xfrm>
                <a:off x="1606320" y="94860"/>
                <a:ext cx="1841040" cy="533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98760" y="87300"/>
                  <a:ext cx="18561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14:cNvPr>
                <p14:cNvContentPartPr/>
                <p14:nvPr/>
              </p14:nvContentPartPr>
              <p14:xfrm>
                <a:off x="1670760" y="603540"/>
                <a:ext cx="1881720" cy="43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63200" y="595980"/>
                  <a:ext cx="189684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14:cNvPr>
              <p14:cNvContentPartPr/>
              <p14:nvPr/>
            </p14:nvContentPartPr>
            <p14:xfrm>
              <a:off x="-6480" y="817740"/>
              <a:ext cx="360" cy="9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-14040" y="810180"/>
                <a:ext cx="154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14:cNvPr>
              <p14:cNvContentPartPr/>
              <p14:nvPr/>
            </p14:nvContentPartPr>
            <p14:xfrm>
              <a:off x="3265920" y="1722060"/>
              <a:ext cx="1874880" cy="1063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58360" y="1714500"/>
                <a:ext cx="1890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14:cNvPr>
              <p14:cNvContentPartPr/>
              <p14:nvPr/>
            </p14:nvContentPartPr>
            <p14:xfrm>
              <a:off x="597240" y="730980"/>
              <a:ext cx="3006000" cy="2772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9680" y="723420"/>
                <a:ext cx="3021120" cy="27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3FFD39-6E17-273A-0CB3-6FA6C8468A48}"/>
              </a:ext>
            </a:extLst>
          </p:cNvPr>
          <p:cNvGrpSpPr/>
          <p:nvPr/>
        </p:nvGrpSpPr>
        <p:grpSpPr>
          <a:xfrm>
            <a:off x="333000" y="814500"/>
            <a:ext cx="1991880" cy="3581640"/>
            <a:chOff x="333000" y="814500"/>
            <a:chExt cx="1991880" cy="358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14:cNvPr>
                <p14:cNvContentPartPr/>
                <p14:nvPr/>
              </p14:nvContentPartPr>
              <p14:xfrm>
                <a:off x="2059200" y="3253860"/>
                <a:ext cx="15480" cy="80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51640" y="3246300"/>
                  <a:ext cx="30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14:cNvPr>
                <p14:cNvContentPartPr/>
                <p14:nvPr/>
              </p14:nvContentPartPr>
              <p14:xfrm>
                <a:off x="1979640" y="3180780"/>
                <a:ext cx="178920" cy="21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72080" y="3173220"/>
                  <a:ext cx="194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14:cNvPr>
                <p14:cNvContentPartPr/>
                <p14:nvPr/>
              </p14:nvContentPartPr>
              <p14:xfrm>
                <a:off x="333000" y="814500"/>
                <a:ext cx="1991880" cy="3568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5440" y="806940"/>
                  <a:ext cx="2006640" cy="35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14:cNvPr>
                <p14:cNvContentPartPr/>
                <p14:nvPr/>
              </p14:nvContentPartPr>
              <p14:xfrm>
                <a:off x="1897560" y="4161420"/>
                <a:ext cx="218880" cy="158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90000" y="4153860"/>
                  <a:ext cx="234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14:cNvPr>
                <p14:cNvContentPartPr/>
                <p14:nvPr/>
              </p14:nvContentPartPr>
              <p14:xfrm>
                <a:off x="1865520" y="4087620"/>
                <a:ext cx="286560" cy="308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57960" y="4080060"/>
                  <a:ext cx="30168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02CDB-FE80-15DD-C4EB-DB6B27128BAD}"/>
              </a:ext>
            </a:extLst>
          </p:cNvPr>
          <p:cNvGrpSpPr/>
          <p:nvPr/>
        </p:nvGrpSpPr>
        <p:grpSpPr>
          <a:xfrm>
            <a:off x="2694240" y="3929940"/>
            <a:ext cx="1081800" cy="473040"/>
            <a:chOff x="2694240" y="3929940"/>
            <a:chExt cx="108180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14:cNvPr>
                <p14:cNvContentPartPr/>
                <p14:nvPr/>
              </p14:nvContentPartPr>
              <p14:xfrm>
                <a:off x="2694240" y="4101660"/>
                <a:ext cx="232200" cy="301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6680" y="4094100"/>
                  <a:ext cx="247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14:cNvPr>
                <p14:cNvContentPartPr/>
                <p14:nvPr/>
              </p14:nvContentPartPr>
              <p14:xfrm>
                <a:off x="2890080" y="3929940"/>
                <a:ext cx="200160" cy="14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82520" y="3922380"/>
                  <a:ext cx="215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14:cNvPr>
                <p14:cNvContentPartPr/>
                <p14:nvPr/>
              </p14:nvContentPartPr>
              <p14:xfrm>
                <a:off x="3167640" y="3980340"/>
                <a:ext cx="112320" cy="26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60080" y="3972780"/>
                  <a:ext cx="127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14:cNvPr>
                <p14:cNvContentPartPr/>
                <p14:nvPr/>
              </p14:nvContentPartPr>
              <p14:xfrm>
                <a:off x="3589200" y="3984300"/>
                <a:ext cx="156600" cy="5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81640" y="3976740"/>
                  <a:ext cx="171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14:cNvPr>
                <p14:cNvContentPartPr/>
                <p14:nvPr/>
              </p14:nvContentPartPr>
              <p14:xfrm>
                <a:off x="3651120" y="4072500"/>
                <a:ext cx="124920" cy="1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43560" y="4064940"/>
                  <a:ext cx="140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14:cNvPr>
              <p14:cNvContentPartPr/>
              <p14:nvPr/>
            </p14:nvContentPartPr>
            <p14:xfrm>
              <a:off x="4172760" y="3832740"/>
              <a:ext cx="215280" cy="194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165200" y="3825180"/>
                <a:ext cx="230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868EE4-74D2-A372-A1F9-B5F7C65FCEC5}"/>
              </a:ext>
            </a:extLst>
          </p:cNvPr>
          <p:cNvGrpSpPr/>
          <p:nvPr/>
        </p:nvGrpSpPr>
        <p:grpSpPr>
          <a:xfrm>
            <a:off x="3183840" y="4647420"/>
            <a:ext cx="1006200" cy="486360"/>
            <a:chOff x="3183840" y="4647420"/>
            <a:chExt cx="100620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14:cNvPr>
                <p14:cNvContentPartPr/>
                <p14:nvPr/>
              </p14:nvContentPartPr>
              <p14:xfrm>
                <a:off x="3183840" y="4798980"/>
                <a:ext cx="136440" cy="334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76280" y="4791420"/>
                  <a:ext cx="151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14:cNvPr>
                <p14:cNvContentPartPr/>
                <p14:nvPr/>
              </p14:nvContentPartPr>
              <p14:xfrm>
                <a:off x="3342960" y="4974300"/>
                <a:ext cx="199440" cy="10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335400" y="4966740"/>
                  <a:ext cx="214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14:cNvPr>
                <p14:cNvContentPartPr/>
                <p14:nvPr/>
              </p14:nvContentPartPr>
              <p14:xfrm>
                <a:off x="3521520" y="4874580"/>
                <a:ext cx="22320" cy="30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13960" y="4867020"/>
                  <a:ext cx="37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14:cNvPr>
                <p14:cNvContentPartPr/>
                <p14:nvPr/>
              </p14:nvContentPartPr>
              <p14:xfrm>
                <a:off x="3594240" y="4894740"/>
                <a:ext cx="109440" cy="11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86680" y="4887180"/>
                  <a:ext cx="12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14:cNvPr>
                <p14:cNvContentPartPr/>
                <p14:nvPr/>
              </p14:nvContentPartPr>
              <p14:xfrm>
                <a:off x="3750840" y="4863420"/>
                <a:ext cx="99360" cy="105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3280" y="4855860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14:cNvPr>
                <p14:cNvContentPartPr/>
                <p14:nvPr/>
              </p14:nvContentPartPr>
              <p14:xfrm>
                <a:off x="4041360" y="4647420"/>
                <a:ext cx="91080" cy="29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3800" y="4639860"/>
                  <a:ext cx="105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14:cNvPr>
                <p14:cNvContentPartPr/>
                <p14:nvPr/>
              </p14:nvContentPartPr>
              <p14:xfrm>
                <a:off x="4041360" y="4671180"/>
                <a:ext cx="148680" cy="62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33800" y="4663620"/>
                  <a:ext cx="1634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8BA15C-8BD8-30F3-5B54-ADF649B4D59D}"/>
              </a:ext>
            </a:extLst>
          </p:cNvPr>
          <p:cNvGrpSpPr/>
          <p:nvPr/>
        </p:nvGrpSpPr>
        <p:grpSpPr>
          <a:xfrm>
            <a:off x="4450320" y="4425660"/>
            <a:ext cx="495720" cy="745920"/>
            <a:chOff x="4450320" y="4425660"/>
            <a:chExt cx="49572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14:cNvPr>
                <p14:cNvContentPartPr/>
                <p14:nvPr/>
              </p14:nvContentPartPr>
              <p14:xfrm>
                <a:off x="4506120" y="4425660"/>
                <a:ext cx="205200" cy="182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98560" y="4418100"/>
                  <a:ext cx="22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14:cNvPr>
                <p14:cNvContentPartPr/>
                <p14:nvPr/>
              </p14:nvContentPartPr>
              <p14:xfrm>
                <a:off x="4450320" y="4638780"/>
                <a:ext cx="394920" cy="122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42760" y="4631220"/>
                  <a:ext cx="41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14:cNvPr>
                <p14:cNvContentPartPr/>
                <p14:nvPr/>
              </p14:nvContentPartPr>
              <p14:xfrm>
                <a:off x="4605120" y="4871700"/>
                <a:ext cx="164520" cy="299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97560" y="4864140"/>
                  <a:ext cx="179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14:cNvPr>
                <p14:cNvContentPartPr/>
                <p14:nvPr/>
              </p14:nvContentPartPr>
              <p14:xfrm>
                <a:off x="4779000" y="4759020"/>
                <a:ext cx="167040" cy="103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1440" y="4751460"/>
                  <a:ext cx="182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45B474-62B1-AFA4-BD4A-F3EEAF21C179}"/>
              </a:ext>
            </a:extLst>
          </p:cNvPr>
          <p:cNvGrpSpPr/>
          <p:nvPr/>
        </p:nvGrpSpPr>
        <p:grpSpPr>
          <a:xfrm>
            <a:off x="2980440" y="5894460"/>
            <a:ext cx="388800" cy="188280"/>
            <a:chOff x="2980440" y="5894460"/>
            <a:chExt cx="3888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14:cNvPr>
                <p14:cNvContentPartPr/>
                <p14:nvPr/>
              </p14:nvContentPartPr>
              <p14:xfrm>
                <a:off x="2980440" y="5894460"/>
                <a:ext cx="270360" cy="177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72880" y="5886900"/>
                  <a:ext cx="285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14:cNvPr>
                <p14:cNvContentPartPr/>
                <p14:nvPr/>
              </p14:nvContentPartPr>
              <p14:xfrm>
                <a:off x="3341880" y="5986620"/>
                <a:ext cx="27360" cy="96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34680" y="5979420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C636AB-D383-10E7-359F-5AACF21D8336}"/>
              </a:ext>
            </a:extLst>
          </p:cNvPr>
          <p:cNvGrpSpPr/>
          <p:nvPr/>
        </p:nvGrpSpPr>
        <p:grpSpPr>
          <a:xfrm>
            <a:off x="3783960" y="5268780"/>
            <a:ext cx="1333800" cy="955440"/>
            <a:chOff x="3783960" y="5268780"/>
            <a:chExt cx="1333800" cy="9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14:cNvPr>
                <p14:cNvContentPartPr/>
                <p14:nvPr/>
              </p14:nvContentPartPr>
              <p14:xfrm>
                <a:off x="3783960" y="5730300"/>
                <a:ext cx="217800" cy="312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76400" y="5722740"/>
                  <a:ext cx="23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14:cNvPr>
                <p14:cNvContentPartPr/>
                <p14:nvPr/>
              </p14:nvContentPartPr>
              <p14:xfrm>
                <a:off x="4182840" y="5718420"/>
                <a:ext cx="68760" cy="41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75280" y="5710860"/>
                  <a:ext cx="83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14:cNvPr>
                <p14:cNvContentPartPr/>
                <p14:nvPr/>
              </p14:nvContentPartPr>
              <p14:xfrm>
                <a:off x="4189680" y="5831820"/>
                <a:ext cx="66240" cy="11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82120" y="5824260"/>
                  <a:ext cx="81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14:cNvPr>
                <p14:cNvContentPartPr/>
                <p14:nvPr/>
              </p14:nvContentPartPr>
              <p14:xfrm>
                <a:off x="4680720" y="5466060"/>
                <a:ext cx="173880" cy="213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73160" y="5458500"/>
                  <a:ext cx="189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14:cNvPr>
                <p14:cNvContentPartPr/>
                <p14:nvPr/>
              </p14:nvContentPartPr>
              <p14:xfrm>
                <a:off x="4666320" y="5737140"/>
                <a:ext cx="288360" cy="102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58760" y="5729580"/>
                  <a:ext cx="30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14:cNvPr>
                <p14:cNvContentPartPr/>
                <p14:nvPr/>
              </p14:nvContentPartPr>
              <p14:xfrm>
                <a:off x="4826880" y="5861340"/>
                <a:ext cx="97200" cy="227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19680" y="5853780"/>
                  <a:ext cx="112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14:cNvPr>
                <p14:cNvContentPartPr/>
                <p14:nvPr/>
              </p14:nvContentPartPr>
              <p14:xfrm>
                <a:off x="4392720" y="5268780"/>
                <a:ext cx="725040" cy="955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85160" y="5261220"/>
                  <a:ext cx="740160" cy="9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14:cNvPr>
              <p14:cNvContentPartPr/>
              <p14:nvPr/>
            </p14:nvContentPartPr>
            <p14:xfrm>
              <a:off x="2090160" y="5607900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85840" y="560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14:cNvPr>
              <p14:cNvContentPartPr/>
              <p14:nvPr/>
            </p14:nvContentPartPr>
            <p14:xfrm>
              <a:off x="2759549" y="4182928"/>
              <a:ext cx="2685960" cy="13456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728949" y="4152328"/>
                <a:ext cx="27471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14:cNvPr>
              <p14:cNvContentPartPr/>
              <p14:nvPr/>
            </p14:nvContentPartPr>
            <p14:xfrm>
              <a:off x="3450749" y="4970608"/>
              <a:ext cx="2360880" cy="1557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420149" y="4940008"/>
                <a:ext cx="2422080" cy="16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6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FB7F595-1E54-BD83-780D-E4ECD86CE391}"/>
              </a:ext>
            </a:extLst>
          </p:cNvPr>
          <p:cNvGrpSpPr/>
          <p:nvPr/>
        </p:nvGrpSpPr>
        <p:grpSpPr>
          <a:xfrm>
            <a:off x="713422" y="71274"/>
            <a:ext cx="4292640" cy="2228760"/>
            <a:chOff x="713422" y="71274"/>
            <a:chExt cx="4292640" cy="22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14:cNvPr>
                <p14:cNvContentPartPr/>
                <p14:nvPr/>
              </p14:nvContentPartPr>
              <p14:xfrm>
                <a:off x="1323262" y="749874"/>
                <a:ext cx="195120" cy="3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5702" y="742314"/>
                  <a:ext cx="210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14:cNvPr>
                <p14:cNvContentPartPr/>
                <p14:nvPr/>
              </p14:nvContentPartPr>
              <p14:xfrm>
                <a:off x="1451062" y="759954"/>
                <a:ext cx="34200" cy="266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3502" y="752394"/>
                  <a:ext cx="49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14:cNvPr>
                <p14:cNvContentPartPr/>
                <p14:nvPr/>
              </p14:nvContentPartPr>
              <p14:xfrm>
                <a:off x="1564102" y="755274"/>
                <a:ext cx="327240" cy="28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6542" y="747714"/>
                  <a:ext cx="342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14:cNvPr>
                <p14:cNvContentPartPr/>
                <p14:nvPr/>
              </p14:nvContentPartPr>
              <p14:xfrm>
                <a:off x="1832302" y="871914"/>
                <a:ext cx="346680" cy="9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4742" y="864714"/>
                  <a:ext cx="36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14:cNvPr>
                <p14:cNvContentPartPr/>
                <p14:nvPr/>
              </p14:nvContentPartPr>
              <p14:xfrm>
                <a:off x="2335582" y="710274"/>
                <a:ext cx="149040" cy="11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8022" y="703074"/>
                  <a:ext cx="164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14:cNvPr>
                <p14:cNvContentPartPr/>
                <p14:nvPr/>
              </p14:nvContentPartPr>
              <p14:xfrm>
                <a:off x="2322622" y="672834"/>
                <a:ext cx="149040" cy="19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5062" y="665274"/>
                  <a:ext cx="164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14:cNvPr>
                <p14:cNvContentPartPr/>
                <p14:nvPr/>
              </p14:nvContentPartPr>
              <p14:xfrm>
                <a:off x="3519262" y="574554"/>
                <a:ext cx="231120" cy="3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1702" y="566994"/>
                  <a:ext cx="24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14:cNvPr>
                <p14:cNvContentPartPr/>
                <p14:nvPr/>
              </p14:nvContentPartPr>
              <p14:xfrm>
                <a:off x="3663622" y="603714"/>
                <a:ext cx="64800" cy="25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56062" y="596514"/>
                  <a:ext cx="79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14:cNvPr>
                <p14:cNvContentPartPr/>
                <p14:nvPr/>
              </p14:nvContentPartPr>
              <p14:xfrm>
                <a:off x="3755062" y="591834"/>
                <a:ext cx="238320" cy="24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7502" y="584274"/>
                  <a:ext cx="25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14:cNvPr>
                <p14:cNvContentPartPr/>
                <p14:nvPr/>
              </p14:nvContentPartPr>
              <p14:xfrm>
                <a:off x="4030822" y="716034"/>
                <a:ext cx="25668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3262" y="708474"/>
                  <a:ext cx="271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14:cNvPr>
                <p14:cNvContentPartPr/>
                <p14:nvPr/>
              </p14:nvContentPartPr>
              <p14:xfrm>
                <a:off x="4318102" y="509394"/>
                <a:ext cx="155520" cy="316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0902" y="501834"/>
                  <a:ext cx="170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14:cNvPr>
                <p14:cNvContentPartPr/>
                <p14:nvPr/>
              </p14:nvContentPartPr>
              <p14:xfrm>
                <a:off x="1723942" y="1342434"/>
                <a:ext cx="41760" cy="18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6382" y="1334874"/>
                  <a:ext cx="56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14:cNvPr>
                <p14:cNvContentPartPr/>
                <p14:nvPr/>
              </p14:nvContentPartPr>
              <p14:xfrm>
                <a:off x="1867942" y="1339554"/>
                <a:ext cx="207720" cy="16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0382" y="1331994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14:cNvPr>
                <p14:cNvContentPartPr/>
                <p14:nvPr/>
              </p14:nvContentPartPr>
              <p14:xfrm>
                <a:off x="2127142" y="1338474"/>
                <a:ext cx="127080" cy="13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19582" y="1330914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14:cNvPr>
                <p14:cNvContentPartPr/>
                <p14:nvPr/>
              </p14:nvContentPartPr>
              <p14:xfrm>
                <a:off x="2365822" y="1314714"/>
                <a:ext cx="93960" cy="12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8262" y="1307154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14:cNvPr>
                <p14:cNvContentPartPr/>
                <p14:nvPr/>
              </p14:nvContentPartPr>
              <p14:xfrm>
                <a:off x="3886462" y="1203474"/>
                <a:ext cx="137160" cy="20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79262" y="1195914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14:cNvPr>
                <p14:cNvContentPartPr/>
                <p14:nvPr/>
              </p14:nvContentPartPr>
              <p14:xfrm>
                <a:off x="4151062" y="1159554"/>
                <a:ext cx="105120" cy="18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3502" y="1151994"/>
                  <a:ext cx="12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14:cNvPr>
                <p14:cNvContentPartPr/>
                <p14:nvPr/>
              </p14:nvContentPartPr>
              <p14:xfrm>
                <a:off x="4395502" y="1144794"/>
                <a:ext cx="118800" cy="11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87942" y="1137234"/>
                  <a:ext cx="133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14:cNvPr>
                <p14:cNvContentPartPr/>
                <p14:nvPr/>
              </p14:nvContentPartPr>
              <p14:xfrm>
                <a:off x="713422" y="71274"/>
                <a:ext cx="4292640" cy="222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5862" y="63714"/>
                  <a:ext cx="4307400" cy="22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D0FFB3-8103-E7F3-4F37-0B5C35A158B0}"/>
              </a:ext>
            </a:extLst>
          </p:cNvPr>
          <p:cNvGrpSpPr/>
          <p:nvPr/>
        </p:nvGrpSpPr>
        <p:grpSpPr>
          <a:xfrm>
            <a:off x="2895742" y="2108154"/>
            <a:ext cx="1343160" cy="411840"/>
            <a:chOff x="2895742" y="2108154"/>
            <a:chExt cx="134316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14:cNvPr>
                <p14:cNvContentPartPr/>
                <p14:nvPr/>
              </p14:nvContentPartPr>
              <p14:xfrm>
                <a:off x="2895742" y="2220114"/>
                <a:ext cx="337320" cy="29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8182" y="2212554"/>
                  <a:ext cx="352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14:cNvPr>
                <p14:cNvContentPartPr/>
                <p14:nvPr/>
              </p14:nvContentPartPr>
              <p14:xfrm>
                <a:off x="3094102" y="2314074"/>
                <a:ext cx="156600" cy="3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86542" y="2306514"/>
                  <a:ext cx="171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14:cNvPr>
                <p14:cNvContentPartPr/>
                <p14:nvPr/>
              </p14:nvContentPartPr>
              <p14:xfrm>
                <a:off x="3440422" y="2176194"/>
                <a:ext cx="162000" cy="28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32862" y="2168634"/>
                  <a:ext cx="177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14:cNvPr>
                <p14:cNvContentPartPr/>
                <p14:nvPr/>
              </p14:nvContentPartPr>
              <p14:xfrm>
                <a:off x="3455902" y="2319474"/>
                <a:ext cx="12528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8342" y="2311914"/>
                  <a:ext cx="14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14:cNvPr>
                <p14:cNvContentPartPr/>
                <p14:nvPr/>
              </p14:nvContentPartPr>
              <p14:xfrm>
                <a:off x="3725902" y="2256834"/>
                <a:ext cx="78840" cy="3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8342" y="2249634"/>
                  <a:ext cx="9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14:cNvPr>
                <p14:cNvContentPartPr/>
                <p14:nvPr/>
              </p14:nvContentPartPr>
              <p14:xfrm>
                <a:off x="3733102" y="2341434"/>
                <a:ext cx="85680" cy="2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902" y="2333874"/>
                  <a:ext cx="100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14:cNvPr>
                <p14:cNvContentPartPr/>
                <p14:nvPr/>
              </p14:nvContentPartPr>
              <p14:xfrm>
                <a:off x="3996982" y="2108154"/>
                <a:ext cx="128880" cy="26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9422" y="2100594"/>
                  <a:ext cx="144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14:cNvPr>
                <p14:cNvContentPartPr/>
                <p14:nvPr/>
              </p14:nvContentPartPr>
              <p14:xfrm>
                <a:off x="4027222" y="2213994"/>
                <a:ext cx="134280" cy="2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9662" y="2206434"/>
                  <a:ext cx="149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14:cNvPr>
                <p14:cNvContentPartPr/>
                <p14:nvPr/>
              </p14:nvContentPartPr>
              <p14:xfrm>
                <a:off x="4229182" y="2266194"/>
                <a:ext cx="9720" cy="20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21622" y="2258634"/>
                  <a:ext cx="24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1081B3-7777-B6D2-6F63-872D8221A751}"/>
              </a:ext>
            </a:extLst>
          </p:cNvPr>
          <p:cNvGrpSpPr/>
          <p:nvPr/>
        </p:nvGrpSpPr>
        <p:grpSpPr>
          <a:xfrm>
            <a:off x="5011822" y="813234"/>
            <a:ext cx="2023560" cy="1617120"/>
            <a:chOff x="5011822" y="813234"/>
            <a:chExt cx="2023560" cy="16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14:cNvPr>
                <p14:cNvContentPartPr/>
                <p14:nvPr/>
              </p14:nvContentPartPr>
              <p14:xfrm>
                <a:off x="6459022" y="889554"/>
                <a:ext cx="388800" cy="39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43902" y="874074"/>
                  <a:ext cx="419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14:cNvPr>
                <p14:cNvContentPartPr/>
                <p14:nvPr/>
              </p14:nvContentPartPr>
              <p14:xfrm>
                <a:off x="6692302" y="1344234"/>
                <a:ext cx="70200" cy="796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77182" y="1328754"/>
                  <a:ext cx="1008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14:cNvPr>
                <p14:cNvContentPartPr/>
                <p14:nvPr/>
              </p14:nvContentPartPr>
              <p14:xfrm>
                <a:off x="6577462" y="1356834"/>
                <a:ext cx="135360" cy="198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2342" y="1341714"/>
                  <a:ext cx="165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14:cNvPr>
                <p14:cNvContentPartPr/>
                <p14:nvPr/>
              </p14:nvContentPartPr>
              <p14:xfrm>
                <a:off x="6686902" y="1372674"/>
                <a:ext cx="13320" cy="1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71782" y="1357194"/>
                  <a:ext cx="43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14:cNvPr>
                <p14:cNvContentPartPr/>
                <p14:nvPr/>
              </p14:nvContentPartPr>
              <p14:xfrm>
                <a:off x="6698062" y="1372674"/>
                <a:ext cx="228960" cy="19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82582" y="1357194"/>
                  <a:ext cx="25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14:cNvPr>
                <p14:cNvContentPartPr/>
                <p14:nvPr/>
              </p14:nvContentPartPr>
              <p14:xfrm>
                <a:off x="6630742" y="2167554"/>
                <a:ext cx="131040" cy="26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15622" y="2152074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14:cNvPr>
                <p14:cNvContentPartPr/>
                <p14:nvPr/>
              </p14:nvContentPartPr>
              <p14:xfrm>
                <a:off x="6780502" y="2121834"/>
                <a:ext cx="254880" cy="12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65382" y="2106714"/>
                  <a:ext cx="28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14:cNvPr>
                <p14:cNvContentPartPr/>
                <p14:nvPr/>
              </p14:nvContentPartPr>
              <p14:xfrm>
                <a:off x="5070502" y="868314"/>
                <a:ext cx="1323720" cy="73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55382" y="853194"/>
                  <a:ext cx="135432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14:cNvPr>
                <p14:cNvContentPartPr/>
                <p14:nvPr/>
              </p14:nvContentPartPr>
              <p14:xfrm>
                <a:off x="5011822" y="813234"/>
                <a:ext cx="295920" cy="22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96342" y="798114"/>
                  <a:ext cx="3265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81909F-25EA-A7C7-EFE0-0B8232E164DF}"/>
              </a:ext>
            </a:extLst>
          </p:cNvPr>
          <p:cNvGrpSpPr/>
          <p:nvPr/>
        </p:nvGrpSpPr>
        <p:grpSpPr>
          <a:xfrm>
            <a:off x="5643982" y="796674"/>
            <a:ext cx="383040" cy="270360"/>
            <a:chOff x="5643982" y="796674"/>
            <a:chExt cx="3830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14:cNvPr>
                <p14:cNvContentPartPr/>
                <p14:nvPr/>
              </p14:nvContentPartPr>
              <p14:xfrm>
                <a:off x="5643982" y="838794"/>
                <a:ext cx="166320" cy="22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28862" y="823674"/>
                  <a:ext cx="196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14:cNvPr>
                <p14:cNvContentPartPr/>
                <p14:nvPr/>
              </p14:nvContentPartPr>
              <p14:xfrm>
                <a:off x="5858902" y="842754"/>
                <a:ext cx="168120" cy="11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3782" y="827274"/>
                  <a:ext cx="19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14:cNvPr>
                <p14:cNvContentPartPr/>
                <p14:nvPr/>
              </p14:nvContentPartPr>
              <p14:xfrm>
                <a:off x="5900662" y="796674"/>
                <a:ext cx="95040" cy="20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85542" y="781554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0FA4B5-DA6D-9984-C62B-3770BEA38AC1}"/>
              </a:ext>
            </a:extLst>
          </p:cNvPr>
          <p:cNvGrpSpPr/>
          <p:nvPr/>
        </p:nvGrpSpPr>
        <p:grpSpPr>
          <a:xfrm>
            <a:off x="4838302" y="1484634"/>
            <a:ext cx="1072440" cy="603720"/>
            <a:chOff x="4838302" y="1484634"/>
            <a:chExt cx="107244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14:cNvPr>
                <p14:cNvContentPartPr/>
                <p14:nvPr/>
              </p14:nvContentPartPr>
              <p14:xfrm>
                <a:off x="4838302" y="1484634"/>
                <a:ext cx="980280" cy="423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2822" y="1469514"/>
                  <a:ext cx="1010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14:cNvPr>
                <p14:cNvContentPartPr/>
                <p14:nvPr/>
              </p14:nvContentPartPr>
              <p14:xfrm>
                <a:off x="5730742" y="1848234"/>
                <a:ext cx="180000" cy="24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15622" y="1833114"/>
                  <a:ext cx="21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14:cNvPr>
                <p14:cNvContentPartPr/>
                <p14:nvPr/>
              </p14:nvContentPartPr>
              <p14:xfrm>
                <a:off x="4928302" y="1859394"/>
                <a:ext cx="51840" cy="14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2822" y="1844274"/>
                  <a:ext cx="82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14:cNvPr>
                <p14:cNvContentPartPr/>
                <p14:nvPr/>
              </p14:nvContentPartPr>
              <p14:xfrm>
                <a:off x="5050342" y="1759674"/>
                <a:ext cx="156600" cy="23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34862" y="1744554"/>
                  <a:ext cx="1868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975466-024C-0733-146A-92788F8F47EE}"/>
              </a:ext>
            </a:extLst>
          </p:cNvPr>
          <p:cNvGrpSpPr/>
          <p:nvPr/>
        </p:nvGrpSpPr>
        <p:grpSpPr>
          <a:xfrm>
            <a:off x="4936222" y="106194"/>
            <a:ext cx="3126240" cy="402480"/>
            <a:chOff x="4936222" y="106194"/>
            <a:chExt cx="31262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14:cNvPr>
                <p14:cNvContentPartPr/>
                <p14:nvPr/>
              </p14:nvContentPartPr>
              <p14:xfrm>
                <a:off x="4936222" y="241914"/>
                <a:ext cx="2980800" cy="19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21102" y="226794"/>
                  <a:ext cx="3011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14:cNvPr>
                <p14:cNvContentPartPr/>
                <p14:nvPr/>
              </p14:nvContentPartPr>
              <p14:xfrm>
                <a:off x="7727302" y="106194"/>
                <a:ext cx="335160" cy="402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12182" y="90714"/>
                  <a:ext cx="36576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14:cNvPr>
              <p14:cNvContentPartPr/>
              <p14:nvPr/>
            </p14:nvContentPartPr>
            <p14:xfrm>
              <a:off x="2619982" y="3269514"/>
              <a:ext cx="143640" cy="404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12422" y="3261954"/>
                <a:ext cx="158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14:cNvPr>
              <p14:cNvContentPartPr/>
              <p14:nvPr/>
            </p14:nvContentPartPr>
            <p14:xfrm>
              <a:off x="2822302" y="3548874"/>
              <a:ext cx="228960" cy="167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14742" y="3541314"/>
                <a:ext cx="244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14:cNvPr>
              <p14:cNvContentPartPr/>
              <p14:nvPr/>
            </p14:nvContentPartPr>
            <p14:xfrm>
              <a:off x="3054502" y="3437994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46942" y="343043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14:cNvPr>
              <p14:cNvContentPartPr/>
              <p14:nvPr/>
            </p14:nvContentPartPr>
            <p14:xfrm>
              <a:off x="3145582" y="3521514"/>
              <a:ext cx="126000" cy="162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38022" y="3514314"/>
                <a:ext cx="141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14:cNvPr>
              <p14:cNvContentPartPr/>
              <p14:nvPr/>
            </p14:nvContentPartPr>
            <p14:xfrm>
              <a:off x="3340342" y="3547434"/>
              <a:ext cx="119880" cy="12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32782" y="3539874"/>
                <a:ext cx="134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14:cNvPr>
              <p14:cNvContentPartPr/>
              <p14:nvPr/>
            </p14:nvContentPartPr>
            <p14:xfrm>
              <a:off x="3063862" y="3399474"/>
              <a:ext cx="45360" cy="8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056302" y="3391914"/>
                <a:ext cx="604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D61B42-013F-576C-7AD1-2DDC3F208321}"/>
              </a:ext>
            </a:extLst>
          </p:cNvPr>
          <p:cNvGrpSpPr/>
          <p:nvPr/>
        </p:nvGrpSpPr>
        <p:grpSpPr>
          <a:xfrm>
            <a:off x="3737062" y="2973234"/>
            <a:ext cx="1698480" cy="944640"/>
            <a:chOff x="3737062" y="2973234"/>
            <a:chExt cx="169848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14:cNvPr>
                <p14:cNvContentPartPr/>
                <p14:nvPr/>
              </p14:nvContentPartPr>
              <p14:xfrm>
                <a:off x="3737062" y="3397674"/>
                <a:ext cx="104400" cy="36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9502" y="3390114"/>
                  <a:ext cx="119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14:cNvPr>
                <p14:cNvContentPartPr/>
                <p14:nvPr/>
              </p14:nvContentPartPr>
              <p14:xfrm>
                <a:off x="3760822" y="3522594"/>
                <a:ext cx="77400" cy="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53262" y="3515034"/>
                  <a:ext cx="92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14:cNvPr>
                <p14:cNvContentPartPr/>
                <p14:nvPr/>
              </p14:nvContentPartPr>
              <p14:xfrm>
                <a:off x="4521142" y="2973234"/>
                <a:ext cx="53640" cy="25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13582" y="2965674"/>
                  <a:ext cx="68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14:cNvPr>
                <p14:cNvContentPartPr/>
                <p14:nvPr/>
              </p14:nvContentPartPr>
              <p14:xfrm>
                <a:off x="4623382" y="3005634"/>
                <a:ext cx="230040" cy="176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15822" y="2998074"/>
                  <a:ext cx="245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14:cNvPr>
                <p14:cNvContentPartPr/>
                <p14:nvPr/>
              </p14:nvContentPartPr>
              <p14:xfrm>
                <a:off x="4875742" y="3015714"/>
                <a:ext cx="118800" cy="159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68182" y="3008154"/>
                  <a:ext cx="13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14:cNvPr>
                <p14:cNvContentPartPr/>
                <p14:nvPr/>
              </p14:nvContentPartPr>
              <p14:xfrm>
                <a:off x="5116942" y="3016434"/>
                <a:ext cx="113760" cy="126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09382" y="3008874"/>
                  <a:ext cx="128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14:cNvPr>
                <p14:cNvContentPartPr/>
                <p14:nvPr/>
              </p14:nvContentPartPr>
              <p14:xfrm>
                <a:off x="4661902" y="3282114"/>
                <a:ext cx="641520" cy="12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54342" y="3274554"/>
                  <a:ext cx="656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14:cNvPr>
                <p14:cNvContentPartPr/>
                <p14:nvPr/>
              </p14:nvContentPartPr>
              <p14:xfrm>
                <a:off x="4847302" y="3530874"/>
                <a:ext cx="175680" cy="302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39742" y="3523314"/>
                  <a:ext cx="190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14:cNvPr>
                <p14:cNvContentPartPr/>
                <p14:nvPr/>
              </p14:nvContentPartPr>
              <p14:xfrm>
                <a:off x="5143222" y="3597834"/>
                <a:ext cx="101880" cy="127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35662" y="3590274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14:cNvPr>
                <p14:cNvContentPartPr/>
                <p14:nvPr/>
              </p14:nvContentPartPr>
              <p14:xfrm>
                <a:off x="5338702" y="3604314"/>
                <a:ext cx="96840" cy="115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142" y="3596754"/>
                  <a:ext cx="111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14:cNvPr>
                <p14:cNvContentPartPr/>
                <p14:nvPr/>
              </p14:nvContentPartPr>
              <p14:xfrm>
                <a:off x="3982222" y="3199314"/>
                <a:ext cx="220680" cy="12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74662" y="3191754"/>
                  <a:ext cx="23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14:cNvPr>
                <p14:cNvContentPartPr/>
                <p14:nvPr/>
              </p14:nvContentPartPr>
              <p14:xfrm>
                <a:off x="4070422" y="3172674"/>
                <a:ext cx="105120" cy="190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62862" y="3165114"/>
                  <a:ext cx="120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14:cNvPr>
                <p14:cNvContentPartPr/>
                <p14:nvPr/>
              </p14:nvContentPartPr>
              <p14:xfrm>
                <a:off x="4081222" y="3507834"/>
                <a:ext cx="241920" cy="18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74022" y="3500274"/>
                  <a:ext cx="25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14:cNvPr>
                <p14:cNvContentPartPr/>
                <p14:nvPr/>
              </p14:nvContentPartPr>
              <p14:xfrm>
                <a:off x="4164022" y="3628074"/>
                <a:ext cx="123480" cy="289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56462" y="3620874"/>
                  <a:ext cx="138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14:cNvPr>
                <p14:cNvContentPartPr/>
                <p14:nvPr/>
              </p14:nvContentPartPr>
              <p14:xfrm>
                <a:off x="4451302" y="3452754"/>
                <a:ext cx="85680" cy="34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44102" y="3445194"/>
                  <a:ext cx="10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14:cNvPr>
                <p14:cNvContentPartPr/>
                <p14:nvPr/>
              </p14:nvContentPartPr>
              <p14:xfrm>
                <a:off x="4495582" y="3535554"/>
                <a:ext cx="64800" cy="3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88022" y="3527994"/>
                  <a:ext cx="795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CD3592-1BBC-A72A-834E-5F283C75A320}"/>
              </a:ext>
            </a:extLst>
          </p:cNvPr>
          <p:cNvGrpSpPr/>
          <p:nvPr/>
        </p:nvGrpSpPr>
        <p:grpSpPr>
          <a:xfrm>
            <a:off x="5731822" y="2974314"/>
            <a:ext cx="547200" cy="349560"/>
            <a:chOff x="5731822" y="2974314"/>
            <a:chExt cx="5472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14:cNvPr>
                <p14:cNvContentPartPr/>
                <p14:nvPr/>
              </p14:nvContentPartPr>
              <p14:xfrm>
                <a:off x="5731822" y="3194994"/>
                <a:ext cx="97560" cy="2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24262" y="3187434"/>
                  <a:ext cx="112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14:cNvPr>
                <p14:cNvContentPartPr/>
                <p14:nvPr/>
              </p14:nvContentPartPr>
              <p14:xfrm>
                <a:off x="5755582" y="3263754"/>
                <a:ext cx="172080" cy="60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48022" y="3256194"/>
                  <a:ext cx="187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14:cNvPr>
                <p14:cNvContentPartPr/>
                <p14:nvPr/>
              </p14:nvContentPartPr>
              <p14:xfrm>
                <a:off x="6045742" y="2974314"/>
                <a:ext cx="233280" cy="330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38182" y="2966754"/>
                  <a:ext cx="248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AAD3747-1CD3-6A00-2ACA-401299DD9FC5}"/>
              </a:ext>
            </a:extLst>
          </p:cNvPr>
          <p:cNvGrpSpPr/>
          <p:nvPr/>
        </p:nvGrpSpPr>
        <p:grpSpPr>
          <a:xfrm>
            <a:off x="4714102" y="3924354"/>
            <a:ext cx="5744160" cy="2853720"/>
            <a:chOff x="4714102" y="3924354"/>
            <a:chExt cx="5744160" cy="28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14:cNvPr>
                <p14:cNvContentPartPr/>
                <p14:nvPr/>
              </p14:nvContentPartPr>
              <p14:xfrm>
                <a:off x="6026662" y="3924354"/>
                <a:ext cx="157320" cy="2853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19102" y="3916794"/>
                  <a:ext cx="172440" cy="28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14:cNvPr>
                <p14:cNvContentPartPr/>
                <p14:nvPr/>
              </p14:nvContentPartPr>
              <p14:xfrm>
                <a:off x="4714102" y="6144834"/>
                <a:ext cx="5744160" cy="223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6542" y="6137274"/>
                  <a:ext cx="5759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A9CB2E6-B999-C00D-58CC-899FA6CE613F}"/>
              </a:ext>
            </a:extLst>
          </p:cNvPr>
          <p:cNvGrpSpPr/>
          <p:nvPr/>
        </p:nvGrpSpPr>
        <p:grpSpPr>
          <a:xfrm>
            <a:off x="4786822" y="4543914"/>
            <a:ext cx="984600" cy="341280"/>
            <a:chOff x="4786822" y="4543914"/>
            <a:chExt cx="98460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14:cNvPr>
                <p14:cNvContentPartPr/>
                <p14:nvPr/>
              </p14:nvContentPartPr>
              <p14:xfrm>
                <a:off x="4786822" y="4587114"/>
                <a:ext cx="540360" cy="298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79262" y="4579554"/>
                  <a:ext cx="555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14:cNvPr>
                <p14:cNvContentPartPr/>
                <p14:nvPr/>
              </p14:nvContentPartPr>
              <p14:xfrm>
                <a:off x="5331142" y="4718874"/>
                <a:ext cx="317160" cy="121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23942" y="4711314"/>
                  <a:ext cx="332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14:cNvPr>
                <p14:cNvContentPartPr/>
                <p14:nvPr/>
              </p14:nvContentPartPr>
              <p14:xfrm>
                <a:off x="5625982" y="4543914"/>
                <a:ext cx="145440" cy="28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18422" y="4536354"/>
                  <a:ext cx="160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0B8957-DD81-2565-DE97-5E4F829CDDB5}"/>
              </a:ext>
            </a:extLst>
          </p:cNvPr>
          <p:cNvGrpSpPr/>
          <p:nvPr/>
        </p:nvGrpSpPr>
        <p:grpSpPr>
          <a:xfrm>
            <a:off x="8994142" y="6249234"/>
            <a:ext cx="1162080" cy="326520"/>
            <a:chOff x="8994142" y="6249234"/>
            <a:chExt cx="11620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14:cNvPr>
                <p14:cNvContentPartPr/>
                <p14:nvPr/>
              </p14:nvContentPartPr>
              <p14:xfrm>
                <a:off x="8994142" y="6249234"/>
                <a:ext cx="239040" cy="58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86582" y="6242034"/>
                  <a:ext cx="25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14:cNvPr>
                <p14:cNvContentPartPr/>
                <p14:nvPr/>
              </p14:nvContentPartPr>
              <p14:xfrm>
                <a:off x="9174142" y="6320154"/>
                <a:ext cx="42480" cy="226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66582" y="6312594"/>
                  <a:ext cx="57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14:cNvPr>
                <p14:cNvContentPartPr/>
                <p14:nvPr/>
              </p14:nvContentPartPr>
              <p14:xfrm>
                <a:off x="9273142" y="6277674"/>
                <a:ext cx="265680" cy="269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65582" y="6270474"/>
                  <a:ext cx="2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14:cNvPr>
                <p14:cNvContentPartPr/>
                <p14:nvPr/>
              </p14:nvContentPartPr>
              <p14:xfrm>
                <a:off x="9594622" y="6400074"/>
                <a:ext cx="354960" cy="140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87062" y="6392514"/>
                  <a:ext cx="370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14:cNvPr>
                <p14:cNvContentPartPr/>
                <p14:nvPr/>
              </p14:nvContentPartPr>
              <p14:xfrm>
                <a:off x="9945262" y="6305394"/>
                <a:ext cx="201600" cy="169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38062" y="6297834"/>
                  <a:ext cx="21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14:cNvPr>
                <p14:cNvContentPartPr/>
                <p14:nvPr/>
              </p14:nvContentPartPr>
              <p14:xfrm>
                <a:off x="9917902" y="6293514"/>
                <a:ext cx="238320" cy="282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10342" y="6285954"/>
                  <a:ext cx="2534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14:cNvPr>
              <p14:cNvContentPartPr/>
              <p14:nvPr/>
            </p14:nvContentPartPr>
            <p14:xfrm>
              <a:off x="6223942" y="3921114"/>
              <a:ext cx="4552920" cy="1970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216382" y="3913554"/>
                <a:ext cx="45680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14:cNvPr>
              <p14:cNvContentPartPr/>
              <p14:nvPr/>
            </p14:nvContentPartPr>
            <p14:xfrm>
              <a:off x="6734782" y="5077434"/>
              <a:ext cx="91440" cy="720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704182" y="5046834"/>
                <a:ext cx="152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14:cNvPr>
              <p14:cNvContentPartPr/>
              <p14:nvPr/>
            </p14:nvContentPartPr>
            <p14:xfrm>
              <a:off x="7375582" y="5350314"/>
              <a:ext cx="70200" cy="96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344982" y="5319714"/>
                <a:ext cx="131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14:cNvPr>
              <p14:cNvContentPartPr/>
              <p14:nvPr/>
            </p14:nvContentPartPr>
            <p14:xfrm>
              <a:off x="6585022" y="3290754"/>
              <a:ext cx="1126440" cy="1710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580702" y="3286434"/>
                <a:ext cx="113508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14:cNvPr>
              <p14:cNvContentPartPr/>
              <p14:nvPr/>
            </p14:nvContentPartPr>
            <p14:xfrm>
              <a:off x="7523542" y="3613674"/>
              <a:ext cx="3659400" cy="1755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519222" y="3609354"/>
                <a:ext cx="366804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14:cNvPr>
              <p14:cNvContentPartPr/>
              <p14:nvPr/>
            </p14:nvContentPartPr>
            <p14:xfrm>
              <a:off x="6987502" y="5060154"/>
              <a:ext cx="376560" cy="299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83182" y="5055834"/>
                <a:ext cx="385200" cy="308520"/>
              </a:xfrm>
              <a:prstGeom prst="rect">
                <a:avLst/>
              </a:prstGeom>
            </p:spPr>
          </p:pic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BDB91EB0-704D-F80D-F389-B4236B78DE48}"/>
              </a:ext>
            </a:extLst>
          </p:cNvPr>
          <p:cNvSpPr txBox="1"/>
          <p:nvPr/>
        </p:nvSpPr>
        <p:spPr>
          <a:xfrm>
            <a:off x="124935" y="4708490"/>
            <a:ext cx="4460087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Here, the due to trade, the price is moved from point A to point B.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it goes like this, the pool will end up having only X tokens. And the price of Y would be ∞.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06D27B3-26D5-A89E-7419-567CAB804EB6}"/>
              </a:ext>
            </a:extLst>
          </p:cNvPr>
          <p:cNvGrpSpPr/>
          <p:nvPr/>
        </p:nvGrpSpPr>
        <p:grpSpPr>
          <a:xfrm>
            <a:off x="6531742" y="5220714"/>
            <a:ext cx="201600" cy="223560"/>
            <a:chOff x="6531742" y="5220714"/>
            <a:chExt cx="2016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14:cNvPr>
                <p14:cNvContentPartPr/>
                <p14:nvPr/>
              </p14:nvContentPartPr>
              <p14:xfrm>
                <a:off x="6531742" y="5220714"/>
                <a:ext cx="201600" cy="223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24182" y="5213154"/>
                  <a:ext cx="216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14:cNvPr>
                <p14:cNvContentPartPr/>
                <p14:nvPr/>
              </p14:nvContentPartPr>
              <p14:xfrm>
                <a:off x="6561262" y="5336634"/>
                <a:ext cx="154440" cy="20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53702" y="5329074"/>
                  <a:ext cx="1695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14:cNvPr>
              <p14:cNvContentPartPr/>
              <p14:nvPr/>
            </p14:nvContentPartPr>
            <p14:xfrm>
              <a:off x="7290262" y="5578194"/>
              <a:ext cx="187200" cy="323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82702" y="5570634"/>
                <a:ext cx="2023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C6EDC79-8934-7A36-9240-BA0437125920}"/>
              </a:ext>
            </a:extLst>
          </p:cNvPr>
          <p:cNvGrpSpPr/>
          <p:nvPr/>
        </p:nvGrpSpPr>
        <p:grpSpPr>
          <a:xfrm>
            <a:off x="8203582" y="26994"/>
            <a:ext cx="4055040" cy="1567080"/>
            <a:chOff x="8203582" y="26994"/>
            <a:chExt cx="4055040" cy="15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14:cNvPr>
                <p14:cNvContentPartPr/>
                <p14:nvPr/>
              </p14:nvContentPartPr>
              <p14:xfrm>
                <a:off x="8594542" y="160194"/>
                <a:ext cx="235440" cy="5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86982" y="152634"/>
                  <a:ext cx="250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14:cNvPr>
                <p14:cNvContentPartPr/>
                <p14:nvPr/>
              </p14:nvContentPartPr>
              <p14:xfrm>
                <a:off x="8751502" y="221754"/>
                <a:ext cx="10440" cy="32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43942" y="214194"/>
                  <a:ext cx="25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14:cNvPr>
                <p14:cNvContentPartPr/>
                <p14:nvPr/>
              </p14:nvContentPartPr>
              <p14:xfrm>
                <a:off x="8883622" y="246954"/>
                <a:ext cx="357840" cy="32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76062" y="239394"/>
                  <a:ext cx="372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14:cNvPr>
                <p14:cNvContentPartPr/>
                <p14:nvPr/>
              </p14:nvContentPartPr>
              <p14:xfrm>
                <a:off x="9202582" y="371874"/>
                <a:ext cx="344880" cy="12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95022" y="364314"/>
                  <a:ext cx="359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14:cNvPr>
                <p14:cNvContentPartPr/>
                <p14:nvPr/>
              </p14:nvContentPartPr>
              <p14:xfrm>
                <a:off x="9659782" y="180714"/>
                <a:ext cx="225360" cy="15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52222" y="173154"/>
                  <a:ext cx="24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14:cNvPr>
                <p14:cNvContentPartPr/>
                <p14:nvPr/>
              </p14:nvContentPartPr>
              <p14:xfrm>
                <a:off x="9692902" y="141834"/>
                <a:ext cx="160200" cy="238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85342" y="134274"/>
                  <a:ext cx="175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14:cNvPr>
                <p14:cNvContentPartPr/>
                <p14:nvPr/>
              </p14:nvContentPartPr>
              <p14:xfrm>
                <a:off x="10739062" y="126354"/>
                <a:ext cx="267480" cy="2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31502" y="118794"/>
                  <a:ext cx="28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14:cNvPr>
                <p14:cNvContentPartPr/>
                <p14:nvPr/>
              </p14:nvContentPartPr>
              <p14:xfrm>
                <a:off x="10897822" y="124554"/>
                <a:ext cx="286920" cy="29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90262" y="116994"/>
                  <a:ext cx="30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14:cNvPr>
                <p14:cNvContentPartPr/>
                <p14:nvPr/>
              </p14:nvContentPartPr>
              <p14:xfrm>
                <a:off x="11149462" y="239394"/>
                <a:ext cx="148320" cy="18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41902" y="231834"/>
                  <a:ext cx="163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14:cNvPr>
                <p14:cNvContentPartPr/>
                <p14:nvPr/>
              </p14:nvContentPartPr>
              <p14:xfrm>
                <a:off x="11329462" y="256674"/>
                <a:ext cx="308160" cy="11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21902" y="249114"/>
                  <a:ext cx="322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14:cNvPr>
                <p14:cNvContentPartPr/>
                <p14:nvPr/>
              </p14:nvContentPartPr>
              <p14:xfrm>
                <a:off x="11642662" y="108714"/>
                <a:ext cx="169560" cy="30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35102" y="101154"/>
                  <a:ext cx="184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14:cNvPr>
                <p14:cNvContentPartPr/>
                <p14:nvPr/>
              </p14:nvContentPartPr>
              <p14:xfrm>
                <a:off x="9022582" y="884154"/>
                <a:ext cx="17640" cy="27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15022" y="876594"/>
                  <a:ext cx="32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14:cNvPr>
                <p14:cNvContentPartPr/>
                <p14:nvPr/>
              </p14:nvContentPartPr>
              <p14:xfrm>
                <a:off x="9161182" y="911514"/>
                <a:ext cx="207720" cy="19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53622" y="903954"/>
                  <a:ext cx="222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14:cNvPr>
                <p14:cNvContentPartPr/>
                <p14:nvPr/>
              </p14:nvContentPartPr>
              <p14:xfrm>
                <a:off x="9399862" y="950034"/>
                <a:ext cx="122400" cy="17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92302" y="942474"/>
                  <a:ext cx="13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14:cNvPr>
                <p14:cNvContentPartPr/>
                <p14:nvPr/>
              </p14:nvContentPartPr>
              <p14:xfrm>
                <a:off x="9611902" y="812154"/>
                <a:ext cx="139680" cy="35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04342" y="804954"/>
                  <a:ext cx="154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14:cNvPr>
                <p14:cNvContentPartPr/>
                <p14:nvPr/>
              </p14:nvContentPartPr>
              <p14:xfrm>
                <a:off x="11167102" y="749154"/>
                <a:ext cx="211680" cy="320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59542" y="741594"/>
                  <a:ext cx="226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14:cNvPr>
                <p14:cNvContentPartPr/>
                <p14:nvPr/>
              </p14:nvContentPartPr>
              <p14:xfrm>
                <a:off x="11476702" y="761754"/>
                <a:ext cx="136800" cy="290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69142" y="754194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14:cNvPr>
                <p14:cNvContentPartPr/>
                <p14:nvPr/>
              </p14:nvContentPartPr>
              <p14:xfrm>
                <a:off x="11727262" y="785874"/>
                <a:ext cx="137160" cy="320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19702" y="778314"/>
                  <a:ext cx="152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14:cNvPr>
                <p14:cNvContentPartPr/>
                <p14:nvPr/>
              </p14:nvContentPartPr>
              <p14:xfrm>
                <a:off x="8203582" y="26994"/>
                <a:ext cx="4055040" cy="1567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96382" y="19434"/>
                  <a:ext cx="4070160" cy="158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323841E-E451-AABD-C24C-A7ED421BBD34}"/>
              </a:ext>
            </a:extLst>
          </p:cNvPr>
          <p:cNvGrpSpPr/>
          <p:nvPr/>
        </p:nvGrpSpPr>
        <p:grpSpPr>
          <a:xfrm>
            <a:off x="8755462" y="1694874"/>
            <a:ext cx="3079440" cy="1796760"/>
            <a:chOff x="8755462" y="1694874"/>
            <a:chExt cx="3079440" cy="17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14:cNvPr>
                <p14:cNvContentPartPr/>
                <p14:nvPr/>
              </p14:nvContentPartPr>
              <p14:xfrm>
                <a:off x="10839142" y="1772994"/>
                <a:ext cx="39960" cy="215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31582" y="1765434"/>
                  <a:ext cx="5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14:cNvPr>
                <p14:cNvContentPartPr/>
                <p14:nvPr/>
              </p14:nvContentPartPr>
              <p14:xfrm>
                <a:off x="10996102" y="1772994"/>
                <a:ext cx="353520" cy="181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88542" y="1765434"/>
                  <a:ext cx="368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14:cNvPr>
                <p14:cNvContentPartPr/>
                <p14:nvPr/>
              </p14:nvContentPartPr>
              <p14:xfrm>
                <a:off x="11439622" y="1694874"/>
                <a:ext cx="162000" cy="267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2062" y="1687314"/>
                  <a:ext cx="177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14:cNvPr>
                <p14:cNvContentPartPr/>
                <p14:nvPr/>
              </p14:nvContentPartPr>
              <p14:xfrm>
                <a:off x="10796662" y="2147754"/>
                <a:ext cx="1018080" cy="63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89102" y="2140194"/>
                  <a:ext cx="10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14:cNvPr>
                <p14:cNvContentPartPr/>
                <p14:nvPr/>
              </p14:nvContentPartPr>
              <p14:xfrm>
                <a:off x="11168902" y="2338914"/>
                <a:ext cx="171360" cy="232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61342" y="2331354"/>
                  <a:ext cx="186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14:cNvPr>
                <p14:cNvContentPartPr/>
                <p14:nvPr/>
              </p14:nvContentPartPr>
              <p14:xfrm>
                <a:off x="11409742" y="2336754"/>
                <a:ext cx="158040" cy="235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402182" y="232919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14:cNvPr>
                <p14:cNvContentPartPr/>
                <p14:nvPr/>
              </p14:nvContentPartPr>
              <p14:xfrm>
                <a:off x="11668582" y="2324514"/>
                <a:ext cx="166320" cy="273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61022" y="2316954"/>
                  <a:ext cx="181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14:cNvPr>
                <p14:cNvContentPartPr/>
                <p14:nvPr/>
              </p14:nvContentPartPr>
              <p14:xfrm>
                <a:off x="10462582" y="3302274"/>
                <a:ext cx="114120" cy="34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55022" y="3294714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14:cNvPr>
                <p14:cNvContentPartPr/>
                <p14:nvPr/>
              </p14:nvContentPartPr>
              <p14:xfrm>
                <a:off x="10503982" y="3399474"/>
                <a:ext cx="59040" cy="16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96422" y="3391914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14:cNvPr>
                <p14:cNvContentPartPr/>
                <p14:nvPr/>
              </p14:nvContentPartPr>
              <p14:xfrm>
                <a:off x="10508302" y="3329634"/>
                <a:ext cx="162000" cy="3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01102" y="3322074"/>
                  <a:ext cx="177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14:cNvPr>
                <p14:cNvContentPartPr/>
                <p14:nvPr/>
              </p14:nvContentPartPr>
              <p14:xfrm>
                <a:off x="10578502" y="3405954"/>
                <a:ext cx="128520" cy="3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570942" y="3398394"/>
                  <a:ext cx="14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14:cNvPr>
                <p14:cNvContentPartPr/>
                <p14:nvPr/>
              </p14:nvContentPartPr>
              <p14:xfrm>
                <a:off x="10907182" y="3162594"/>
                <a:ext cx="143280" cy="305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99622" y="3155034"/>
                  <a:ext cx="158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14:cNvPr>
                <p14:cNvContentPartPr/>
                <p14:nvPr/>
              </p14:nvContentPartPr>
              <p14:xfrm>
                <a:off x="11182582" y="3363834"/>
                <a:ext cx="3960" cy="1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75022" y="3356274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14:cNvPr>
                <p14:cNvContentPartPr/>
                <p14:nvPr/>
              </p14:nvContentPartPr>
              <p14:xfrm>
                <a:off x="11279782" y="3217674"/>
                <a:ext cx="101520" cy="148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72222" y="3210114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14:cNvPr>
                <p14:cNvContentPartPr/>
                <p14:nvPr/>
              </p14:nvContentPartPr>
              <p14:xfrm>
                <a:off x="11469142" y="3180954"/>
                <a:ext cx="27000" cy="198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61582" y="3173394"/>
                  <a:ext cx="42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14:cNvPr>
                <p14:cNvContentPartPr/>
                <p14:nvPr/>
              </p14:nvContentPartPr>
              <p14:xfrm>
                <a:off x="11588662" y="3156114"/>
                <a:ext cx="121680" cy="207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81102" y="3148554"/>
                  <a:ext cx="136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14:cNvPr>
                <p14:cNvContentPartPr/>
                <p14:nvPr/>
              </p14:nvContentPartPr>
              <p14:xfrm>
                <a:off x="11676502" y="3110394"/>
                <a:ext cx="145440" cy="48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68942" y="3102834"/>
                  <a:ext cx="160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14:cNvPr>
                <p14:cNvContentPartPr/>
                <p14:nvPr/>
              </p14:nvContentPartPr>
              <p14:xfrm>
                <a:off x="11158822" y="3384714"/>
                <a:ext cx="3060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151262" y="3377154"/>
                  <a:ext cx="45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14:cNvPr>
                <p14:cNvContentPartPr/>
                <p14:nvPr/>
              </p14:nvContentPartPr>
              <p14:xfrm>
                <a:off x="9213382" y="2027154"/>
                <a:ext cx="169560" cy="41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05822" y="2019954"/>
                  <a:ext cx="184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14:cNvPr>
                <p14:cNvContentPartPr/>
                <p14:nvPr/>
              </p14:nvContentPartPr>
              <p14:xfrm>
                <a:off x="9439822" y="2245314"/>
                <a:ext cx="288360" cy="15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432262" y="2238114"/>
                  <a:ext cx="303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14:cNvPr>
                <p14:cNvContentPartPr/>
                <p14:nvPr/>
              </p14:nvContentPartPr>
              <p14:xfrm>
                <a:off x="9689302" y="2150634"/>
                <a:ext cx="34200" cy="10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81742" y="2143074"/>
                  <a:ext cx="49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14:cNvPr>
                <p14:cNvContentPartPr/>
                <p14:nvPr/>
              </p14:nvContentPartPr>
              <p14:xfrm>
                <a:off x="9814222" y="2212914"/>
                <a:ext cx="117000" cy="165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06662" y="2205354"/>
                  <a:ext cx="132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14:cNvPr>
                <p14:cNvContentPartPr/>
                <p14:nvPr/>
              </p14:nvContentPartPr>
              <p14:xfrm>
                <a:off x="9956422" y="2260794"/>
                <a:ext cx="83160" cy="111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862" y="2253234"/>
                  <a:ext cx="9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14:cNvPr>
                <p14:cNvContentPartPr/>
                <p14:nvPr/>
              </p14:nvContentPartPr>
              <p14:xfrm>
                <a:off x="10329382" y="2087994"/>
                <a:ext cx="113400" cy="2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21822" y="2080434"/>
                  <a:ext cx="128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14:cNvPr>
                <p14:cNvContentPartPr/>
                <p14:nvPr/>
              </p14:nvContentPartPr>
              <p14:xfrm>
                <a:off x="10354942" y="2224074"/>
                <a:ext cx="61200" cy="1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47382" y="2216514"/>
                  <a:ext cx="75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14:cNvPr>
                <p14:cNvContentPartPr/>
                <p14:nvPr/>
              </p14:nvContentPartPr>
              <p14:xfrm>
                <a:off x="8755462" y="2517834"/>
                <a:ext cx="163080" cy="617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47902" y="2510274"/>
                  <a:ext cx="1782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14:cNvPr>
                <p14:cNvContentPartPr/>
                <p14:nvPr/>
              </p14:nvContentPartPr>
              <p14:xfrm>
                <a:off x="8952382" y="2656434"/>
                <a:ext cx="304200" cy="117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44822" y="2648874"/>
                  <a:ext cx="31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14:cNvPr>
                <p14:cNvContentPartPr/>
                <p14:nvPr/>
              </p14:nvContentPartPr>
              <p14:xfrm>
                <a:off x="9258022" y="2494074"/>
                <a:ext cx="723960" cy="264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50462" y="2486514"/>
                  <a:ext cx="739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14:cNvPr>
                <p14:cNvContentPartPr/>
                <p14:nvPr/>
              </p14:nvContentPartPr>
              <p14:xfrm>
                <a:off x="9909982" y="2546274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02782" y="25387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14:cNvPr>
                <p14:cNvContentPartPr/>
                <p14:nvPr/>
              </p14:nvContentPartPr>
              <p14:xfrm>
                <a:off x="9995662" y="2575794"/>
                <a:ext cx="119880" cy="387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8102" y="2568234"/>
                  <a:ext cx="134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14:cNvPr>
                <p14:cNvContentPartPr/>
                <p14:nvPr/>
              </p14:nvContentPartPr>
              <p14:xfrm>
                <a:off x="9809182" y="2587674"/>
                <a:ext cx="360" cy="3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1622" y="2580114"/>
                  <a:ext cx="1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14:cNvPr>
                <p14:cNvContentPartPr/>
                <p14:nvPr/>
              </p14:nvContentPartPr>
              <p14:xfrm>
                <a:off x="9167302" y="2915634"/>
                <a:ext cx="40680" cy="288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59742" y="2908074"/>
                  <a:ext cx="55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14:cNvPr>
                <p14:cNvContentPartPr/>
                <p14:nvPr/>
              </p14:nvContentPartPr>
              <p14:xfrm>
                <a:off x="9140662" y="2993754"/>
                <a:ext cx="434880" cy="120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33102" y="2986194"/>
                  <a:ext cx="450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14:cNvPr>
                <p14:cNvContentPartPr/>
                <p14:nvPr/>
              </p14:nvContentPartPr>
              <p14:xfrm>
                <a:off x="9626302" y="2833194"/>
                <a:ext cx="185400" cy="31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18742" y="2825634"/>
                  <a:ext cx="200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14:cNvPr>
                <p14:cNvContentPartPr/>
                <p14:nvPr/>
              </p14:nvContentPartPr>
              <p14:xfrm>
                <a:off x="8989822" y="3295794"/>
                <a:ext cx="100440" cy="114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82262" y="3288234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14:cNvPr>
                <p14:cNvContentPartPr/>
                <p14:nvPr/>
              </p14:nvContentPartPr>
              <p14:xfrm>
                <a:off x="9191782" y="3349794"/>
                <a:ext cx="5760" cy="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84582" y="3342234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14:cNvPr>
                <p14:cNvContentPartPr/>
                <p14:nvPr/>
              </p14:nvContentPartPr>
              <p14:xfrm>
                <a:off x="9191782" y="3253674"/>
                <a:ext cx="163080" cy="210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84582" y="3246114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14:cNvPr>
                <p14:cNvContentPartPr/>
                <p14:nvPr/>
              </p14:nvContentPartPr>
              <p14:xfrm>
                <a:off x="9213022" y="3414234"/>
                <a:ext cx="15120" cy="1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05462" y="3406674"/>
                  <a:ext cx="30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14:cNvPr>
                <p14:cNvContentPartPr/>
                <p14:nvPr/>
              </p14:nvContentPartPr>
              <p14:xfrm>
                <a:off x="9437302" y="3207234"/>
                <a:ext cx="112320" cy="263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29742" y="3199674"/>
                  <a:ext cx="127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14:cNvPr>
                <p14:cNvContentPartPr/>
                <p14:nvPr/>
              </p14:nvContentPartPr>
              <p14:xfrm>
                <a:off x="9462862" y="3284634"/>
                <a:ext cx="20520" cy="43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55302" y="3277074"/>
                  <a:ext cx="3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14:cNvPr>
                <p14:cNvContentPartPr/>
                <p14:nvPr/>
              </p14:nvContentPartPr>
              <p14:xfrm>
                <a:off x="9618022" y="3425394"/>
                <a:ext cx="144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0462" y="3417834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14:cNvPr>
                <p14:cNvContentPartPr/>
                <p14:nvPr/>
              </p14:nvContentPartPr>
              <p14:xfrm>
                <a:off x="9642862" y="3472194"/>
                <a:ext cx="3960" cy="19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35302" y="3464634"/>
                  <a:ext cx="19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14:cNvPr>
                <p14:cNvContentPartPr/>
                <p14:nvPr/>
              </p14:nvContentPartPr>
              <p14:xfrm>
                <a:off x="9689662" y="2854074"/>
                <a:ext cx="228240" cy="618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82102" y="2846514"/>
                  <a:ext cx="24336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84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Macintosh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</cp:revision>
  <dcterms:created xsi:type="dcterms:W3CDTF">2022-06-07T16:56:40Z</dcterms:created>
  <dcterms:modified xsi:type="dcterms:W3CDTF">2022-06-07T17:58:51Z</dcterms:modified>
</cp:coreProperties>
</file>