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68E9-5A5C-4219-A26B-40110BCEB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A414-3A92-425F-ADA4-463DD87C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E80A1-8838-4AE2-BC47-8EB2B31A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FD6C-9F7C-4684-918A-6A7057B8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9AEA-5CE9-46C5-99B6-F6970F14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5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80B-F34D-48C8-B3E7-F395564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DF7BB-2DA1-4BEA-977A-0F0E2D269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0E957-A53C-4B94-AEB3-DC0E11C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EB38-8490-4ACD-B260-CBE5047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4FB7-4163-48AE-B7AB-1714EA5E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D48A6-FF32-452C-A644-80E3AB755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7A800-4732-41E1-B08C-24CEFD45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6D4D-B2B7-49BC-8127-DACB1E09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69CF2-839C-4562-8423-DD8CD08D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3B0A-7299-43D4-BF4B-860A3DA2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96AF-A984-4F0C-AD0F-79713174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C911-9C75-414E-A19E-25E9D7A9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6D39-DAFC-4FA9-B2E7-9A59A338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7321-0F67-4272-9051-3D47F600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17B1C-FBD7-48C1-8086-44BF0F1A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C959-7BDA-48B2-9023-083B2BEA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9C4FC-41C8-4FE2-9D0D-140553DB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79C3-674E-4E1C-AB1C-395A19A4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D68A-1A0A-43FC-A01F-6F7BD828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3ABD-8645-401D-8D52-2085D13B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2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B855-8A6C-47B5-8ADD-A6C40A2C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45C1-5FA3-4E3D-AE1A-CDF192E09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7DF89-A0B2-4097-BC63-FFB00CAED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0DBBC-8B2A-4E12-B44C-00E24318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A1D1-2E3A-4E30-9048-458C618D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F1B7-E9BA-4B88-9734-88CF6695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5495-66FC-4431-9AEA-B824C404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E2C93-E25A-4654-A416-244AE7C3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4C161-8C9A-40E2-B59D-E806FB41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8B79F-31D2-41C0-A141-03DD98568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99BC7-6917-4922-9D37-8B682850A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1D189-6CDA-40D5-A2A8-2A1FFDBC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2CFC0-EE53-49D9-BB79-EEFD6158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2CB0D-1F30-40F2-9B73-A3C9DFDF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0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E6D5-F3D9-4A1C-A134-ADE0509E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FA95F-1BE6-4D5F-A3F9-C86DE2CB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F3651-305F-4194-A6CD-05B4BEB2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2890D-9BD4-4146-9FB8-13D8CDAD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B09E4-29F1-4C0F-9760-17910A3B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B5A50-A13E-439D-9809-933721F0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D7A2-1520-4D80-BBFD-EB8DD8BB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FF35-E681-4122-9F51-96F54E33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9E93-7A0C-4609-BEEF-0FD292EC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7D0BC-D1E6-4A4C-896F-6F7684B2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E60E5-09D6-40F6-A967-407028BA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9BE3-6BA5-4739-A356-151284A0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6D85-101D-48A4-B180-B61E39C0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F2A3-1AB9-40F3-9B24-4252CD91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8557-24BA-448E-A647-33F6C32CD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F1A68-29BA-4ED3-A6FC-4DCCD8D23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27BB6-A05E-4E30-8C01-EED1186B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678A-DFB9-42BD-BA41-8099D84F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BB699-85E8-46D6-8F54-1B0D50CA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2F9D4-DA53-4DEC-9B2F-6C6CF335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9F44B-EF77-470C-B9B9-C84A4B90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B8A6E-9EB8-4F84-8753-7179DE402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9191-120E-4449-8764-B13DF909A2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D30F-0618-4B87-89AB-05626AA8C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44A6-4550-4BC0-9B61-4F2DCE7E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4EC1-BBAC-480D-AC6E-2DE71352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ommons.wikimedia.org/wiki/File:Doctor_Writing_on_Clipboard_Cartoon.svg" TargetMode="External"/><Relationship Id="rId7" Type="http://schemas.openxmlformats.org/officeDocument/2006/relationships/hyperlink" Target="https://pixabay.com/en/ambulance-help-first-aid-202090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pixabay.com/fr/m%C3%A9decin-illustration-m%C3%A9decine-1650291/" TargetMode="External"/><Relationship Id="rId5" Type="http://schemas.openxmlformats.org/officeDocument/2006/relationships/hyperlink" Target="https://www.newgrounds.com/art/view/jsabbott/hospital-vector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jpg"/><Relationship Id="rId9" Type="http://schemas.openxmlformats.org/officeDocument/2006/relationships/hyperlink" Target="https://commons.wikimedia.org/wiki/File:Nurse_Pushing_a_Patient_on_a_Wheelchair_Cartoon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m%C3%A9decin-illustration-m%C3%A9decine-1650291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yellow-car-top-view-remi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bright-green-racing-car-vector-illustrat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963D-5C80-4A89-92FF-A973F74C4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0EDB4-297F-4EE3-86A7-67107E2BF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Abhijit Roy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4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F55-2DB2-4188-8683-D3AE64CB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Snip an image out of many</a:t>
            </a:r>
          </a:p>
        </p:txBody>
      </p:sp>
    </p:spTree>
    <p:extLst>
      <p:ext uri="{BB962C8B-B14F-4D97-AF65-F5344CB8AC3E}">
        <p14:creationId xmlns:p14="http://schemas.microsoft.com/office/powerpoint/2010/main" val="117859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0B8CB-B1CB-4AE4-BB7A-068C622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19" y="568171"/>
            <a:ext cx="4899838" cy="45830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DBA85DC-0CD7-4F7D-B4CE-6AC2F4CEC3EE}"/>
              </a:ext>
            </a:extLst>
          </p:cNvPr>
          <p:cNvGrpSpPr/>
          <p:nvPr/>
        </p:nvGrpSpPr>
        <p:grpSpPr>
          <a:xfrm>
            <a:off x="8162201" y="1552828"/>
            <a:ext cx="1281888" cy="1306873"/>
            <a:chOff x="7283656" y="4627230"/>
            <a:chExt cx="1281888" cy="1306873"/>
          </a:xfrm>
        </p:grpSpPr>
        <p:sp>
          <p:nvSpPr>
            <p:cNvPr id="7" name="Graphic 4">
              <a:extLst>
                <a:ext uri="{FF2B5EF4-FFF2-40B4-BE49-F238E27FC236}">
                  <a16:creationId xmlns:a16="http://schemas.microsoft.com/office/drawing/2014/main" id="{15D9370C-E0AB-4F14-8430-3AEBF9139D82}"/>
                </a:ext>
              </a:extLst>
            </p:cNvPr>
            <p:cNvSpPr/>
            <p:nvPr/>
          </p:nvSpPr>
          <p:spPr>
            <a:xfrm>
              <a:off x="7689808" y="4864435"/>
              <a:ext cx="199115" cy="215315"/>
            </a:xfrm>
            <a:custGeom>
              <a:avLst/>
              <a:gdLst>
                <a:gd name="connsiteX0" fmla="*/ 104406 w 199115"/>
                <a:gd name="connsiteY0" fmla="*/ 215424 h 215315"/>
                <a:gd name="connsiteX1" fmla="*/ 91050 w 199115"/>
                <a:gd name="connsiteY1" fmla="*/ 182844 h 215315"/>
                <a:gd name="connsiteX2" fmla="*/ 27258 w 199115"/>
                <a:gd name="connsiteY2" fmla="*/ 182268 h 215315"/>
                <a:gd name="connsiteX3" fmla="*/ 23046 w 199115"/>
                <a:gd name="connsiteY3" fmla="*/ 155124 h 215315"/>
                <a:gd name="connsiteX4" fmla="*/ 47238 w 199115"/>
                <a:gd name="connsiteY4" fmla="*/ 141588 h 215315"/>
                <a:gd name="connsiteX5" fmla="*/ 23190 w 199115"/>
                <a:gd name="connsiteY5" fmla="*/ 141373 h 215315"/>
                <a:gd name="connsiteX6" fmla="*/ 23334 w 199115"/>
                <a:gd name="connsiteY6" fmla="*/ 125316 h 215315"/>
                <a:gd name="connsiteX7" fmla="*/ 294 w 199115"/>
                <a:gd name="connsiteY7" fmla="*/ 109584 h 215315"/>
                <a:gd name="connsiteX8" fmla="*/ 30030 w 199115"/>
                <a:gd name="connsiteY8" fmla="*/ 76357 h 215315"/>
                <a:gd name="connsiteX9" fmla="*/ 31290 w 199115"/>
                <a:gd name="connsiteY9" fmla="*/ 38953 h 215315"/>
                <a:gd name="connsiteX10" fmla="*/ 71034 w 199115"/>
                <a:gd name="connsiteY10" fmla="*/ 145 h 215315"/>
                <a:gd name="connsiteX11" fmla="*/ 164454 w 199115"/>
                <a:gd name="connsiteY11" fmla="*/ 5472 h 215315"/>
                <a:gd name="connsiteX12" fmla="*/ 199410 w 199115"/>
                <a:gd name="connsiteY12" fmla="*/ 30636 h 215315"/>
                <a:gd name="connsiteX13" fmla="*/ 198762 w 199115"/>
                <a:gd name="connsiteY13" fmla="*/ 100261 h 215315"/>
                <a:gd name="connsiteX14" fmla="*/ 151530 w 199115"/>
                <a:gd name="connsiteY14" fmla="*/ 139896 h 215315"/>
                <a:gd name="connsiteX15" fmla="*/ 149190 w 199115"/>
                <a:gd name="connsiteY15" fmla="*/ 187164 h 215315"/>
                <a:gd name="connsiteX16" fmla="*/ 104406 w 199115"/>
                <a:gd name="connsiteY16" fmla="*/ 215460 h 2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9115" h="215315">
                  <a:moveTo>
                    <a:pt x="104406" y="215424"/>
                  </a:moveTo>
                  <a:lnTo>
                    <a:pt x="91050" y="182844"/>
                  </a:lnTo>
                  <a:lnTo>
                    <a:pt x="27258" y="182268"/>
                  </a:lnTo>
                  <a:lnTo>
                    <a:pt x="23046" y="155124"/>
                  </a:lnTo>
                  <a:lnTo>
                    <a:pt x="47238" y="141588"/>
                  </a:lnTo>
                  <a:lnTo>
                    <a:pt x="23190" y="141373"/>
                  </a:lnTo>
                  <a:lnTo>
                    <a:pt x="23334" y="125316"/>
                  </a:lnTo>
                  <a:lnTo>
                    <a:pt x="294" y="109584"/>
                  </a:lnTo>
                  <a:lnTo>
                    <a:pt x="30030" y="76357"/>
                  </a:lnTo>
                  <a:lnTo>
                    <a:pt x="31290" y="38953"/>
                  </a:lnTo>
                  <a:lnTo>
                    <a:pt x="71034" y="145"/>
                  </a:lnTo>
                  <a:lnTo>
                    <a:pt x="164454" y="5472"/>
                  </a:lnTo>
                  <a:lnTo>
                    <a:pt x="199410" y="30636"/>
                  </a:lnTo>
                  <a:lnTo>
                    <a:pt x="198762" y="100261"/>
                  </a:lnTo>
                  <a:lnTo>
                    <a:pt x="151530" y="139896"/>
                  </a:lnTo>
                  <a:lnTo>
                    <a:pt x="149190" y="187164"/>
                  </a:lnTo>
                  <a:lnTo>
                    <a:pt x="104406" y="215460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4">
              <a:extLst>
                <a:ext uri="{FF2B5EF4-FFF2-40B4-BE49-F238E27FC236}">
                  <a16:creationId xmlns:a16="http://schemas.microsoft.com/office/drawing/2014/main" id="{D83B8B37-7464-4E8B-83AD-C96133069D67}"/>
                </a:ext>
              </a:extLst>
            </p:cNvPr>
            <p:cNvSpPr/>
            <p:nvPr/>
          </p:nvSpPr>
          <p:spPr>
            <a:xfrm>
              <a:off x="7738768" y="4988995"/>
              <a:ext cx="119735" cy="90755"/>
            </a:xfrm>
            <a:custGeom>
              <a:avLst/>
              <a:gdLst>
                <a:gd name="connsiteX0" fmla="*/ 64266 w 119735"/>
                <a:gd name="connsiteY0" fmla="*/ 149 h 90755"/>
                <a:gd name="connsiteX1" fmla="*/ 120030 w 119735"/>
                <a:gd name="connsiteY1" fmla="*/ 654 h 90755"/>
                <a:gd name="connsiteX2" fmla="*/ 102571 w 119735"/>
                <a:gd name="connsiteY2" fmla="*/ 15341 h 90755"/>
                <a:gd name="connsiteX3" fmla="*/ 100231 w 119735"/>
                <a:gd name="connsiteY3" fmla="*/ 62609 h 90755"/>
                <a:gd name="connsiteX4" fmla="*/ 55447 w 119735"/>
                <a:gd name="connsiteY4" fmla="*/ 90905 h 90755"/>
                <a:gd name="connsiteX5" fmla="*/ 42090 w 119735"/>
                <a:gd name="connsiteY5" fmla="*/ 58289 h 90755"/>
                <a:gd name="connsiteX6" fmla="*/ 295 w 119735"/>
                <a:gd name="connsiteY6" fmla="*/ 57894 h 90755"/>
                <a:gd name="connsiteX7" fmla="*/ 42486 w 119735"/>
                <a:gd name="connsiteY7" fmla="*/ 27293 h 90755"/>
                <a:gd name="connsiteX8" fmla="*/ 64266 w 119735"/>
                <a:gd name="connsiteY8" fmla="*/ 149 h 9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35" h="90755">
                  <a:moveTo>
                    <a:pt x="64266" y="149"/>
                  </a:moveTo>
                  <a:lnTo>
                    <a:pt x="120030" y="654"/>
                  </a:lnTo>
                  <a:lnTo>
                    <a:pt x="102571" y="15341"/>
                  </a:lnTo>
                  <a:lnTo>
                    <a:pt x="100231" y="62609"/>
                  </a:lnTo>
                  <a:lnTo>
                    <a:pt x="55447" y="90905"/>
                  </a:lnTo>
                  <a:lnTo>
                    <a:pt x="42090" y="58289"/>
                  </a:lnTo>
                  <a:lnTo>
                    <a:pt x="295" y="57894"/>
                  </a:lnTo>
                  <a:lnTo>
                    <a:pt x="42486" y="27293"/>
                  </a:lnTo>
                  <a:lnTo>
                    <a:pt x="64266" y="149"/>
                  </a:lnTo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4">
              <a:extLst>
                <a:ext uri="{FF2B5EF4-FFF2-40B4-BE49-F238E27FC236}">
                  <a16:creationId xmlns:a16="http://schemas.microsoft.com/office/drawing/2014/main" id="{99C6BEBE-6A24-4DCE-9F25-2478C51C82A4}"/>
                </a:ext>
              </a:extLst>
            </p:cNvPr>
            <p:cNvSpPr/>
            <p:nvPr/>
          </p:nvSpPr>
          <p:spPr>
            <a:xfrm>
              <a:off x="7690492" y="4864182"/>
              <a:ext cx="202931" cy="143100"/>
            </a:xfrm>
            <a:custGeom>
              <a:avLst/>
              <a:gdLst>
                <a:gd name="connsiteX0" fmla="*/ 104802 w 202931"/>
                <a:gd name="connsiteY0" fmla="*/ 100870 h 143100"/>
                <a:gd name="connsiteX1" fmla="*/ 104298 w 202931"/>
                <a:gd name="connsiteY1" fmla="*/ 58895 h 143100"/>
                <a:gd name="connsiteX2" fmla="*/ 92742 w 202931"/>
                <a:gd name="connsiteY2" fmla="*/ 39778 h 143100"/>
                <a:gd name="connsiteX3" fmla="*/ 294 w 202931"/>
                <a:gd name="connsiteY3" fmla="*/ 38914 h 143100"/>
                <a:gd name="connsiteX4" fmla="*/ 45006 w 202931"/>
                <a:gd name="connsiteY4" fmla="*/ 142 h 143100"/>
                <a:gd name="connsiteX5" fmla="*/ 165462 w 202931"/>
                <a:gd name="connsiteY5" fmla="*/ 1258 h 143100"/>
                <a:gd name="connsiteX6" fmla="*/ 203226 w 202931"/>
                <a:gd name="connsiteY6" fmla="*/ 30706 h 143100"/>
                <a:gd name="connsiteX7" fmla="*/ 202578 w 202931"/>
                <a:gd name="connsiteY7" fmla="*/ 101806 h 143100"/>
                <a:gd name="connsiteX8" fmla="*/ 151710 w 202931"/>
                <a:gd name="connsiteY8" fmla="*/ 143242 h 143100"/>
                <a:gd name="connsiteX9" fmla="*/ 124530 w 202931"/>
                <a:gd name="connsiteY9" fmla="*/ 125062 h 143100"/>
                <a:gd name="connsiteX10" fmla="*/ 139902 w 202931"/>
                <a:gd name="connsiteY10" fmla="*/ 104831 h 143100"/>
                <a:gd name="connsiteX11" fmla="*/ 140118 w 202931"/>
                <a:gd name="connsiteY11" fmla="*/ 80818 h 143100"/>
                <a:gd name="connsiteX12" fmla="*/ 118374 w 202931"/>
                <a:gd name="connsiteY12" fmla="*/ 80602 h 143100"/>
                <a:gd name="connsiteX13" fmla="*/ 104802 w 202931"/>
                <a:gd name="connsiteY13" fmla="*/ 100870 h 1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931" h="143100">
                  <a:moveTo>
                    <a:pt x="104802" y="100870"/>
                  </a:moveTo>
                  <a:lnTo>
                    <a:pt x="104298" y="58895"/>
                  </a:lnTo>
                  <a:lnTo>
                    <a:pt x="92742" y="39778"/>
                  </a:lnTo>
                  <a:lnTo>
                    <a:pt x="294" y="38914"/>
                  </a:lnTo>
                  <a:lnTo>
                    <a:pt x="45006" y="142"/>
                  </a:lnTo>
                  <a:lnTo>
                    <a:pt x="165462" y="1258"/>
                  </a:lnTo>
                  <a:lnTo>
                    <a:pt x="203226" y="30706"/>
                  </a:lnTo>
                  <a:lnTo>
                    <a:pt x="202578" y="101806"/>
                  </a:lnTo>
                  <a:lnTo>
                    <a:pt x="151710" y="143242"/>
                  </a:lnTo>
                  <a:lnTo>
                    <a:pt x="124530" y="125062"/>
                  </a:lnTo>
                  <a:lnTo>
                    <a:pt x="139902" y="104831"/>
                  </a:lnTo>
                  <a:lnTo>
                    <a:pt x="140118" y="80818"/>
                  </a:lnTo>
                  <a:lnTo>
                    <a:pt x="118374" y="80602"/>
                  </a:lnTo>
                  <a:lnTo>
                    <a:pt x="104802" y="100870"/>
                  </a:lnTo>
                </a:path>
              </a:pathLst>
            </a:custGeom>
            <a:solidFill>
              <a:srgbClr val="5A37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4">
              <a:extLst>
                <a:ext uri="{FF2B5EF4-FFF2-40B4-BE49-F238E27FC236}">
                  <a16:creationId xmlns:a16="http://schemas.microsoft.com/office/drawing/2014/main" id="{115DF10C-355F-4A5D-B0F6-91B242ED69D1}"/>
                </a:ext>
              </a:extLst>
            </p:cNvPr>
            <p:cNvSpPr/>
            <p:nvPr/>
          </p:nvSpPr>
          <p:spPr>
            <a:xfrm>
              <a:off x="7349140" y="5768575"/>
              <a:ext cx="135683" cy="50075"/>
            </a:xfrm>
            <a:custGeom>
              <a:avLst/>
              <a:gdLst>
                <a:gd name="connsiteX0" fmla="*/ 135949 w 135683"/>
                <a:gd name="connsiteY0" fmla="*/ 13276 h 50075"/>
                <a:gd name="connsiteX1" fmla="*/ 135697 w 135683"/>
                <a:gd name="connsiteY1" fmla="*/ 50284 h 50075"/>
                <a:gd name="connsiteX2" fmla="*/ 265 w 135683"/>
                <a:gd name="connsiteY2" fmla="*/ 208 h 50075"/>
                <a:gd name="connsiteX3" fmla="*/ 110389 w 135683"/>
                <a:gd name="connsiteY3" fmla="*/ 3845 h 50075"/>
                <a:gd name="connsiteX4" fmla="*/ 135949 w 135683"/>
                <a:gd name="connsiteY4" fmla="*/ 13276 h 5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83" h="50075">
                  <a:moveTo>
                    <a:pt x="135949" y="13276"/>
                  </a:moveTo>
                  <a:lnTo>
                    <a:pt x="135697" y="50284"/>
                  </a:lnTo>
                  <a:lnTo>
                    <a:pt x="265" y="208"/>
                  </a:lnTo>
                  <a:lnTo>
                    <a:pt x="110389" y="3845"/>
                  </a:lnTo>
                  <a:lnTo>
                    <a:pt x="135949" y="13276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4">
              <a:extLst>
                <a:ext uri="{FF2B5EF4-FFF2-40B4-BE49-F238E27FC236}">
                  <a16:creationId xmlns:a16="http://schemas.microsoft.com/office/drawing/2014/main" id="{AC14F21F-E929-43FC-899C-E96ED1D831D2}"/>
                </a:ext>
              </a:extLst>
            </p:cNvPr>
            <p:cNvSpPr/>
            <p:nvPr/>
          </p:nvSpPr>
          <p:spPr>
            <a:xfrm>
              <a:off x="7718463" y="5046775"/>
              <a:ext cx="186876" cy="395352"/>
            </a:xfrm>
            <a:custGeom>
              <a:avLst/>
              <a:gdLst>
                <a:gd name="connsiteX0" fmla="*/ 142280 w 186876"/>
                <a:gd name="connsiteY0" fmla="*/ 166 h 395352"/>
                <a:gd name="connsiteX1" fmla="*/ 68912 w 186876"/>
                <a:gd name="connsiteY1" fmla="*/ 42321 h 395352"/>
                <a:gd name="connsiteX2" fmla="*/ 33776 w 186876"/>
                <a:gd name="connsiteY2" fmla="*/ 141465 h 395352"/>
                <a:gd name="connsiteX3" fmla="*/ 296 w 186876"/>
                <a:gd name="connsiteY3" fmla="*/ 353650 h 395352"/>
                <a:gd name="connsiteX4" fmla="*/ 178676 w 186876"/>
                <a:gd name="connsiteY4" fmla="*/ 395518 h 395352"/>
                <a:gd name="connsiteX5" fmla="*/ 168128 w 186876"/>
                <a:gd name="connsiteY5" fmla="*/ 219801 h 395352"/>
                <a:gd name="connsiteX6" fmla="*/ 187172 w 186876"/>
                <a:gd name="connsiteY6" fmla="*/ 56685 h 395352"/>
                <a:gd name="connsiteX7" fmla="*/ 142280 w 186876"/>
                <a:gd name="connsiteY7" fmla="*/ 166 h 3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876" h="395352">
                  <a:moveTo>
                    <a:pt x="142280" y="166"/>
                  </a:moveTo>
                  <a:lnTo>
                    <a:pt x="68912" y="42321"/>
                  </a:lnTo>
                  <a:lnTo>
                    <a:pt x="33776" y="141465"/>
                  </a:lnTo>
                  <a:lnTo>
                    <a:pt x="296" y="353650"/>
                  </a:lnTo>
                  <a:lnTo>
                    <a:pt x="178676" y="395518"/>
                  </a:lnTo>
                  <a:lnTo>
                    <a:pt x="168128" y="219801"/>
                  </a:lnTo>
                  <a:lnTo>
                    <a:pt x="187172" y="56685"/>
                  </a:lnTo>
                  <a:lnTo>
                    <a:pt x="142280" y="166"/>
                  </a:lnTo>
                </a:path>
              </a:pathLst>
            </a:custGeom>
            <a:solidFill>
              <a:srgbClr val="FD622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4">
              <a:extLst>
                <a:ext uri="{FF2B5EF4-FFF2-40B4-BE49-F238E27FC236}">
                  <a16:creationId xmlns:a16="http://schemas.microsoft.com/office/drawing/2014/main" id="{7E2F2F1B-C4A2-47AB-BC0D-D87FE3B784F1}"/>
                </a:ext>
              </a:extLst>
            </p:cNvPr>
            <p:cNvSpPr/>
            <p:nvPr/>
          </p:nvSpPr>
          <p:spPr>
            <a:xfrm>
              <a:off x="7448247" y="5381143"/>
              <a:ext cx="439200" cy="400464"/>
            </a:xfrm>
            <a:custGeom>
              <a:avLst/>
              <a:gdLst>
                <a:gd name="connsiteX0" fmla="*/ 409893 w 439200"/>
                <a:gd name="connsiteY0" fmla="*/ 113628 h 400464"/>
                <a:gd name="connsiteX1" fmla="*/ 439485 w 439200"/>
                <a:gd name="connsiteY1" fmla="*/ 46811 h 400464"/>
                <a:gd name="connsiteX2" fmla="*/ 278385 w 439200"/>
                <a:gd name="connsiteY2" fmla="*/ 192 h 400464"/>
                <a:gd name="connsiteX3" fmla="*/ 271545 w 439200"/>
                <a:gd name="connsiteY3" fmla="*/ 19560 h 400464"/>
                <a:gd name="connsiteX4" fmla="*/ 59396 w 439200"/>
                <a:gd name="connsiteY4" fmla="*/ 30324 h 400464"/>
                <a:gd name="connsiteX5" fmla="*/ 284 w 439200"/>
                <a:gd name="connsiteY5" fmla="*/ 390396 h 400464"/>
                <a:gd name="connsiteX6" fmla="*/ 35637 w 439200"/>
                <a:gd name="connsiteY6" fmla="*/ 400656 h 400464"/>
                <a:gd name="connsiteX7" fmla="*/ 137409 w 439200"/>
                <a:gd name="connsiteY7" fmla="*/ 111071 h 400464"/>
                <a:gd name="connsiteX8" fmla="*/ 409893 w 439200"/>
                <a:gd name="connsiteY8" fmla="*/ 113628 h 40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200" h="400464">
                  <a:moveTo>
                    <a:pt x="409893" y="113628"/>
                  </a:moveTo>
                  <a:lnTo>
                    <a:pt x="439485" y="46811"/>
                  </a:lnTo>
                  <a:lnTo>
                    <a:pt x="278385" y="192"/>
                  </a:lnTo>
                  <a:lnTo>
                    <a:pt x="271545" y="19560"/>
                  </a:lnTo>
                  <a:lnTo>
                    <a:pt x="59396" y="30324"/>
                  </a:lnTo>
                  <a:lnTo>
                    <a:pt x="284" y="390396"/>
                  </a:lnTo>
                  <a:lnTo>
                    <a:pt x="35637" y="400656"/>
                  </a:lnTo>
                  <a:lnTo>
                    <a:pt x="137409" y="111071"/>
                  </a:lnTo>
                  <a:lnTo>
                    <a:pt x="409893" y="113628"/>
                  </a:lnTo>
                </a:path>
              </a:pathLst>
            </a:custGeom>
            <a:solidFill>
              <a:srgbClr val="00ACB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4">
              <a:extLst>
                <a:ext uri="{FF2B5EF4-FFF2-40B4-BE49-F238E27FC236}">
                  <a16:creationId xmlns:a16="http://schemas.microsoft.com/office/drawing/2014/main" id="{5CF7D8B9-7B21-443D-B98F-E7E013306195}"/>
                </a:ext>
              </a:extLst>
            </p:cNvPr>
            <p:cNvSpPr/>
            <p:nvPr/>
          </p:nvSpPr>
          <p:spPr>
            <a:xfrm>
              <a:off x="7623423" y="5394680"/>
              <a:ext cx="266076" cy="99899"/>
            </a:xfrm>
            <a:custGeom>
              <a:avLst/>
              <a:gdLst>
                <a:gd name="connsiteX0" fmla="*/ 99544 w 266076"/>
                <a:gd name="connsiteY0" fmla="*/ 181 h 99899"/>
                <a:gd name="connsiteX1" fmla="*/ 186556 w 266076"/>
                <a:gd name="connsiteY1" fmla="*/ 577 h 99899"/>
                <a:gd name="connsiteX2" fmla="*/ 266368 w 266076"/>
                <a:gd name="connsiteY2" fmla="*/ 29556 h 99899"/>
                <a:gd name="connsiteX3" fmla="*/ 234724 w 266076"/>
                <a:gd name="connsiteY3" fmla="*/ 100081 h 99899"/>
                <a:gd name="connsiteX4" fmla="*/ 291 w 266076"/>
                <a:gd name="connsiteY4" fmla="*/ 97885 h 99899"/>
                <a:gd name="connsiteX5" fmla="*/ 230836 w 266076"/>
                <a:gd name="connsiteY5" fmla="*/ 71533 h 99899"/>
                <a:gd name="connsiteX6" fmla="*/ 99544 w 266076"/>
                <a:gd name="connsiteY6" fmla="*/ 181 h 99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076" h="99899">
                  <a:moveTo>
                    <a:pt x="99544" y="181"/>
                  </a:moveTo>
                  <a:lnTo>
                    <a:pt x="186556" y="577"/>
                  </a:lnTo>
                  <a:lnTo>
                    <a:pt x="266368" y="29556"/>
                  </a:lnTo>
                  <a:lnTo>
                    <a:pt x="234724" y="100081"/>
                  </a:lnTo>
                  <a:lnTo>
                    <a:pt x="291" y="97885"/>
                  </a:lnTo>
                  <a:lnTo>
                    <a:pt x="230836" y="71533"/>
                  </a:lnTo>
                  <a:lnTo>
                    <a:pt x="99544" y="181"/>
                  </a:lnTo>
                </a:path>
              </a:pathLst>
            </a:custGeom>
            <a:solidFill>
              <a:srgbClr val="008E8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4">
              <a:extLst>
                <a:ext uri="{FF2B5EF4-FFF2-40B4-BE49-F238E27FC236}">
                  <a16:creationId xmlns:a16="http://schemas.microsoft.com/office/drawing/2014/main" id="{2F408BAE-13AD-42E4-A9CB-45BA41A18581}"/>
                </a:ext>
              </a:extLst>
            </p:cNvPr>
            <p:cNvSpPr/>
            <p:nvPr/>
          </p:nvSpPr>
          <p:spPr>
            <a:xfrm>
              <a:off x="7471827" y="5477767"/>
              <a:ext cx="157536" cy="303840"/>
            </a:xfrm>
            <a:custGeom>
              <a:avLst/>
              <a:gdLst>
                <a:gd name="connsiteX0" fmla="*/ 157812 w 157536"/>
                <a:gd name="connsiteY0" fmla="*/ 14236 h 303840"/>
                <a:gd name="connsiteX1" fmla="*/ 96504 w 157536"/>
                <a:gd name="connsiteY1" fmla="*/ 195 h 303840"/>
                <a:gd name="connsiteX2" fmla="*/ 275 w 157536"/>
                <a:gd name="connsiteY2" fmla="*/ 298060 h 303840"/>
                <a:gd name="connsiteX3" fmla="*/ 12048 w 157536"/>
                <a:gd name="connsiteY3" fmla="*/ 304036 h 303840"/>
                <a:gd name="connsiteX4" fmla="*/ 113820 w 157536"/>
                <a:gd name="connsiteY4" fmla="*/ 14451 h 303840"/>
                <a:gd name="connsiteX5" fmla="*/ 157812 w 157536"/>
                <a:gd name="connsiteY5" fmla="*/ 14236 h 30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536" h="303840">
                  <a:moveTo>
                    <a:pt x="157812" y="14236"/>
                  </a:moveTo>
                  <a:lnTo>
                    <a:pt x="96504" y="195"/>
                  </a:lnTo>
                  <a:lnTo>
                    <a:pt x="275" y="298060"/>
                  </a:lnTo>
                  <a:lnTo>
                    <a:pt x="12048" y="304036"/>
                  </a:lnTo>
                  <a:lnTo>
                    <a:pt x="113820" y="14451"/>
                  </a:lnTo>
                  <a:lnTo>
                    <a:pt x="157812" y="14236"/>
                  </a:lnTo>
                </a:path>
              </a:pathLst>
            </a:custGeom>
            <a:solidFill>
              <a:srgbClr val="008E8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4">
              <a:extLst>
                <a:ext uri="{FF2B5EF4-FFF2-40B4-BE49-F238E27FC236}">
                  <a16:creationId xmlns:a16="http://schemas.microsoft.com/office/drawing/2014/main" id="{B1D4BD66-7B81-4984-BDE9-BDC075C61E10}"/>
                </a:ext>
              </a:extLst>
            </p:cNvPr>
            <p:cNvSpPr/>
            <p:nvPr/>
          </p:nvSpPr>
          <p:spPr>
            <a:xfrm>
              <a:off x="7718463" y="5103294"/>
              <a:ext cx="186876" cy="338832"/>
            </a:xfrm>
            <a:custGeom>
              <a:avLst/>
              <a:gdLst>
                <a:gd name="connsiteX0" fmla="*/ 187172 w 186876"/>
                <a:gd name="connsiteY0" fmla="*/ 168 h 338832"/>
                <a:gd name="connsiteX1" fmla="*/ 92132 w 186876"/>
                <a:gd name="connsiteY1" fmla="*/ 43980 h 338832"/>
                <a:gd name="connsiteX2" fmla="*/ 44396 w 186876"/>
                <a:gd name="connsiteY2" fmla="*/ 140245 h 338832"/>
                <a:gd name="connsiteX3" fmla="*/ 21104 w 186876"/>
                <a:gd name="connsiteY3" fmla="*/ 180457 h 338832"/>
                <a:gd name="connsiteX4" fmla="*/ 296 w 186876"/>
                <a:gd name="connsiteY4" fmla="*/ 297133 h 338832"/>
                <a:gd name="connsiteX5" fmla="*/ 178676 w 186876"/>
                <a:gd name="connsiteY5" fmla="*/ 339001 h 338832"/>
                <a:gd name="connsiteX6" fmla="*/ 175004 w 186876"/>
                <a:gd name="connsiteY6" fmla="*/ 163357 h 338832"/>
                <a:gd name="connsiteX7" fmla="*/ 187172 w 186876"/>
                <a:gd name="connsiteY7" fmla="*/ 168 h 33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876" h="338832">
                  <a:moveTo>
                    <a:pt x="187172" y="168"/>
                  </a:moveTo>
                  <a:lnTo>
                    <a:pt x="92132" y="43980"/>
                  </a:lnTo>
                  <a:lnTo>
                    <a:pt x="44396" y="140245"/>
                  </a:lnTo>
                  <a:lnTo>
                    <a:pt x="21104" y="180457"/>
                  </a:lnTo>
                  <a:lnTo>
                    <a:pt x="296" y="297133"/>
                  </a:lnTo>
                  <a:lnTo>
                    <a:pt x="178676" y="339001"/>
                  </a:lnTo>
                  <a:lnTo>
                    <a:pt x="175004" y="163357"/>
                  </a:lnTo>
                  <a:lnTo>
                    <a:pt x="187172" y="168"/>
                  </a:lnTo>
                </a:path>
              </a:pathLst>
            </a:custGeom>
            <a:solidFill>
              <a:srgbClr val="9B1A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4">
              <a:extLst>
                <a:ext uri="{FF2B5EF4-FFF2-40B4-BE49-F238E27FC236}">
                  <a16:creationId xmlns:a16="http://schemas.microsoft.com/office/drawing/2014/main" id="{E460A5CB-4C3D-44B7-BF7F-6852EC2221C9}"/>
                </a:ext>
              </a:extLst>
            </p:cNvPr>
            <p:cNvSpPr/>
            <p:nvPr/>
          </p:nvSpPr>
          <p:spPr>
            <a:xfrm>
              <a:off x="7551028" y="5336179"/>
              <a:ext cx="131508" cy="54071"/>
            </a:xfrm>
            <a:custGeom>
              <a:avLst/>
              <a:gdLst>
                <a:gd name="connsiteX0" fmla="*/ 127720 w 131508"/>
                <a:gd name="connsiteY0" fmla="*/ 175 h 54071"/>
                <a:gd name="connsiteX1" fmla="*/ 85744 w 131508"/>
                <a:gd name="connsiteY1" fmla="*/ 26383 h 54071"/>
                <a:gd name="connsiteX2" fmla="*/ 42292 w 131508"/>
                <a:gd name="connsiteY2" fmla="*/ 13783 h 54071"/>
                <a:gd name="connsiteX3" fmla="*/ 281 w 131508"/>
                <a:gd name="connsiteY3" fmla="*/ 40890 h 54071"/>
                <a:gd name="connsiteX4" fmla="*/ 2404 w 131508"/>
                <a:gd name="connsiteY4" fmla="*/ 53418 h 54071"/>
                <a:gd name="connsiteX5" fmla="*/ 45568 w 131508"/>
                <a:gd name="connsiteY5" fmla="*/ 33331 h 54071"/>
                <a:gd name="connsiteX6" fmla="*/ 89380 w 131508"/>
                <a:gd name="connsiteY6" fmla="*/ 54246 h 54071"/>
                <a:gd name="connsiteX7" fmla="*/ 131789 w 131508"/>
                <a:gd name="connsiteY7" fmla="*/ 28902 h 54071"/>
                <a:gd name="connsiteX8" fmla="*/ 127720 w 131508"/>
                <a:gd name="connsiteY8" fmla="*/ 175 h 5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508" h="54071">
                  <a:moveTo>
                    <a:pt x="127720" y="175"/>
                  </a:moveTo>
                  <a:lnTo>
                    <a:pt x="85744" y="26383"/>
                  </a:lnTo>
                  <a:lnTo>
                    <a:pt x="42292" y="13783"/>
                  </a:lnTo>
                  <a:lnTo>
                    <a:pt x="281" y="40890"/>
                  </a:lnTo>
                  <a:lnTo>
                    <a:pt x="2404" y="53418"/>
                  </a:lnTo>
                  <a:lnTo>
                    <a:pt x="45568" y="33331"/>
                  </a:lnTo>
                  <a:lnTo>
                    <a:pt x="89380" y="54246"/>
                  </a:lnTo>
                  <a:lnTo>
                    <a:pt x="131789" y="28902"/>
                  </a:lnTo>
                  <a:lnTo>
                    <a:pt x="127720" y="175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4">
              <a:extLst>
                <a:ext uri="{FF2B5EF4-FFF2-40B4-BE49-F238E27FC236}">
                  <a16:creationId xmlns:a16="http://schemas.microsoft.com/office/drawing/2014/main" id="{4B3227E1-2E19-4855-84DF-AC22E316C77D}"/>
                </a:ext>
              </a:extLst>
            </p:cNvPr>
            <p:cNvSpPr/>
            <p:nvPr/>
          </p:nvSpPr>
          <p:spPr>
            <a:xfrm>
              <a:off x="7646247" y="5099839"/>
              <a:ext cx="259092" cy="284795"/>
            </a:xfrm>
            <a:custGeom>
              <a:avLst/>
              <a:gdLst>
                <a:gd name="connsiteX0" fmla="*/ 259385 w 259092"/>
                <a:gd name="connsiteY0" fmla="*/ 3621 h 284795"/>
                <a:gd name="connsiteX1" fmla="*/ 162509 w 259092"/>
                <a:gd name="connsiteY1" fmla="*/ 206410 h 284795"/>
                <a:gd name="connsiteX2" fmla="*/ 18329 w 259092"/>
                <a:gd name="connsiteY2" fmla="*/ 284961 h 284795"/>
                <a:gd name="connsiteX3" fmla="*/ 293 w 259092"/>
                <a:gd name="connsiteY3" fmla="*/ 251878 h 284795"/>
                <a:gd name="connsiteX4" fmla="*/ 130001 w 259092"/>
                <a:gd name="connsiteY4" fmla="*/ 152013 h 284795"/>
                <a:gd name="connsiteX5" fmla="*/ 163193 w 259092"/>
                <a:gd name="connsiteY5" fmla="*/ 166 h 284795"/>
                <a:gd name="connsiteX6" fmla="*/ 259385 w 259092"/>
                <a:gd name="connsiteY6" fmla="*/ 3621 h 28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92" h="284795">
                  <a:moveTo>
                    <a:pt x="259385" y="3621"/>
                  </a:moveTo>
                  <a:lnTo>
                    <a:pt x="162509" y="206410"/>
                  </a:lnTo>
                  <a:lnTo>
                    <a:pt x="18329" y="284961"/>
                  </a:lnTo>
                  <a:lnTo>
                    <a:pt x="293" y="251878"/>
                  </a:lnTo>
                  <a:lnTo>
                    <a:pt x="130001" y="152013"/>
                  </a:lnTo>
                  <a:lnTo>
                    <a:pt x="163193" y="166"/>
                  </a:lnTo>
                  <a:lnTo>
                    <a:pt x="259385" y="3621"/>
                  </a:lnTo>
                </a:path>
              </a:pathLst>
            </a:custGeom>
            <a:solidFill>
              <a:srgbClr val="FD622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4">
              <a:extLst>
                <a:ext uri="{FF2B5EF4-FFF2-40B4-BE49-F238E27FC236}">
                  <a16:creationId xmlns:a16="http://schemas.microsoft.com/office/drawing/2014/main" id="{7675AC8A-D799-45B1-99A9-6274D99EF953}"/>
                </a:ext>
              </a:extLst>
            </p:cNvPr>
            <p:cNvSpPr/>
            <p:nvPr/>
          </p:nvSpPr>
          <p:spPr>
            <a:xfrm>
              <a:off x="7776604" y="5023986"/>
              <a:ext cx="83843" cy="89677"/>
            </a:xfrm>
            <a:custGeom>
              <a:avLst/>
              <a:gdLst>
                <a:gd name="connsiteX0" fmla="*/ 68228 w 83843"/>
                <a:gd name="connsiteY0" fmla="*/ 152 h 89677"/>
                <a:gd name="connsiteX1" fmla="*/ 84140 w 83843"/>
                <a:gd name="connsiteY1" fmla="*/ 22941 h 89677"/>
                <a:gd name="connsiteX2" fmla="*/ 10628 w 83843"/>
                <a:gd name="connsiteY2" fmla="*/ 89829 h 89677"/>
                <a:gd name="connsiteX3" fmla="*/ 296 w 83843"/>
                <a:gd name="connsiteY3" fmla="*/ 56133 h 89677"/>
                <a:gd name="connsiteX4" fmla="*/ 68228 w 83843"/>
                <a:gd name="connsiteY4" fmla="*/ 152 h 8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43" h="89677">
                  <a:moveTo>
                    <a:pt x="68228" y="152"/>
                  </a:moveTo>
                  <a:lnTo>
                    <a:pt x="84140" y="22941"/>
                  </a:lnTo>
                  <a:lnTo>
                    <a:pt x="10628" y="89829"/>
                  </a:lnTo>
                  <a:lnTo>
                    <a:pt x="296" y="56133"/>
                  </a:lnTo>
                  <a:lnTo>
                    <a:pt x="68228" y="152"/>
                  </a:lnTo>
                </a:path>
              </a:pathLst>
            </a:custGeom>
            <a:solidFill>
              <a:srgbClr val="FDC00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4">
              <a:extLst>
                <a:ext uri="{FF2B5EF4-FFF2-40B4-BE49-F238E27FC236}">
                  <a16:creationId xmlns:a16="http://schemas.microsoft.com/office/drawing/2014/main" id="{4E7D51FE-80D3-46B0-8A63-B3E1CB180369}"/>
                </a:ext>
              </a:extLst>
            </p:cNvPr>
            <p:cNvSpPr/>
            <p:nvPr/>
          </p:nvSpPr>
          <p:spPr>
            <a:xfrm>
              <a:off x="7689843" y="4973874"/>
              <a:ext cx="23111" cy="15732"/>
            </a:xfrm>
            <a:custGeom>
              <a:avLst/>
              <a:gdLst>
                <a:gd name="connsiteX0" fmla="*/ 23291 w 23111"/>
                <a:gd name="connsiteY0" fmla="*/ 15878 h 15732"/>
                <a:gd name="connsiteX1" fmla="*/ 23399 w 23111"/>
                <a:gd name="connsiteY1" fmla="*/ 4826 h 15732"/>
                <a:gd name="connsiteX2" fmla="*/ 287 w 23111"/>
                <a:gd name="connsiteY2" fmla="*/ 145 h 1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11" h="15732">
                  <a:moveTo>
                    <a:pt x="23291" y="15878"/>
                  </a:moveTo>
                  <a:lnTo>
                    <a:pt x="23399" y="4826"/>
                  </a:lnTo>
                  <a:lnTo>
                    <a:pt x="287" y="145"/>
                  </a:lnTo>
                  <a:close/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4">
              <a:extLst>
                <a:ext uri="{FF2B5EF4-FFF2-40B4-BE49-F238E27FC236}">
                  <a16:creationId xmlns:a16="http://schemas.microsoft.com/office/drawing/2014/main" id="{3E0B328F-F033-43AC-A65A-ABB29057B7A1}"/>
                </a:ext>
              </a:extLst>
            </p:cNvPr>
            <p:cNvSpPr/>
            <p:nvPr/>
          </p:nvSpPr>
          <p:spPr>
            <a:xfrm>
              <a:off x="7690492" y="4845175"/>
              <a:ext cx="202931" cy="120671"/>
            </a:xfrm>
            <a:custGeom>
              <a:avLst/>
              <a:gdLst>
                <a:gd name="connsiteX0" fmla="*/ 45186 w 202931"/>
                <a:gd name="connsiteY0" fmla="*/ 140 h 120671"/>
                <a:gd name="connsiteX1" fmla="*/ 159306 w 202931"/>
                <a:gd name="connsiteY1" fmla="*/ 1219 h 120671"/>
                <a:gd name="connsiteX2" fmla="*/ 203226 w 202931"/>
                <a:gd name="connsiteY2" fmla="*/ 49711 h 120671"/>
                <a:gd name="connsiteX3" fmla="*/ 202578 w 202931"/>
                <a:gd name="connsiteY3" fmla="*/ 120811 h 120671"/>
                <a:gd name="connsiteX4" fmla="*/ 187278 w 202931"/>
                <a:gd name="connsiteY4" fmla="*/ 58783 h 120671"/>
                <a:gd name="connsiteX5" fmla="*/ 159810 w 202931"/>
                <a:gd name="connsiteY5" fmla="*/ 34916 h 120671"/>
                <a:gd name="connsiteX6" fmla="*/ 43782 w 202931"/>
                <a:gd name="connsiteY6" fmla="*/ 33799 h 120671"/>
                <a:gd name="connsiteX7" fmla="*/ 294 w 202931"/>
                <a:gd name="connsiteY7" fmla="*/ 57919 h 120671"/>
                <a:gd name="connsiteX8" fmla="*/ 45150 w 202931"/>
                <a:gd name="connsiteY8" fmla="*/ 140 h 12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31" h="120671">
                  <a:moveTo>
                    <a:pt x="45186" y="140"/>
                  </a:moveTo>
                  <a:lnTo>
                    <a:pt x="159306" y="1219"/>
                  </a:lnTo>
                  <a:lnTo>
                    <a:pt x="203226" y="49711"/>
                  </a:lnTo>
                  <a:lnTo>
                    <a:pt x="202578" y="120811"/>
                  </a:lnTo>
                  <a:lnTo>
                    <a:pt x="187278" y="58783"/>
                  </a:lnTo>
                  <a:lnTo>
                    <a:pt x="159810" y="34916"/>
                  </a:lnTo>
                  <a:lnTo>
                    <a:pt x="43782" y="33799"/>
                  </a:lnTo>
                  <a:lnTo>
                    <a:pt x="294" y="57919"/>
                  </a:lnTo>
                  <a:lnTo>
                    <a:pt x="45150" y="140"/>
                  </a:lnTo>
                </a:path>
              </a:pathLst>
            </a:custGeom>
            <a:solidFill>
              <a:srgbClr val="87676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4">
              <a:extLst>
                <a:ext uri="{FF2B5EF4-FFF2-40B4-BE49-F238E27FC236}">
                  <a16:creationId xmlns:a16="http://schemas.microsoft.com/office/drawing/2014/main" id="{BB6816C7-F87B-4351-AFD0-CAB71ED25E71}"/>
                </a:ext>
              </a:extLst>
            </p:cNvPr>
            <p:cNvSpPr/>
            <p:nvPr/>
          </p:nvSpPr>
          <p:spPr>
            <a:xfrm>
              <a:off x="7590123" y="5493462"/>
              <a:ext cx="323281" cy="27613"/>
            </a:xfrm>
            <a:custGeom>
              <a:avLst/>
              <a:gdLst>
                <a:gd name="connsiteX0" fmla="*/ 292 w 323281"/>
                <a:gd name="connsiteY0" fmla="*/ 12499 h 27613"/>
                <a:gd name="connsiteX1" fmla="*/ 12567 w 323281"/>
                <a:gd name="connsiteY1" fmla="*/ 24991 h 27613"/>
                <a:gd name="connsiteX2" fmla="*/ 311008 w 323281"/>
                <a:gd name="connsiteY2" fmla="*/ 27799 h 27613"/>
                <a:gd name="connsiteX3" fmla="*/ 323572 w 323281"/>
                <a:gd name="connsiteY3" fmla="*/ 15523 h 27613"/>
                <a:gd name="connsiteX4" fmla="*/ 311260 w 323281"/>
                <a:gd name="connsiteY4" fmla="*/ 2995 h 27613"/>
                <a:gd name="connsiteX5" fmla="*/ 12819 w 323281"/>
                <a:gd name="connsiteY5" fmla="*/ 187 h 27613"/>
                <a:gd name="connsiteX6" fmla="*/ 292 w 323281"/>
                <a:gd name="connsiteY6" fmla="*/ 12499 h 2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281" h="27613">
                  <a:moveTo>
                    <a:pt x="292" y="12499"/>
                  </a:moveTo>
                  <a:cubicBezTo>
                    <a:pt x="220" y="19339"/>
                    <a:pt x="5728" y="24954"/>
                    <a:pt x="12567" y="24991"/>
                  </a:cubicBezTo>
                  <a:lnTo>
                    <a:pt x="311008" y="27799"/>
                  </a:lnTo>
                  <a:cubicBezTo>
                    <a:pt x="317884" y="27871"/>
                    <a:pt x="323500" y="22399"/>
                    <a:pt x="323572" y="15523"/>
                  </a:cubicBezTo>
                  <a:cubicBezTo>
                    <a:pt x="323644" y="8682"/>
                    <a:pt x="318136" y="3066"/>
                    <a:pt x="311260" y="2995"/>
                  </a:cubicBezTo>
                  <a:lnTo>
                    <a:pt x="12819" y="187"/>
                  </a:lnTo>
                  <a:cubicBezTo>
                    <a:pt x="5979" y="114"/>
                    <a:pt x="364" y="5623"/>
                    <a:pt x="292" y="12499"/>
                  </a:cubicBezTo>
                </a:path>
              </a:pathLst>
            </a:custGeom>
            <a:solidFill>
              <a:srgbClr val="B25C0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4">
              <a:extLst>
                <a:ext uri="{FF2B5EF4-FFF2-40B4-BE49-F238E27FC236}">
                  <a16:creationId xmlns:a16="http://schemas.microsoft.com/office/drawing/2014/main" id="{A1046163-3E80-4696-A7F0-DF33CB4F784A}"/>
                </a:ext>
              </a:extLst>
            </p:cNvPr>
            <p:cNvSpPr/>
            <p:nvPr/>
          </p:nvSpPr>
          <p:spPr>
            <a:xfrm>
              <a:off x="7903503" y="5089074"/>
              <a:ext cx="28477" cy="412849"/>
            </a:xfrm>
            <a:custGeom>
              <a:avLst/>
              <a:gdLst>
                <a:gd name="connsiteX0" fmla="*/ 12581 w 28477"/>
                <a:gd name="connsiteY0" fmla="*/ 413018 h 412849"/>
                <a:gd name="connsiteX1" fmla="*/ 25145 w 28477"/>
                <a:gd name="connsiteY1" fmla="*/ 400707 h 412849"/>
                <a:gd name="connsiteX2" fmla="*/ 28780 w 28477"/>
                <a:gd name="connsiteY2" fmla="*/ 12698 h 412849"/>
                <a:gd name="connsiteX3" fmla="*/ 16469 w 28477"/>
                <a:gd name="connsiteY3" fmla="*/ 170 h 412849"/>
                <a:gd name="connsiteX4" fmla="*/ 3941 w 28477"/>
                <a:gd name="connsiteY4" fmla="*/ 12483 h 412849"/>
                <a:gd name="connsiteX5" fmla="*/ 304 w 28477"/>
                <a:gd name="connsiteY5" fmla="*/ 400490 h 412849"/>
                <a:gd name="connsiteX6" fmla="*/ 12581 w 28477"/>
                <a:gd name="connsiteY6" fmla="*/ 413018 h 41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7" h="412849">
                  <a:moveTo>
                    <a:pt x="12581" y="413018"/>
                  </a:moveTo>
                  <a:cubicBezTo>
                    <a:pt x="19457" y="413091"/>
                    <a:pt x="25073" y="407547"/>
                    <a:pt x="25145" y="400707"/>
                  </a:cubicBezTo>
                  <a:lnTo>
                    <a:pt x="28780" y="12698"/>
                  </a:lnTo>
                  <a:cubicBezTo>
                    <a:pt x="28853" y="5858"/>
                    <a:pt x="23345" y="243"/>
                    <a:pt x="16469" y="170"/>
                  </a:cubicBezTo>
                  <a:cubicBezTo>
                    <a:pt x="9629" y="98"/>
                    <a:pt x="4013" y="5643"/>
                    <a:pt x="3941" y="12483"/>
                  </a:cubicBezTo>
                  <a:lnTo>
                    <a:pt x="304" y="400490"/>
                  </a:lnTo>
                  <a:cubicBezTo>
                    <a:pt x="232" y="407331"/>
                    <a:pt x="5740" y="412947"/>
                    <a:pt x="12581" y="413018"/>
                  </a:cubicBezTo>
                </a:path>
              </a:pathLst>
            </a:custGeom>
            <a:solidFill>
              <a:srgbClr val="B25C0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4">
              <a:extLst>
                <a:ext uri="{FF2B5EF4-FFF2-40B4-BE49-F238E27FC236}">
                  <a16:creationId xmlns:a16="http://schemas.microsoft.com/office/drawing/2014/main" id="{6E36DD66-D9FE-4295-ACD7-2BA8BA77377F}"/>
                </a:ext>
              </a:extLst>
            </p:cNvPr>
            <p:cNvSpPr/>
            <p:nvPr/>
          </p:nvSpPr>
          <p:spPr>
            <a:xfrm>
              <a:off x="7926400" y="5121943"/>
              <a:ext cx="22968" cy="571285"/>
            </a:xfrm>
            <a:custGeom>
              <a:avLst/>
              <a:gdLst>
                <a:gd name="connsiteX0" fmla="*/ 305 w 22968"/>
                <a:gd name="connsiteY0" fmla="*/ 571283 h 571285"/>
                <a:gd name="connsiteX1" fmla="*/ 17909 w 22968"/>
                <a:gd name="connsiteY1" fmla="*/ 571463 h 571285"/>
                <a:gd name="connsiteX2" fmla="*/ 23273 w 22968"/>
                <a:gd name="connsiteY2" fmla="*/ 358 h 571285"/>
                <a:gd name="connsiteX3" fmla="*/ 5706 w 22968"/>
                <a:gd name="connsiteY3" fmla="*/ 178 h 571285"/>
                <a:gd name="connsiteX4" fmla="*/ 305 w 22968"/>
                <a:gd name="connsiteY4" fmla="*/ 571283 h 57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68" h="571285">
                  <a:moveTo>
                    <a:pt x="305" y="571283"/>
                  </a:moveTo>
                  <a:lnTo>
                    <a:pt x="17909" y="571463"/>
                  </a:lnTo>
                  <a:lnTo>
                    <a:pt x="23273" y="358"/>
                  </a:lnTo>
                  <a:lnTo>
                    <a:pt x="5706" y="178"/>
                  </a:lnTo>
                  <a:lnTo>
                    <a:pt x="305" y="571283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4">
              <a:extLst>
                <a:ext uri="{FF2B5EF4-FFF2-40B4-BE49-F238E27FC236}">
                  <a16:creationId xmlns:a16="http://schemas.microsoft.com/office/drawing/2014/main" id="{5271D758-F760-4088-9576-D6E4ECA989B8}"/>
                </a:ext>
              </a:extLst>
            </p:cNvPr>
            <p:cNvSpPr/>
            <p:nvPr/>
          </p:nvSpPr>
          <p:spPr>
            <a:xfrm>
              <a:off x="7570503" y="5518699"/>
              <a:ext cx="366336" cy="271512"/>
            </a:xfrm>
            <a:custGeom>
              <a:avLst/>
              <a:gdLst>
                <a:gd name="connsiteX0" fmla="*/ 291 w 366336"/>
                <a:gd name="connsiteY0" fmla="*/ 263754 h 271512"/>
                <a:gd name="connsiteX1" fmla="*/ 19912 w 366336"/>
                <a:gd name="connsiteY1" fmla="*/ 271710 h 271512"/>
                <a:gd name="connsiteX2" fmla="*/ 95223 w 366336"/>
                <a:gd name="connsiteY2" fmla="*/ 17982 h 271512"/>
                <a:gd name="connsiteX3" fmla="*/ 366448 w 366336"/>
                <a:gd name="connsiteY3" fmla="*/ 20537 h 271512"/>
                <a:gd name="connsiteX4" fmla="*/ 366628 w 366336"/>
                <a:gd name="connsiteY4" fmla="*/ 2934 h 271512"/>
                <a:gd name="connsiteX5" fmla="*/ 77763 w 366336"/>
                <a:gd name="connsiteY5" fmla="*/ 197 h 271512"/>
                <a:gd name="connsiteX6" fmla="*/ 327 w 366336"/>
                <a:gd name="connsiteY6" fmla="*/ 263754 h 271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336" h="271512">
                  <a:moveTo>
                    <a:pt x="291" y="263754"/>
                  </a:moveTo>
                  <a:lnTo>
                    <a:pt x="19912" y="271710"/>
                  </a:lnTo>
                  <a:lnTo>
                    <a:pt x="95223" y="17982"/>
                  </a:lnTo>
                  <a:lnTo>
                    <a:pt x="366448" y="20537"/>
                  </a:lnTo>
                  <a:lnTo>
                    <a:pt x="366628" y="2934"/>
                  </a:lnTo>
                  <a:lnTo>
                    <a:pt x="77763" y="197"/>
                  </a:lnTo>
                  <a:lnTo>
                    <a:pt x="327" y="263754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4">
              <a:extLst>
                <a:ext uri="{FF2B5EF4-FFF2-40B4-BE49-F238E27FC236}">
                  <a16:creationId xmlns:a16="http://schemas.microsoft.com/office/drawing/2014/main" id="{3133DA06-2A99-4832-8F2E-E0C7E2FA07B6}"/>
                </a:ext>
              </a:extLst>
            </p:cNvPr>
            <p:cNvSpPr/>
            <p:nvPr/>
          </p:nvSpPr>
          <p:spPr>
            <a:xfrm>
              <a:off x="7622056" y="5679404"/>
              <a:ext cx="313272" cy="20627"/>
            </a:xfrm>
            <a:custGeom>
              <a:avLst/>
              <a:gdLst>
                <a:gd name="connsiteX0" fmla="*/ 329 w 313272"/>
                <a:gd name="connsiteY0" fmla="*/ 17876 h 20627"/>
                <a:gd name="connsiteX1" fmla="*/ 313385 w 313272"/>
                <a:gd name="connsiteY1" fmla="*/ 20828 h 20627"/>
                <a:gd name="connsiteX2" fmla="*/ 313565 w 313272"/>
                <a:gd name="connsiteY2" fmla="*/ 3152 h 20627"/>
                <a:gd name="connsiteX3" fmla="*/ 473 w 313272"/>
                <a:gd name="connsiteY3" fmla="*/ 200 h 20627"/>
                <a:gd name="connsiteX4" fmla="*/ 293 w 313272"/>
                <a:gd name="connsiteY4" fmla="*/ 17876 h 2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72" h="20627">
                  <a:moveTo>
                    <a:pt x="329" y="17876"/>
                  </a:moveTo>
                  <a:lnTo>
                    <a:pt x="313385" y="20828"/>
                  </a:lnTo>
                  <a:lnTo>
                    <a:pt x="313565" y="3152"/>
                  </a:lnTo>
                  <a:lnTo>
                    <a:pt x="473" y="200"/>
                  </a:lnTo>
                  <a:lnTo>
                    <a:pt x="293" y="17876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4">
              <a:extLst>
                <a:ext uri="{FF2B5EF4-FFF2-40B4-BE49-F238E27FC236}">
                  <a16:creationId xmlns:a16="http://schemas.microsoft.com/office/drawing/2014/main" id="{FC1EFD0D-B5DB-4A63-BB8C-BE1F3E791DF8}"/>
                </a:ext>
              </a:extLst>
            </p:cNvPr>
            <p:cNvSpPr/>
            <p:nvPr/>
          </p:nvSpPr>
          <p:spPr>
            <a:xfrm>
              <a:off x="7594588" y="5518196"/>
              <a:ext cx="280188" cy="20340"/>
            </a:xfrm>
            <a:custGeom>
              <a:avLst/>
              <a:gdLst>
                <a:gd name="connsiteX0" fmla="*/ 290 w 280188"/>
                <a:gd name="connsiteY0" fmla="*/ 17899 h 20340"/>
                <a:gd name="connsiteX1" fmla="*/ 280298 w 280188"/>
                <a:gd name="connsiteY1" fmla="*/ 20528 h 20340"/>
                <a:gd name="connsiteX2" fmla="*/ 280478 w 280188"/>
                <a:gd name="connsiteY2" fmla="*/ 2851 h 20340"/>
                <a:gd name="connsiteX3" fmla="*/ 470 w 280188"/>
                <a:gd name="connsiteY3" fmla="*/ 188 h 20340"/>
                <a:gd name="connsiteX4" fmla="*/ 290 w 280188"/>
                <a:gd name="connsiteY4" fmla="*/ 17899 h 2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88" h="20340">
                  <a:moveTo>
                    <a:pt x="290" y="17899"/>
                  </a:moveTo>
                  <a:lnTo>
                    <a:pt x="280298" y="20528"/>
                  </a:lnTo>
                  <a:lnTo>
                    <a:pt x="280478" y="2851"/>
                  </a:lnTo>
                  <a:lnTo>
                    <a:pt x="470" y="188"/>
                  </a:lnTo>
                  <a:lnTo>
                    <a:pt x="290" y="17899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4">
              <a:extLst>
                <a:ext uri="{FF2B5EF4-FFF2-40B4-BE49-F238E27FC236}">
                  <a16:creationId xmlns:a16="http://schemas.microsoft.com/office/drawing/2014/main" id="{DF74F9FC-CA0B-4CBA-8DBC-6347A2A576B6}"/>
                </a:ext>
              </a:extLst>
            </p:cNvPr>
            <p:cNvSpPr/>
            <p:nvPr/>
          </p:nvSpPr>
          <p:spPr>
            <a:xfrm>
              <a:off x="7283656" y="5746543"/>
              <a:ext cx="206136" cy="90540"/>
            </a:xfrm>
            <a:custGeom>
              <a:avLst/>
              <a:gdLst>
                <a:gd name="connsiteX0" fmla="*/ 263 w 206136"/>
                <a:gd name="connsiteY0" fmla="*/ 16768 h 90540"/>
                <a:gd name="connsiteX1" fmla="*/ 200279 w 206136"/>
                <a:gd name="connsiteY1" fmla="*/ 90749 h 90540"/>
                <a:gd name="connsiteX2" fmla="*/ 206399 w 206136"/>
                <a:gd name="connsiteY2" fmla="*/ 74188 h 90540"/>
                <a:gd name="connsiteX3" fmla="*/ 6383 w 206136"/>
                <a:gd name="connsiteY3" fmla="*/ 208 h 90540"/>
                <a:gd name="connsiteX4" fmla="*/ 263 w 206136"/>
                <a:gd name="connsiteY4" fmla="*/ 16768 h 9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136" h="90540">
                  <a:moveTo>
                    <a:pt x="263" y="16768"/>
                  </a:moveTo>
                  <a:lnTo>
                    <a:pt x="200279" y="90749"/>
                  </a:lnTo>
                  <a:lnTo>
                    <a:pt x="206399" y="74188"/>
                  </a:lnTo>
                  <a:lnTo>
                    <a:pt x="6383" y="208"/>
                  </a:lnTo>
                  <a:lnTo>
                    <a:pt x="263" y="16768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4">
              <a:extLst>
                <a:ext uri="{FF2B5EF4-FFF2-40B4-BE49-F238E27FC236}">
                  <a16:creationId xmlns:a16="http://schemas.microsoft.com/office/drawing/2014/main" id="{9A514E17-01AB-45FE-9315-B45A51CC37B4}"/>
                </a:ext>
              </a:extLst>
            </p:cNvPr>
            <p:cNvSpPr/>
            <p:nvPr/>
          </p:nvSpPr>
          <p:spPr>
            <a:xfrm>
              <a:off x="7477263" y="5518196"/>
              <a:ext cx="133308" cy="323459"/>
            </a:xfrm>
            <a:custGeom>
              <a:avLst/>
              <a:gdLst>
                <a:gd name="connsiteX0" fmla="*/ 117707 w 133308"/>
                <a:gd name="connsiteY0" fmla="*/ 199 h 323459"/>
                <a:gd name="connsiteX1" fmla="*/ 275 w 133308"/>
                <a:gd name="connsiteY1" fmla="*/ 315955 h 323459"/>
                <a:gd name="connsiteX2" fmla="*/ 16115 w 133308"/>
                <a:gd name="connsiteY2" fmla="*/ 323659 h 323459"/>
                <a:gd name="connsiteX3" fmla="*/ 133583 w 133308"/>
                <a:gd name="connsiteY3" fmla="*/ 7974 h 323459"/>
                <a:gd name="connsiteX4" fmla="*/ 117707 w 133308"/>
                <a:gd name="connsiteY4" fmla="*/ 199 h 32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08" h="323459">
                  <a:moveTo>
                    <a:pt x="117707" y="199"/>
                  </a:moveTo>
                  <a:lnTo>
                    <a:pt x="275" y="315955"/>
                  </a:lnTo>
                  <a:lnTo>
                    <a:pt x="16115" y="323659"/>
                  </a:lnTo>
                  <a:lnTo>
                    <a:pt x="133583" y="7974"/>
                  </a:lnTo>
                  <a:lnTo>
                    <a:pt x="117707" y="199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4">
              <a:extLst>
                <a:ext uri="{FF2B5EF4-FFF2-40B4-BE49-F238E27FC236}">
                  <a16:creationId xmlns:a16="http://schemas.microsoft.com/office/drawing/2014/main" id="{EEBA5BAE-0AFB-4A34-91B4-07C29D4EAC1A}"/>
                </a:ext>
              </a:extLst>
            </p:cNvPr>
            <p:cNvSpPr/>
            <p:nvPr/>
          </p:nvSpPr>
          <p:spPr>
            <a:xfrm>
              <a:off x="7539220" y="5389423"/>
              <a:ext cx="398808" cy="135900"/>
            </a:xfrm>
            <a:custGeom>
              <a:avLst/>
              <a:gdLst>
                <a:gd name="connsiteX0" fmla="*/ 470 w 398808"/>
                <a:gd name="connsiteY0" fmla="*/ 182 h 135900"/>
                <a:gd name="connsiteX1" fmla="*/ 399098 w 398808"/>
                <a:gd name="connsiteY1" fmla="*/ 3926 h 135900"/>
                <a:gd name="connsiteX2" fmla="*/ 398918 w 398808"/>
                <a:gd name="connsiteY2" fmla="*/ 21567 h 135900"/>
                <a:gd name="connsiteX3" fmla="*/ 127694 w 398808"/>
                <a:gd name="connsiteY3" fmla="*/ 19011 h 135900"/>
                <a:gd name="connsiteX4" fmla="*/ 126614 w 398808"/>
                <a:gd name="connsiteY4" fmla="*/ 136083 h 135900"/>
                <a:gd name="connsiteX5" fmla="*/ 108974 w 398808"/>
                <a:gd name="connsiteY5" fmla="*/ 135903 h 135900"/>
                <a:gd name="connsiteX6" fmla="*/ 110054 w 398808"/>
                <a:gd name="connsiteY6" fmla="*/ 18830 h 135900"/>
                <a:gd name="connsiteX7" fmla="*/ 290 w 398808"/>
                <a:gd name="connsiteY7" fmla="*/ 17787 h 135900"/>
                <a:gd name="connsiteX8" fmla="*/ 470 w 398808"/>
                <a:gd name="connsiteY8" fmla="*/ 182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808" h="135900">
                  <a:moveTo>
                    <a:pt x="470" y="182"/>
                  </a:moveTo>
                  <a:lnTo>
                    <a:pt x="399098" y="3926"/>
                  </a:lnTo>
                  <a:lnTo>
                    <a:pt x="398918" y="21567"/>
                  </a:lnTo>
                  <a:lnTo>
                    <a:pt x="127694" y="19011"/>
                  </a:lnTo>
                  <a:lnTo>
                    <a:pt x="126614" y="136083"/>
                  </a:lnTo>
                  <a:lnTo>
                    <a:pt x="108974" y="135903"/>
                  </a:lnTo>
                  <a:lnTo>
                    <a:pt x="110054" y="18830"/>
                  </a:lnTo>
                  <a:lnTo>
                    <a:pt x="290" y="17787"/>
                  </a:lnTo>
                  <a:lnTo>
                    <a:pt x="470" y="182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4">
              <a:extLst>
                <a:ext uri="{FF2B5EF4-FFF2-40B4-BE49-F238E27FC236}">
                  <a16:creationId xmlns:a16="http://schemas.microsoft.com/office/drawing/2014/main" id="{8499446E-112C-43A4-B869-1F1E6750554B}"/>
                </a:ext>
              </a:extLst>
            </p:cNvPr>
            <p:cNvSpPr/>
            <p:nvPr/>
          </p:nvSpPr>
          <p:spPr>
            <a:xfrm>
              <a:off x="7695017" y="5451188"/>
              <a:ext cx="473889" cy="473890"/>
            </a:xfrm>
            <a:custGeom>
              <a:avLst/>
              <a:gdLst>
                <a:gd name="connsiteX0" fmla="*/ 31635 w 473889"/>
                <a:gd name="connsiteY0" fmla="*/ 235219 h 473890"/>
                <a:gd name="connsiteX1" fmla="*/ 235359 w 473889"/>
                <a:gd name="connsiteY1" fmla="*/ 442759 h 473890"/>
                <a:gd name="connsiteX2" fmla="*/ 442864 w 473889"/>
                <a:gd name="connsiteY2" fmla="*/ 239071 h 473890"/>
                <a:gd name="connsiteX3" fmla="*/ 239211 w 473889"/>
                <a:gd name="connsiteY3" fmla="*/ 31531 h 473890"/>
                <a:gd name="connsiteX4" fmla="*/ 31635 w 473889"/>
                <a:gd name="connsiteY4" fmla="*/ 235219 h 473890"/>
                <a:gd name="connsiteX5" fmla="*/ 315 w 473889"/>
                <a:gd name="connsiteY5" fmla="*/ 234931 h 473890"/>
                <a:gd name="connsiteX6" fmla="*/ 239499 w 473889"/>
                <a:gd name="connsiteY6" fmla="*/ 210 h 473890"/>
                <a:gd name="connsiteX7" fmla="*/ 474184 w 473889"/>
                <a:gd name="connsiteY7" fmla="*/ 239359 h 473890"/>
                <a:gd name="connsiteX8" fmla="*/ 235035 w 473889"/>
                <a:gd name="connsiteY8" fmla="*/ 474080 h 473890"/>
                <a:gd name="connsiteX9" fmla="*/ 315 w 473889"/>
                <a:gd name="connsiteY9" fmla="*/ 234931 h 4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3889" h="473890">
                  <a:moveTo>
                    <a:pt x="31635" y="235219"/>
                  </a:moveTo>
                  <a:cubicBezTo>
                    <a:pt x="30591" y="348548"/>
                    <a:pt x="121959" y="441679"/>
                    <a:pt x="235359" y="442759"/>
                  </a:cubicBezTo>
                  <a:cubicBezTo>
                    <a:pt x="348723" y="443804"/>
                    <a:pt x="441819" y="352435"/>
                    <a:pt x="442864" y="239071"/>
                  </a:cubicBezTo>
                  <a:cubicBezTo>
                    <a:pt x="443944" y="125707"/>
                    <a:pt x="352575" y="32575"/>
                    <a:pt x="239211" y="31531"/>
                  </a:cubicBezTo>
                  <a:cubicBezTo>
                    <a:pt x="125811" y="30450"/>
                    <a:pt x="32715" y="121819"/>
                    <a:pt x="31635" y="235219"/>
                  </a:cubicBezTo>
                  <a:close/>
                  <a:moveTo>
                    <a:pt x="315" y="234931"/>
                  </a:moveTo>
                  <a:cubicBezTo>
                    <a:pt x="1539" y="104323"/>
                    <a:pt x="108855" y="-1013"/>
                    <a:pt x="239499" y="210"/>
                  </a:cubicBezTo>
                  <a:cubicBezTo>
                    <a:pt x="370143" y="1434"/>
                    <a:pt x="475407" y="108751"/>
                    <a:pt x="474184" y="239359"/>
                  </a:cubicBezTo>
                  <a:cubicBezTo>
                    <a:pt x="472960" y="370039"/>
                    <a:pt x="365679" y="475304"/>
                    <a:pt x="235035" y="474080"/>
                  </a:cubicBezTo>
                  <a:cubicBezTo>
                    <a:pt x="104391" y="472855"/>
                    <a:pt x="-909" y="365575"/>
                    <a:pt x="315" y="234931"/>
                  </a:cubicBezTo>
                </a:path>
              </a:pathLst>
            </a:custGeom>
            <a:solidFill>
              <a:srgbClr val="54545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4">
              <a:extLst>
                <a:ext uri="{FF2B5EF4-FFF2-40B4-BE49-F238E27FC236}">
                  <a16:creationId xmlns:a16="http://schemas.microsoft.com/office/drawing/2014/main" id="{EC688BE2-D2FB-4172-A1C3-2F31DFF81E6E}"/>
                </a:ext>
              </a:extLst>
            </p:cNvPr>
            <p:cNvSpPr/>
            <p:nvPr/>
          </p:nvSpPr>
          <p:spPr>
            <a:xfrm>
              <a:off x="7490435" y="5765727"/>
              <a:ext cx="158983" cy="158984"/>
            </a:xfrm>
            <a:custGeom>
              <a:avLst/>
              <a:gdLst>
                <a:gd name="connsiteX0" fmla="*/ 79013 w 158983"/>
                <a:gd name="connsiteY0" fmla="*/ 159193 h 158984"/>
                <a:gd name="connsiteX1" fmla="*/ 159257 w 158983"/>
                <a:gd name="connsiteY1" fmla="*/ 80424 h 158984"/>
                <a:gd name="connsiteX2" fmla="*/ 80525 w 158983"/>
                <a:gd name="connsiteY2" fmla="*/ 216 h 158984"/>
                <a:gd name="connsiteX3" fmla="*/ 281 w 158983"/>
                <a:gd name="connsiteY3" fmla="*/ 78948 h 158984"/>
                <a:gd name="connsiteX4" fmla="*/ 79013 w 158983"/>
                <a:gd name="connsiteY4" fmla="*/ 159193 h 1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983" h="158984">
                  <a:moveTo>
                    <a:pt x="79013" y="159193"/>
                  </a:moveTo>
                  <a:cubicBezTo>
                    <a:pt x="122861" y="159624"/>
                    <a:pt x="158861" y="124273"/>
                    <a:pt x="159257" y="80424"/>
                  </a:cubicBezTo>
                  <a:cubicBezTo>
                    <a:pt x="159653" y="36613"/>
                    <a:pt x="124337" y="613"/>
                    <a:pt x="80525" y="216"/>
                  </a:cubicBezTo>
                  <a:cubicBezTo>
                    <a:pt x="36677" y="-216"/>
                    <a:pt x="677" y="35101"/>
                    <a:pt x="281" y="78948"/>
                  </a:cubicBezTo>
                  <a:cubicBezTo>
                    <a:pt x="-151" y="122761"/>
                    <a:pt x="35201" y="158796"/>
                    <a:pt x="79013" y="159193"/>
                  </a:cubicBezTo>
                </a:path>
              </a:pathLst>
            </a:custGeom>
            <a:solidFill>
              <a:srgbClr val="54545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4">
              <a:extLst>
                <a:ext uri="{FF2B5EF4-FFF2-40B4-BE49-F238E27FC236}">
                  <a16:creationId xmlns:a16="http://schemas.microsoft.com/office/drawing/2014/main" id="{48D98AC3-8A29-468C-B887-D915DBE0F2E2}"/>
                </a:ext>
              </a:extLst>
            </p:cNvPr>
            <p:cNvSpPr/>
            <p:nvPr/>
          </p:nvSpPr>
          <p:spPr>
            <a:xfrm>
              <a:off x="7521757" y="5797013"/>
              <a:ext cx="96340" cy="96376"/>
            </a:xfrm>
            <a:custGeom>
              <a:avLst/>
              <a:gdLst>
                <a:gd name="connsiteX0" fmla="*/ 48915 w 96340"/>
                <a:gd name="connsiteY0" fmla="*/ 214 h 96376"/>
                <a:gd name="connsiteX1" fmla="*/ 96615 w 96340"/>
                <a:gd name="connsiteY1" fmla="*/ 48850 h 96376"/>
                <a:gd name="connsiteX2" fmla="*/ 48015 w 96340"/>
                <a:gd name="connsiteY2" fmla="*/ 96586 h 96376"/>
                <a:gd name="connsiteX3" fmla="*/ 279 w 96340"/>
                <a:gd name="connsiteY3" fmla="*/ 47950 h 96376"/>
                <a:gd name="connsiteX4" fmla="*/ 48915 w 96340"/>
                <a:gd name="connsiteY4" fmla="*/ 214 h 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0" h="96376">
                  <a:moveTo>
                    <a:pt x="48915" y="214"/>
                  </a:moveTo>
                  <a:cubicBezTo>
                    <a:pt x="75447" y="466"/>
                    <a:pt x="96867" y="22318"/>
                    <a:pt x="96615" y="48850"/>
                  </a:cubicBezTo>
                  <a:cubicBezTo>
                    <a:pt x="96363" y="75454"/>
                    <a:pt x="74547" y="96838"/>
                    <a:pt x="48015" y="96586"/>
                  </a:cubicBezTo>
                  <a:cubicBezTo>
                    <a:pt x="21447" y="96334"/>
                    <a:pt x="27" y="74554"/>
                    <a:pt x="279" y="47950"/>
                  </a:cubicBezTo>
                  <a:cubicBezTo>
                    <a:pt x="531" y="21418"/>
                    <a:pt x="22347" y="-38"/>
                    <a:pt x="48915" y="214"/>
                  </a:cubicBez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4">
              <a:extLst>
                <a:ext uri="{FF2B5EF4-FFF2-40B4-BE49-F238E27FC236}">
                  <a16:creationId xmlns:a16="http://schemas.microsoft.com/office/drawing/2014/main" id="{A4801801-343B-43F0-B6A7-638DB37FC1C8}"/>
                </a:ext>
              </a:extLst>
            </p:cNvPr>
            <p:cNvSpPr/>
            <p:nvPr/>
          </p:nvSpPr>
          <p:spPr>
            <a:xfrm>
              <a:off x="7892702" y="5648873"/>
              <a:ext cx="78520" cy="78484"/>
            </a:xfrm>
            <a:custGeom>
              <a:avLst/>
              <a:gdLst>
                <a:gd name="connsiteX0" fmla="*/ 307 w 78520"/>
                <a:gd name="connsiteY0" fmla="*/ 39083 h 78484"/>
                <a:gd name="connsiteX1" fmla="*/ 39223 w 78520"/>
                <a:gd name="connsiteY1" fmla="*/ 78683 h 78484"/>
                <a:gd name="connsiteX2" fmla="*/ 78823 w 78520"/>
                <a:gd name="connsiteY2" fmla="*/ 39838 h 78484"/>
                <a:gd name="connsiteX3" fmla="*/ 39943 w 78520"/>
                <a:gd name="connsiteY3" fmla="*/ 202 h 78484"/>
                <a:gd name="connsiteX4" fmla="*/ 307 w 78520"/>
                <a:gd name="connsiteY4" fmla="*/ 39083 h 7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20" h="78484">
                  <a:moveTo>
                    <a:pt x="307" y="39083"/>
                  </a:moveTo>
                  <a:cubicBezTo>
                    <a:pt x="90" y="60754"/>
                    <a:pt x="17515" y="78503"/>
                    <a:pt x="39223" y="78683"/>
                  </a:cubicBezTo>
                  <a:cubicBezTo>
                    <a:pt x="60895" y="78898"/>
                    <a:pt x="78606" y="61510"/>
                    <a:pt x="78823" y="39838"/>
                  </a:cubicBezTo>
                  <a:cubicBezTo>
                    <a:pt x="79039" y="18131"/>
                    <a:pt x="61615" y="418"/>
                    <a:pt x="39943" y="202"/>
                  </a:cubicBezTo>
                  <a:cubicBezTo>
                    <a:pt x="18271" y="-13"/>
                    <a:pt x="523" y="17375"/>
                    <a:pt x="307" y="39083"/>
                  </a:cubicBezTo>
                </a:path>
              </a:pathLst>
            </a:custGeom>
            <a:solidFill>
              <a:srgbClr val="38383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4">
              <a:extLst>
                <a:ext uri="{FF2B5EF4-FFF2-40B4-BE49-F238E27FC236}">
                  <a16:creationId xmlns:a16="http://schemas.microsoft.com/office/drawing/2014/main" id="{8428C5B1-6FD5-4593-8ADD-C00A031A419B}"/>
                </a:ext>
              </a:extLst>
            </p:cNvPr>
            <p:cNvSpPr/>
            <p:nvPr/>
          </p:nvSpPr>
          <p:spPr>
            <a:xfrm>
              <a:off x="7930360" y="5234873"/>
              <a:ext cx="97848" cy="38810"/>
            </a:xfrm>
            <a:custGeom>
              <a:avLst/>
              <a:gdLst>
                <a:gd name="connsiteX0" fmla="*/ 309 w 97848"/>
                <a:gd name="connsiteY0" fmla="*/ 38796 h 38810"/>
                <a:gd name="connsiteX1" fmla="*/ 17912 w 97848"/>
                <a:gd name="connsiteY1" fmla="*/ 38977 h 38810"/>
                <a:gd name="connsiteX2" fmla="*/ 39009 w 97848"/>
                <a:gd name="connsiteY2" fmla="*/ 17521 h 38810"/>
                <a:gd name="connsiteX3" fmla="*/ 97977 w 97848"/>
                <a:gd name="connsiteY3" fmla="*/ 18097 h 38810"/>
                <a:gd name="connsiteX4" fmla="*/ 98157 w 97848"/>
                <a:gd name="connsiteY4" fmla="*/ 709 h 38810"/>
                <a:gd name="connsiteX5" fmla="*/ 39189 w 97848"/>
                <a:gd name="connsiteY5" fmla="*/ 168 h 38810"/>
                <a:gd name="connsiteX6" fmla="*/ 309 w 97848"/>
                <a:gd name="connsiteY6" fmla="*/ 38796 h 3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48" h="38810">
                  <a:moveTo>
                    <a:pt x="309" y="38796"/>
                  </a:moveTo>
                  <a:lnTo>
                    <a:pt x="17912" y="38977"/>
                  </a:lnTo>
                  <a:cubicBezTo>
                    <a:pt x="18021" y="27313"/>
                    <a:pt x="27345" y="17413"/>
                    <a:pt x="39009" y="17521"/>
                  </a:cubicBezTo>
                  <a:lnTo>
                    <a:pt x="97977" y="18097"/>
                  </a:lnTo>
                  <a:lnTo>
                    <a:pt x="98157" y="709"/>
                  </a:lnTo>
                  <a:lnTo>
                    <a:pt x="39189" y="168"/>
                  </a:lnTo>
                  <a:cubicBezTo>
                    <a:pt x="17949" y="-47"/>
                    <a:pt x="525" y="17593"/>
                    <a:pt x="309" y="38796"/>
                  </a:cubicBez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4">
              <a:extLst>
                <a:ext uri="{FF2B5EF4-FFF2-40B4-BE49-F238E27FC236}">
                  <a16:creationId xmlns:a16="http://schemas.microsoft.com/office/drawing/2014/main" id="{8D5758CB-DB09-471D-B8EC-B4A4292D91AA}"/>
                </a:ext>
              </a:extLst>
            </p:cNvPr>
            <p:cNvSpPr/>
            <p:nvPr/>
          </p:nvSpPr>
          <p:spPr>
            <a:xfrm>
              <a:off x="8099164" y="4631371"/>
              <a:ext cx="216359" cy="244439"/>
            </a:xfrm>
            <a:custGeom>
              <a:avLst/>
              <a:gdLst>
                <a:gd name="connsiteX0" fmla="*/ 124094 w 216359"/>
                <a:gd name="connsiteY0" fmla="*/ 244532 h 244439"/>
                <a:gd name="connsiteX1" fmla="*/ 98930 w 216359"/>
                <a:gd name="connsiteY1" fmla="*/ 198667 h 244439"/>
                <a:gd name="connsiteX2" fmla="*/ 29558 w 216359"/>
                <a:gd name="connsiteY2" fmla="*/ 204896 h 244439"/>
                <a:gd name="connsiteX3" fmla="*/ 25022 w 216359"/>
                <a:gd name="connsiteY3" fmla="*/ 175411 h 244439"/>
                <a:gd name="connsiteX4" fmla="*/ 50870 w 216359"/>
                <a:gd name="connsiteY4" fmla="*/ 160400 h 244439"/>
                <a:gd name="connsiteX5" fmla="*/ 25130 w 216359"/>
                <a:gd name="connsiteY5" fmla="*/ 160471 h 244439"/>
                <a:gd name="connsiteX6" fmla="*/ 25310 w 216359"/>
                <a:gd name="connsiteY6" fmla="*/ 143048 h 244439"/>
                <a:gd name="connsiteX7" fmla="*/ 326 w 216359"/>
                <a:gd name="connsiteY7" fmla="*/ 125911 h 244439"/>
                <a:gd name="connsiteX8" fmla="*/ 32582 w 216359"/>
                <a:gd name="connsiteY8" fmla="*/ 89840 h 244439"/>
                <a:gd name="connsiteX9" fmla="*/ 34022 w 216359"/>
                <a:gd name="connsiteY9" fmla="*/ 42320 h 244439"/>
                <a:gd name="connsiteX10" fmla="*/ 77222 w 216359"/>
                <a:gd name="connsiteY10" fmla="*/ 128 h 244439"/>
                <a:gd name="connsiteX11" fmla="*/ 171866 w 216359"/>
                <a:gd name="connsiteY11" fmla="*/ 5852 h 244439"/>
                <a:gd name="connsiteX12" fmla="*/ 216686 w 216359"/>
                <a:gd name="connsiteY12" fmla="*/ 40124 h 244439"/>
                <a:gd name="connsiteX13" fmla="*/ 216038 w 216359"/>
                <a:gd name="connsiteY13" fmla="*/ 108884 h 244439"/>
                <a:gd name="connsiteX14" fmla="*/ 164702 w 216359"/>
                <a:gd name="connsiteY14" fmla="*/ 152012 h 244439"/>
                <a:gd name="connsiteX15" fmla="*/ 175934 w 216359"/>
                <a:gd name="connsiteY15" fmla="*/ 191792 h 244439"/>
                <a:gd name="connsiteX16" fmla="*/ 124130 w 216359"/>
                <a:gd name="connsiteY16" fmla="*/ 244567 h 24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359" h="244439">
                  <a:moveTo>
                    <a:pt x="124094" y="244532"/>
                  </a:moveTo>
                  <a:lnTo>
                    <a:pt x="98930" y="198667"/>
                  </a:lnTo>
                  <a:lnTo>
                    <a:pt x="29558" y="204896"/>
                  </a:lnTo>
                  <a:lnTo>
                    <a:pt x="25022" y="175411"/>
                  </a:lnTo>
                  <a:lnTo>
                    <a:pt x="50870" y="160400"/>
                  </a:lnTo>
                  <a:lnTo>
                    <a:pt x="25130" y="160471"/>
                  </a:lnTo>
                  <a:lnTo>
                    <a:pt x="25310" y="143048"/>
                  </a:lnTo>
                  <a:lnTo>
                    <a:pt x="326" y="125911"/>
                  </a:lnTo>
                  <a:lnTo>
                    <a:pt x="32582" y="89840"/>
                  </a:lnTo>
                  <a:lnTo>
                    <a:pt x="34022" y="42320"/>
                  </a:lnTo>
                  <a:lnTo>
                    <a:pt x="77222" y="128"/>
                  </a:lnTo>
                  <a:lnTo>
                    <a:pt x="171866" y="5852"/>
                  </a:lnTo>
                  <a:lnTo>
                    <a:pt x="216686" y="40124"/>
                  </a:lnTo>
                  <a:lnTo>
                    <a:pt x="216038" y="108884"/>
                  </a:lnTo>
                  <a:lnTo>
                    <a:pt x="164702" y="152012"/>
                  </a:lnTo>
                  <a:lnTo>
                    <a:pt x="175934" y="191792"/>
                  </a:lnTo>
                  <a:lnTo>
                    <a:pt x="124130" y="244567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4">
              <a:extLst>
                <a:ext uri="{FF2B5EF4-FFF2-40B4-BE49-F238E27FC236}">
                  <a16:creationId xmlns:a16="http://schemas.microsoft.com/office/drawing/2014/main" id="{CA24F4CC-0B7E-4811-94F5-8A3A86AC372A}"/>
                </a:ext>
              </a:extLst>
            </p:cNvPr>
            <p:cNvSpPr/>
            <p:nvPr/>
          </p:nvSpPr>
          <p:spPr>
            <a:xfrm>
              <a:off x="8152372" y="4766695"/>
              <a:ext cx="130104" cy="109080"/>
            </a:xfrm>
            <a:custGeom>
              <a:avLst/>
              <a:gdLst>
                <a:gd name="connsiteX0" fmla="*/ 69807 w 130104"/>
                <a:gd name="connsiteY0" fmla="*/ 133 h 109080"/>
                <a:gd name="connsiteX1" fmla="*/ 130431 w 130104"/>
                <a:gd name="connsiteY1" fmla="*/ 709 h 109080"/>
                <a:gd name="connsiteX2" fmla="*/ 111459 w 130104"/>
                <a:gd name="connsiteY2" fmla="*/ 16656 h 109080"/>
                <a:gd name="connsiteX3" fmla="*/ 122691 w 130104"/>
                <a:gd name="connsiteY3" fmla="*/ 56473 h 109080"/>
                <a:gd name="connsiteX4" fmla="*/ 70887 w 130104"/>
                <a:gd name="connsiteY4" fmla="*/ 109213 h 109080"/>
                <a:gd name="connsiteX5" fmla="*/ 45723 w 130104"/>
                <a:gd name="connsiteY5" fmla="*/ 63348 h 109080"/>
                <a:gd name="connsiteX6" fmla="*/ 327 w 130104"/>
                <a:gd name="connsiteY6" fmla="*/ 62917 h 109080"/>
                <a:gd name="connsiteX7" fmla="*/ 46155 w 130104"/>
                <a:gd name="connsiteY7" fmla="*/ 29652 h 109080"/>
                <a:gd name="connsiteX8" fmla="*/ 69807 w 130104"/>
                <a:gd name="connsiteY8" fmla="*/ 133 h 10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04" h="109080">
                  <a:moveTo>
                    <a:pt x="69807" y="133"/>
                  </a:moveTo>
                  <a:lnTo>
                    <a:pt x="130431" y="709"/>
                  </a:lnTo>
                  <a:lnTo>
                    <a:pt x="111459" y="16656"/>
                  </a:lnTo>
                  <a:lnTo>
                    <a:pt x="122691" y="56473"/>
                  </a:lnTo>
                  <a:lnTo>
                    <a:pt x="70887" y="109213"/>
                  </a:lnTo>
                  <a:lnTo>
                    <a:pt x="45723" y="63348"/>
                  </a:lnTo>
                  <a:lnTo>
                    <a:pt x="327" y="62917"/>
                  </a:lnTo>
                  <a:lnTo>
                    <a:pt x="46155" y="29652"/>
                  </a:lnTo>
                  <a:lnTo>
                    <a:pt x="69807" y="133"/>
                  </a:lnTo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4">
              <a:extLst>
                <a:ext uri="{FF2B5EF4-FFF2-40B4-BE49-F238E27FC236}">
                  <a16:creationId xmlns:a16="http://schemas.microsoft.com/office/drawing/2014/main" id="{44957E28-EEEE-4346-92B9-992B8B20C5D9}"/>
                </a:ext>
              </a:extLst>
            </p:cNvPr>
            <p:cNvSpPr/>
            <p:nvPr/>
          </p:nvSpPr>
          <p:spPr>
            <a:xfrm>
              <a:off x="8115976" y="4627230"/>
              <a:ext cx="205200" cy="159516"/>
            </a:xfrm>
            <a:custGeom>
              <a:avLst/>
              <a:gdLst>
                <a:gd name="connsiteX0" fmla="*/ 147207 w 205200"/>
                <a:gd name="connsiteY0" fmla="*/ 159640 h 159516"/>
                <a:gd name="connsiteX1" fmla="*/ 204879 w 205200"/>
                <a:gd name="connsiteY1" fmla="*/ 114065 h 159516"/>
                <a:gd name="connsiteX2" fmla="*/ 205527 w 205200"/>
                <a:gd name="connsiteY2" fmla="*/ 45341 h 159516"/>
                <a:gd name="connsiteX3" fmla="*/ 154551 w 205200"/>
                <a:gd name="connsiteY3" fmla="*/ 6713 h 159516"/>
                <a:gd name="connsiteX4" fmla="*/ 56091 w 205200"/>
                <a:gd name="connsiteY4" fmla="*/ 124 h 159516"/>
                <a:gd name="connsiteX5" fmla="*/ 327 w 205200"/>
                <a:gd name="connsiteY5" fmla="*/ 51281 h 159516"/>
                <a:gd name="connsiteX6" fmla="*/ 42843 w 205200"/>
                <a:gd name="connsiteY6" fmla="*/ 85624 h 159516"/>
                <a:gd name="connsiteX7" fmla="*/ 92415 w 205200"/>
                <a:gd name="connsiteY7" fmla="*/ 111005 h 159516"/>
                <a:gd name="connsiteX8" fmla="*/ 101415 w 205200"/>
                <a:gd name="connsiteY8" fmla="*/ 87245 h 159516"/>
                <a:gd name="connsiteX9" fmla="*/ 124491 w 205200"/>
                <a:gd name="connsiteY9" fmla="*/ 87461 h 159516"/>
                <a:gd name="connsiteX10" fmla="*/ 122691 w 205200"/>
                <a:gd name="connsiteY10" fmla="*/ 118745 h 159516"/>
                <a:gd name="connsiteX11" fmla="*/ 100983 w 205200"/>
                <a:gd name="connsiteY11" fmla="*/ 131993 h 159516"/>
                <a:gd name="connsiteX12" fmla="*/ 105015 w 205200"/>
                <a:gd name="connsiteY12" fmla="*/ 141209 h 159516"/>
                <a:gd name="connsiteX13" fmla="*/ 147207 w 205200"/>
                <a:gd name="connsiteY13" fmla="*/ 159640 h 15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200" h="159516">
                  <a:moveTo>
                    <a:pt x="147207" y="159640"/>
                  </a:moveTo>
                  <a:lnTo>
                    <a:pt x="204879" y="114065"/>
                  </a:lnTo>
                  <a:lnTo>
                    <a:pt x="205527" y="45341"/>
                  </a:lnTo>
                  <a:lnTo>
                    <a:pt x="154551" y="6713"/>
                  </a:lnTo>
                  <a:lnTo>
                    <a:pt x="56091" y="124"/>
                  </a:lnTo>
                  <a:lnTo>
                    <a:pt x="327" y="51281"/>
                  </a:lnTo>
                  <a:lnTo>
                    <a:pt x="42843" y="85624"/>
                  </a:lnTo>
                  <a:lnTo>
                    <a:pt x="92415" y="111005"/>
                  </a:lnTo>
                  <a:lnTo>
                    <a:pt x="101415" y="87245"/>
                  </a:lnTo>
                  <a:lnTo>
                    <a:pt x="124491" y="87461"/>
                  </a:lnTo>
                  <a:lnTo>
                    <a:pt x="122691" y="118745"/>
                  </a:lnTo>
                  <a:lnTo>
                    <a:pt x="100983" y="131993"/>
                  </a:lnTo>
                  <a:lnTo>
                    <a:pt x="105015" y="141209"/>
                  </a:lnTo>
                  <a:lnTo>
                    <a:pt x="147207" y="159640"/>
                  </a:lnTo>
                </a:path>
              </a:pathLst>
            </a:custGeom>
            <a:solidFill>
              <a:srgbClr val="FF9F1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4">
              <a:extLst>
                <a:ext uri="{FF2B5EF4-FFF2-40B4-BE49-F238E27FC236}">
                  <a16:creationId xmlns:a16="http://schemas.microsoft.com/office/drawing/2014/main" id="{1EDDCC4E-439D-49DE-92F9-F3852089F1EF}"/>
                </a:ext>
              </a:extLst>
            </p:cNvPr>
            <p:cNvSpPr/>
            <p:nvPr/>
          </p:nvSpPr>
          <p:spPr>
            <a:xfrm>
              <a:off x="8116012" y="4627230"/>
              <a:ext cx="205163" cy="59472"/>
            </a:xfrm>
            <a:custGeom>
              <a:avLst/>
              <a:gdLst>
                <a:gd name="connsiteX0" fmla="*/ 205491 w 205163"/>
                <a:gd name="connsiteY0" fmla="*/ 45337 h 59472"/>
                <a:gd name="connsiteX1" fmla="*/ 154515 w 205163"/>
                <a:gd name="connsiteY1" fmla="*/ 6709 h 59472"/>
                <a:gd name="connsiteX2" fmla="*/ 56055 w 205163"/>
                <a:gd name="connsiteY2" fmla="*/ 120 h 59472"/>
                <a:gd name="connsiteX3" fmla="*/ 327 w 205163"/>
                <a:gd name="connsiteY3" fmla="*/ 51277 h 59472"/>
                <a:gd name="connsiteX4" fmla="*/ 939 w 205163"/>
                <a:gd name="connsiteY4" fmla="*/ 51889 h 59472"/>
                <a:gd name="connsiteX5" fmla="*/ 54471 w 205163"/>
                <a:gd name="connsiteY5" fmla="*/ 21901 h 59472"/>
                <a:gd name="connsiteX6" fmla="*/ 79310 w 205163"/>
                <a:gd name="connsiteY6" fmla="*/ 53905 h 59472"/>
                <a:gd name="connsiteX7" fmla="*/ 72219 w 205163"/>
                <a:gd name="connsiteY7" fmla="*/ 22045 h 59472"/>
                <a:gd name="connsiteX8" fmla="*/ 126147 w 205163"/>
                <a:gd name="connsiteY8" fmla="*/ 22549 h 59472"/>
                <a:gd name="connsiteX9" fmla="*/ 135399 w 205163"/>
                <a:gd name="connsiteY9" fmla="*/ 59593 h 59472"/>
                <a:gd name="connsiteX10" fmla="*/ 143391 w 205163"/>
                <a:gd name="connsiteY10" fmla="*/ 26401 h 59472"/>
                <a:gd name="connsiteX11" fmla="*/ 205455 w 205163"/>
                <a:gd name="connsiteY11" fmla="*/ 48613 h 59472"/>
                <a:gd name="connsiteX12" fmla="*/ 205491 w 205163"/>
                <a:gd name="connsiteY12" fmla="*/ 45337 h 5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63" h="59472">
                  <a:moveTo>
                    <a:pt x="205491" y="45337"/>
                  </a:moveTo>
                  <a:lnTo>
                    <a:pt x="154515" y="6709"/>
                  </a:lnTo>
                  <a:lnTo>
                    <a:pt x="56055" y="120"/>
                  </a:lnTo>
                  <a:lnTo>
                    <a:pt x="327" y="51277"/>
                  </a:lnTo>
                  <a:lnTo>
                    <a:pt x="939" y="51889"/>
                  </a:lnTo>
                  <a:lnTo>
                    <a:pt x="54471" y="21901"/>
                  </a:lnTo>
                  <a:lnTo>
                    <a:pt x="79310" y="53905"/>
                  </a:lnTo>
                  <a:lnTo>
                    <a:pt x="72219" y="22045"/>
                  </a:lnTo>
                  <a:lnTo>
                    <a:pt x="126147" y="22549"/>
                  </a:lnTo>
                  <a:lnTo>
                    <a:pt x="135399" y="59593"/>
                  </a:lnTo>
                  <a:lnTo>
                    <a:pt x="143391" y="26401"/>
                  </a:lnTo>
                  <a:lnTo>
                    <a:pt x="205455" y="48613"/>
                  </a:lnTo>
                  <a:lnTo>
                    <a:pt x="205491" y="45337"/>
                  </a:lnTo>
                </a:path>
              </a:pathLst>
            </a:custGeom>
            <a:solidFill>
              <a:srgbClr val="FFBD6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4">
              <a:extLst>
                <a:ext uri="{FF2B5EF4-FFF2-40B4-BE49-F238E27FC236}">
                  <a16:creationId xmlns:a16="http://schemas.microsoft.com/office/drawing/2014/main" id="{B94E6E18-149B-4E6F-AC85-6AF14846F6AD}"/>
                </a:ext>
              </a:extLst>
            </p:cNvPr>
            <p:cNvSpPr/>
            <p:nvPr/>
          </p:nvSpPr>
          <p:spPr>
            <a:xfrm>
              <a:off x="7976044" y="5190091"/>
              <a:ext cx="92627" cy="77831"/>
            </a:xfrm>
            <a:custGeom>
              <a:avLst/>
              <a:gdLst>
                <a:gd name="connsiteX0" fmla="*/ 92940 w 92627"/>
                <a:gd name="connsiteY0" fmla="*/ 164 h 77831"/>
                <a:gd name="connsiteX1" fmla="*/ 76416 w 92627"/>
                <a:gd name="connsiteY1" fmla="*/ 21801 h 77831"/>
                <a:gd name="connsiteX2" fmla="*/ 21156 w 92627"/>
                <a:gd name="connsiteY2" fmla="*/ 25509 h 77831"/>
                <a:gd name="connsiteX3" fmla="*/ 312 w 92627"/>
                <a:gd name="connsiteY3" fmla="*/ 73569 h 77831"/>
                <a:gd name="connsiteX4" fmla="*/ 50135 w 92627"/>
                <a:gd name="connsiteY4" fmla="*/ 77996 h 77831"/>
                <a:gd name="connsiteX5" fmla="*/ 65976 w 92627"/>
                <a:gd name="connsiteY5" fmla="*/ 51968 h 77831"/>
                <a:gd name="connsiteX6" fmla="*/ 89412 w 92627"/>
                <a:gd name="connsiteY6" fmla="*/ 26048 h 77831"/>
                <a:gd name="connsiteX7" fmla="*/ 92940 w 92627"/>
                <a:gd name="connsiteY7" fmla="*/ 164 h 7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627" h="77831">
                  <a:moveTo>
                    <a:pt x="92940" y="164"/>
                  </a:moveTo>
                  <a:lnTo>
                    <a:pt x="76416" y="21801"/>
                  </a:lnTo>
                  <a:lnTo>
                    <a:pt x="21156" y="25509"/>
                  </a:lnTo>
                  <a:lnTo>
                    <a:pt x="312" y="73569"/>
                  </a:lnTo>
                  <a:lnTo>
                    <a:pt x="50135" y="77996"/>
                  </a:lnTo>
                  <a:lnTo>
                    <a:pt x="65976" y="51968"/>
                  </a:lnTo>
                  <a:lnTo>
                    <a:pt x="89412" y="26048"/>
                  </a:lnTo>
                  <a:lnTo>
                    <a:pt x="92940" y="164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4">
              <a:extLst>
                <a:ext uri="{FF2B5EF4-FFF2-40B4-BE49-F238E27FC236}">
                  <a16:creationId xmlns:a16="http://schemas.microsoft.com/office/drawing/2014/main" id="{0469ADE0-A887-417B-A477-DF0500E5573C}"/>
                </a:ext>
              </a:extLst>
            </p:cNvPr>
            <p:cNvSpPr/>
            <p:nvPr/>
          </p:nvSpPr>
          <p:spPr>
            <a:xfrm>
              <a:off x="8186284" y="5140483"/>
              <a:ext cx="256968" cy="752688"/>
            </a:xfrm>
            <a:custGeom>
              <a:avLst/>
              <a:gdLst>
                <a:gd name="connsiteX0" fmla="*/ 222311 w 256968"/>
                <a:gd name="connsiteY0" fmla="*/ 8107 h 752688"/>
                <a:gd name="connsiteX1" fmla="*/ 257303 w 256968"/>
                <a:gd name="connsiteY1" fmla="*/ 167335 h 752688"/>
                <a:gd name="connsiteX2" fmla="*/ 152614 w 256968"/>
                <a:gd name="connsiteY2" fmla="*/ 440646 h 752688"/>
                <a:gd name="connsiteX3" fmla="*/ 47818 w 256968"/>
                <a:gd name="connsiteY3" fmla="*/ 752875 h 752688"/>
                <a:gd name="connsiteX4" fmla="*/ 334 w 256968"/>
                <a:gd name="connsiteY4" fmla="*/ 752407 h 752688"/>
                <a:gd name="connsiteX5" fmla="*/ 126010 w 256968"/>
                <a:gd name="connsiteY5" fmla="*/ 58902 h 752688"/>
                <a:gd name="connsiteX6" fmla="*/ 82882 w 256968"/>
                <a:gd name="connsiteY6" fmla="*/ 187 h 752688"/>
                <a:gd name="connsiteX7" fmla="*/ 222311 w 256968"/>
                <a:gd name="connsiteY7" fmla="*/ 8107 h 75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968" h="752688">
                  <a:moveTo>
                    <a:pt x="222311" y="8107"/>
                  </a:moveTo>
                  <a:lnTo>
                    <a:pt x="257303" y="167335"/>
                  </a:lnTo>
                  <a:lnTo>
                    <a:pt x="152614" y="440646"/>
                  </a:lnTo>
                  <a:lnTo>
                    <a:pt x="47818" y="752875"/>
                  </a:lnTo>
                  <a:lnTo>
                    <a:pt x="334" y="752407"/>
                  </a:lnTo>
                  <a:lnTo>
                    <a:pt x="126010" y="58902"/>
                  </a:lnTo>
                  <a:lnTo>
                    <a:pt x="82882" y="187"/>
                  </a:lnTo>
                  <a:lnTo>
                    <a:pt x="222311" y="8107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4">
              <a:extLst>
                <a:ext uri="{FF2B5EF4-FFF2-40B4-BE49-F238E27FC236}">
                  <a16:creationId xmlns:a16="http://schemas.microsoft.com/office/drawing/2014/main" id="{5BE67079-1885-4621-9068-D7230002F9B4}"/>
                </a:ext>
              </a:extLst>
            </p:cNvPr>
            <p:cNvSpPr/>
            <p:nvPr/>
          </p:nvSpPr>
          <p:spPr>
            <a:xfrm>
              <a:off x="8268832" y="5140483"/>
              <a:ext cx="290843" cy="755747"/>
            </a:xfrm>
            <a:custGeom>
              <a:avLst/>
              <a:gdLst>
                <a:gd name="connsiteX0" fmla="*/ 139770 w 290843"/>
                <a:gd name="connsiteY0" fmla="*/ 8107 h 755747"/>
                <a:gd name="connsiteX1" fmla="*/ 174762 w 290843"/>
                <a:gd name="connsiteY1" fmla="*/ 167335 h 755747"/>
                <a:gd name="connsiteX2" fmla="*/ 190566 w 290843"/>
                <a:gd name="connsiteY2" fmla="*/ 454219 h 755747"/>
                <a:gd name="connsiteX3" fmla="*/ 291186 w 290843"/>
                <a:gd name="connsiteY3" fmla="*/ 755935 h 755747"/>
                <a:gd name="connsiteX4" fmla="*/ 243738 w 290843"/>
                <a:gd name="connsiteY4" fmla="*/ 755467 h 755747"/>
                <a:gd name="connsiteX5" fmla="*/ 121374 w 290843"/>
                <a:gd name="connsiteY5" fmla="*/ 475062 h 755747"/>
                <a:gd name="connsiteX6" fmla="*/ 15930 w 290843"/>
                <a:gd name="connsiteY6" fmla="*/ 58614 h 755747"/>
                <a:gd name="connsiteX7" fmla="*/ 342 w 290843"/>
                <a:gd name="connsiteY7" fmla="*/ 187 h 755747"/>
                <a:gd name="connsiteX8" fmla="*/ 139770 w 290843"/>
                <a:gd name="connsiteY8" fmla="*/ 8107 h 75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843" h="755747">
                  <a:moveTo>
                    <a:pt x="139770" y="8107"/>
                  </a:moveTo>
                  <a:lnTo>
                    <a:pt x="174762" y="167335"/>
                  </a:lnTo>
                  <a:lnTo>
                    <a:pt x="190566" y="454219"/>
                  </a:lnTo>
                  <a:lnTo>
                    <a:pt x="291186" y="755935"/>
                  </a:lnTo>
                  <a:lnTo>
                    <a:pt x="243738" y="755467"/>
                  </a:lnTo>
                  <a:lnTo>
                    <a:pt x="121374" y="475062"/>
                  </a:lnTo>
                  <a:lnTo>
                    <a:pt x="15930" y="58614"/>
                  </a:lnTo>
                  <a:lnTo>
                    <a:pt x="342" y="187"/>
                  </a:lnTo>
                  <a:lnTo>
                    <a:pt x="139770" y="8107"/>
                  </a:lnTo>
                </a:path>
              </a:pathLst>
            </a:custGeom>
            <a:solidFill>
              <a:srgbClr val="1A537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4">
              <a:extLst>
                <a:ext uri="{FF2B5EF4-FFF2-40B4-BE49-F238E27FC236}">
                  <a16:creationId xmlns:a16="http://schemas.microsoft.com/office/drawing/2014/main" id="{EC0AD9E0-409E-4889-94D1-11D135F02A3A}"/>
                </a:ext>
              </a:extLst>
            </p:cNvPr>
            <p:cNvSpPr/>
            <p:nvPr/>
          </p:nvSpPr>
          <p:spPr>
            <a:xfrm>
              <a:off x="8282440" y="5184007"/>
              <a:ext cx="176580" cy="410508"/>
            </a:xfrm>
            <a:custGeom>
              <a:avLst/>
              <a:gdLst>
                <a:gd name="connsiteX0" fmla="*/ 663 w 176580"/>
                <a:gd name="connsiteY0" fmla="*/ 8962 h 410508"/>
                <a:gd name="connsiteX1" fmla="*/ 339 w 176580"/>
                <a:gd name="connsiteY1" fmla="*/ 7845 h 410508"/>
                <a:gd name="connsiteX2" fmla="*/ 144519 w 176580"/>
                <a:gd name="connsiteY2" fmla="*/ 177 h 410508"/>
                <a:gd name="connsiteX3" fmla="*/ 161115 w 176580"/>
                <a:gd name="connsiteY3" fmla="*/ 123802 h 410508"/>
                <a:gd name="connsiteX4" fmla="*/ 176919 w 176580"/>
                <a:gd name="connsiteY4" fmla="*/ 410686 h 410508"/>
                <a:gd name="connsiteX5" fmla="*/ 122631 w 176580"/>
                <a:gd name="connsiteY5" fmla="*/ 71853 h 410508"/>
                <a:gd name="connsiteX6" fmla="*/ 663 w 176580"/>
                <a:gd name="connsiteY6" fmla="*/ 8962 h 41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80" h="410508">
                  <a:moveTo>
                    <a:pt x="663" y="8962"/>
                  </a:moveTo>
                  <a:lnTo>
                    <a:pt x="339" y="7845"/>
                  </a:lnTo>
                  <a:lnTo>
                    <a:pt x="144519" y="177"/>
                  </a:lnTo>
                  <a:lnTo>
                    <a:pt x="161115" y="123802"/>
                  </a:lnTo>
                  <a:lnTo>
                    <a:pt x="176919" y="410686"/>
                  </a:lnTo>
                  <a:lnTo>
                    <a:pt x="122631" y="71853"/>
                  </a:lnTo>
                  <a:lnTo>
                    <a:pt x="663" y="8962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4">
              <a:extLst>
                <a:ext uri="{FF2B5EF4-FFF2-40B4-BE49-F238E27FC236}">
                  <a16:creationId xmlns:a16="http://schemas.microsoft.com/office/drawing/2014/main" id="{9517204C-9EA3-4A6E-BCDA-70F3AD06D0B7}"/>
                </a:ext>
              </a:extLst>
            </p:cNvPr>
            <p:cNvSpPr/>
            <p:nvPr/>
          </p:nvSpPr>
          <p:spPr>
            <a:xfrm>
              <a:off x="8419924" y="5574931"/>
              <a:ext cx="138888" cy="321228"/>
            </a:xfrm>
            <a:custGeom>
              <a:avLst/>
              <a:gdLst>
                <a:gd name="connsiteX0" fmla="*/ 348 w 138888"/>
                <a:gd name="connsiteY0" fmla="*/ 204 h 321228"/>
                <a:gd name="connsiteX1" fmla="*/ 39480 w 138888"/>
                <a:gd name="connsiteY1" fmla="*/ 19788 h 321228"/>
                <a:gd name="connsiteX2" fmla="*/ 139236 w 138888"/>
                <a:gd name="connsiteY2" fmla="*/ 318840 h 321228"/>
                <a:gd name="connsiteX3" fmla="*/ 132648 w 138888"/>
                <a:gd name="connsiteY3" fmla="*/ 321432 h 321228"/>
                <a:gd name="connsiteX4" fmla="*/ 348 w 138888"/>
                <a:gd name="connsiteY4" fmla="*/ 204 h 32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8" h="321228">
                  <a:moveTo>
                    <a:pt x="348" y="204"/>
                  </a:moveTo>
                  <a:lnTo>
                    <a:pt x="39480" y="19788"/>
                  </a:lnTo>
                  <a:lnTo>
                    <a:pt x="139236" y="318840"/>
                  </a:lnTo>
                  <a:lnTo>
                    <a:pt x="132648" y="321432"/>
                  </a:lnTo>
                  <a:lnTo>
                    <a:pt x="348" y="204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4">
              <a:extLst>
                <a:ext uri="{FF2B5EF4-FFF2-40B4-BE49-F238E27FC236}">
                  <a16:creationId xmlns:a16="http://schemas.microsoft.com/office/drawing/2014/main" id="{503E30D0-A09F-4FB3-B621-770A99B58580}"/>
                </a:ext>
              </a:extLst>
            </p:cNvPr>
            <p:cNvSpPr/>
            <p:nvPr/>
          </p:nvSpPr>
          <p:spPr>
            <a:xfrm>
              <a:off x="8408692" y="5895872"/>
              <a:ext cx="156852" cy="38231"/>
            </a:xfrm>
            <a:custGeom>
              <a:avLst/>
              <a:gdLst>
                <a:gd name="connsiteX0" fmla="*/ 143880 w 156852"/>
                <a:gd name="connsiteY0" fmla="*/ 505 h 38231"/>
                <a:gd name="connsiteX1" fmla="*/ 157200 w 156852"/>
                <a:gd name="connsiteY1" fmla="*/ 38449 h 38231"/>
                <a:gd name="connsiteX2" fmla="*/ 348 w 156852"/>
                <a:gd name="connsiteY2" fmla="*/ 36973 h 38231"/>
                <a:gd name="connsiteX3" fmla="*/ 114288 w 156852"/>
                <a:gd name="connsiteY3" fmla="*/ 217 h 38231"/>
                <a:gd name="connsiteX4" fmla="*/ 143880 w 156852"/>
                <a:gd name="connsiteY4" fmla="*/ 505 h 3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52" h="38231">
                  <a:moveTo>
                    <a:pt x="143880" y="505"/>
                  </a:moveTo>
                  <a:lnTo>
                    <a:pt x="157200" y="38449"/>
                  </a:lnTo>
                  <a:lnTo>
                    <a:pt x="348" y="36973"/>
                  </a:lnTo>
                  <a:lnTo>
                    <a:pt x="114288" y="217"/>
                  </a:lnTo>
                  <a:lnTo>
                    <a:pt x="143880" y="505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4">
              <a:extLst>
                <a:ext uri="{FF2B5EF4-FFF2-40B4-BE49-F238E27FC236}">
                  <a16:creationId xmlns:a16="http://schemas.microsoft.com/office/drawing/2014/main" id="{B74351E0-88DE-40DC-9DD7-5C9EC46C5D33}"/>
                </a:ext>
              </a:extLst>
            </p:cNvPr>
            <p:cNvSpPr/>
            <p:nvPr/>
          </p:nvSpPr>
          <p:spPr>
            <a:xfrm>
              <a:off x="8081056" y="5892811"/>
              <a:ext cx="156851" cy="38196"/>
            </a:xfrm>
            <a:custGeom>
              <a:avLst/>
              <a:gdLst>
                <a:gd name="connsiteX0" fmla="*/ 143891 w 156851"/>
                <a:gd name="connsiteY0" fmla="*/ 470 h 38196"/>
                <a:gd name="connsiteX1" fmla="*/ 157174 w 156851"/>
                <a:gd name="connsiteY1" fmla="*/ 38413 h 38196"/>
                <a:gd name="connsiteX2" fmla="*/ 322 w 156851"/>
                <a:gd name="connsiteY2" fmla="*/ 36938 h 38196"/>
                <a:gd name="connsiteX3" fmla="*/ 114262 w 156851"/>
                <a:gd name="connsiteY3" fmla="*/ 217 h 38196"/>
                <a:gd name="connsiteX4" fmla="*/ 143891 w 156851"/>
                <a:gd name="connsiteY4" fmla="*/ 506 h 3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51" h="38196">
                  <a:moveTo>
                    <a:pt x="143891" y="470"/>
                  </a:moveTo>
                  <a:lnTo>
                    <a:pt x="157174" y="38413"/>
                  </a:lnTo>
                  <a:lnTo>
                    <a:pt x="322" y="36938"/>
                  </a:lnTo>
                  <a:lnTo>
                    <a:pt x="114262" y="217"/>
                  </a:lnTo>
                  <a:lnTo>
                    <a:pt x="143891" y="506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4">
              <a:extLst>
                <a:ext uri="{FF2B5EF4-FFF2-40B4-BE49-F238E27FC236}">
                  <a16:creationId xmlns:a16="http://schemas.microsoft.com/office/drawing/2014/main" id="{C0C51363-5CA1-4B9D-83E5-C55510A83F18}"/>
                </a:ext>
              </a:extLst>
            </p:cNvPr>
            <p:cNvSpPr/>
            <p:nvPr/>
          </p:nvSpPr>
          <p:spPr>
            <a:xfrm>
              <a:off x="8228152" y="4832682"/>
              <a:ext cx="255960" cy="762084"/>
            </a:xfrm>
            <a:custGeom>
              <a:avLst/>
              <a:gdLst>
                <a:gd name="connsiteX0" fmla="*/ 67370 w 255960"/>
                <a:gd name="connsiteY0" fmla="*/ 163 h 762084"/>
                <a:gd name="connsiteX1" fmla="*/ 338 w 255960"/>
                <a:gd name="connsiteY1" fmla="*/ 81668 h 762084"/>
                <a:gd name="connsiteX2" fmla="*/ 16322 w 255960"/>
                <a:gd name="connsiteY2" fmla="*/ 321320 h 762084"/>
                <a:gd name="connsiteX3" fmla="*/ 32054 w 255960"/>
                <a:gd name="connsiteY3" fmla="*/ 433316 h 762084"/>
                <a:gd name="connsiteX4" fmla="*/ 8762 w 255960"/>
                <a:gd name="connsiteY4" fmla="*/ 759908 h 762084"/>
                <a:gd name="connsiteX5" fmla="*/ 256298 w 255960"/>
                <a:gd name="connsiteY5" fmla="*/ 762248 h 762084"/>
                <a:gd name="connsiteX6" fmla="*/ 241538 w 255960"/>
                <a:gd name="connsiteY6" fmla="*/ 507656 h 762084"/>
                <a:gd name="connsiteX7" fmla="*/ 154706 w 255960"/>
                <a:gd name="connsiteY7" fmla="*/ 216631 h 762084"/>
                <a:gd name="connsiteX8" fmla="*/ 67370 w 255960"/>
                <a:gd name="connsiteY8" fmla="*/ 163 h 7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960" h="762084">
                  <a:moveTo>
                    <a:pt x="67370" y="163"/>
                  </a:moveTo>
                  <a:lnTo>
                    <a:pt x="338" y="81668"/>
                  </a:lnTo>
                  <a:lnTo>
                    <a:pt x="16322" y="321320"/>
                  </a:lnTo>
                  <a:lnTo>
                    <a:pt x="32054" y="433316"/>
                  </a:lnTo>
                  <a:lnTo>
                    <a:pt x="8762" y="759908"/>
                  </a:lnTo>
                  <a:lnTo>
                    <a:pt x="256298" y="762248"/>
                  </a:lnTo>
                  <a:lnTo>
                    <a:pt x="241538" y="507656"/>
                  </a:lnTo>
                  <a:lnTo>
                    <a:pt x="154706" y="216631"/>
                  </a:lnTo>
                  <a:lnTo>
                    <a:pt x="67370" y="163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4">
              <a:extLst>
                <a:ext uri="{FF2B5EF4-FFF2-40B4-BE49-F238E27FC236}">
                  <a16:creationId xmlns:a16="http://schemas.microsoft.com/office/drawing/2014/main" id="{33F7514F-DE26-4010-9A03-0A947D604DB7}"/>
                </a:ext>
              </a:extLst>
            </p:cNvPr>
            <p:cNvSpPr/>
            <p:nvPr/>
          </p:nvSpPr>
          <p:spPr>
            <a:xfrm>
              <a:off x="8225596" y="4928659"/>
              <a:ext cx="80207" cy="225180"/>
            </a:xfrm>
            <a:custGeom>
              <a:avLst/>
              <a:gdLst>
                <a:gd name="connsiteX0" fmla="*/ 80539 w 80207"/>
                <a:gd name="connsiteY0" fmla="*/ 150 h 225180"/>
                <a:gd name="connsiteX1" fmla="*/ 18871 w 80207"/>
                <a:gd name="connsiteY1" fmla="*/ 225330 h 225180"/>
                <a:gd name="connsiteX2" fmla="*/ 331 w 80207"/>
                <a:gd name="connsiteY2" fmla="*/ 6162 h 22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207" h="225180">
                  <a:moveTo>
                    <a:pt x="80539" y="150"/>
                  </a:moveTo>
                  <a:lnTo>
                    <a:pt x="18871" y="225330"/>
                  </a:lnTo>
                  <a:lnTo>
                    <a:pt x="331" y="6162"/>
                  </a:lnTo>
                  <a:close/>
                </a:path>
              </a:pathLst>
            </a:custGeom>
            <a:solidFill>
              <a:srgbClr val="BDDBE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4">
              <a:extLst>
                <a:ext uri="{FF2B5EF4-FFF2-40B4-BE49-F238E27FC236}">
                  <a16:creationId xmlns:a16="http://schemas.microsoft.com/office/drawing/2014/main" id="{43DD555E-558E-4268-89E3-6A1DB7E75B12}"/>
                </a:ext>
              </a:extLst>
            </p:cNvPr>
            <p:cNvSpPr/>
            <p:nvPr/>
          </p:nvSpPr>
          <p:spPr>
            <a:xfrm>
              <a:off x="8042968" y="4914187"/>
              <a:ext cx="262835" cy="330516"/>
            </a:xfrm>
            <a:custGeom>
              <a:avLst/>
              <a:gdLst>
                <a:gd name="connsiteX0" fmla="*/ 263160 w 262835"/>
                <a:gd name="connsiteY0" fmla="*/ 14625 h 330516"/>
                <a:gd name="connsiteX1" fmla="*/ 172656 w 262835"/>
                <a:gd name="connsiteY1" fmla="*/ 258489 h 330516"/>
                <a:gd name="connsiteX2" fmla="*/ 324 w 262835"/>
                <a:gd name="connsiteY2" fmla="*/ 330669 h 330516"/>
                <a:gd name="connsiteX3" fmla="*/ 9900 w 262835"/>
                <a:gd name="connsiteY3" fmla="*/ 292689 h 330516"/>
                <a:gd name="connsiteX4" fmla="*/ 123624 w 262835"/>
                <a:gd name="connsiteY4" fmla="*/ 190593 h 330516"/>
                <a:gd name="connsiteX5" fmla="*/ 185508 w 262835"/>
                <a:gd name="connsiteY5" fmla="*/ 153 h 330516"/>
                <a:gd name="connsiteX6" fmla="*/ 263160 w 262835"/>
                <a:gd name="connsiteY6" fmla="*/ 14625 h 3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835" h="330516">
                  <a:moveTo>
                    <a:pt x="263160" y="14625"/>
                  </a:moveTo>
                  <a:lnTo>
                    <a:pt x="172656" y="258489"/>
                  </a:lnTo>
                  <a:lnTo>
                    <a:pt x="324" y="330669"/>
                  </a:lnTo>
                  <a:lnTo>
                    <a:pt x="9900" y="292689"/>
                  </a:lnTo>
                  <a:lnTo>
                    <a:pt x="123624" y="190593"/>
                  </a:lnTo>
                  <a:lnTo>
                    <a:pt x="185508" y="153"/>
                  </a:lnTo>
                  <a:lnTo>
                    <a:pt x="263160" y="14625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4">
              <a:extLst>
                <a:ext uri="{FF2B5EF4-FFF2-40B4-BE49-F238E27FC236}">
                  <a16:creationId xmlns:a16="http://schemas.microsoft.com/office/drawing/2014/main" id="{73071795-6CC5-4633-8FA9-A7E0F6EA0274}"/>
                </a:ext>
              </a:extLst>
            </p:cNvPr>
            <p:cNvSpPr/>
            <p:nvPr/>
          </p:nvSpPr>
          <p:spPr>
            <a:xfrm>
              <a:off x="8219152" y="4809823"/>
              <a:ext cx="76032" cy="108683"/>
            </a:xfrm>
            <a:custGeom>
              <a:avLst/>
              <a:gdLst>
                <a:gd name="connsiteX0" fmla="*/ 55698 w 76032"/>
                <a:gd name="connsiteY0" fmla="*/ 136 h 108683"/>
                <a:gd name="connsiteX1" fmla="*/ 76362 w 76032"/>
                <a:gd name="connsiteY1" fmla="*/ 22996 h 108683"/>
                <a:gd name="connsiteX2" fmla="*/ 9726 w 76032"/>
                <a:gd name="connsiteY2" fmla="*/ 108820 h 108683"/>
                <a:gd name="connsiteX3" fmla="*/ 330 w 76032"/>
                <a:gd name="connsiteY3" fmla="*/ 69724 h 108683"/>
                <a:gd name="connsiteX4" fmla="*/ 55698 w 76032"/>
                <a:gd name="connsiteY4" fmla="*/ 136 h 10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32" h="108683">
                  <a:moveTo>
                    <a:pt x="55698" y="136"/>
                  </a:moveTo>
                  <a:lnTo>
                    <a:pt x="76362" y="22996"/>
                  </a:lnTo>
                  <a:lnTo>
                    <a:pt x="9726" y="108820"/>
                  </a:lnTo>
                  <a:lnTo>
                    <a:pt x="330" y="69724"/>
                  </a:lnTo>
                  <a:lnTo>
                    <a:pt x="55698" y="136"/>
                  </a:lnTo>
                </a:path>
              </a:pathLst>
            </a:custGeom>
            <a:solidFill>
              <a:srgbClr val="00ACB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4">
              <a:extLst>
                <a:ext uri="{FF2B5EF4-FFF2-40B4-BE49-F238E27FC236}">
                  <a16:creationId xmlns:a16="http://schemas.microsoft.com/office/drawing/2014/main" id="{365E3F0B-1B25-4B7F-BF5B-7961BA023E13}"/>
                </a:ext>
              </a:extLst>
            </p:cNvPr>
            <p:cNvSpPr/>
            <p:nvPr/>
          </p:nvSpPr>
          <p:spPr>
            <a:xfrm>
              <a:off x="8099128" y="4757155"/>
              <a:ext cx="25127" cy="17136"/>
            </a:xfrm>
            <a:custGeom>
              <a:avLst/>
              <a:gdLst>
                <a:gd name="connsiteX0" fmla="*/ 25339 w 25127"/>
                <a:gd name="connsiteY0" fmla="*/ 17265 h 17136"/>
                <a:gd name="connsiteX1" fmla="*/ 25447 w 25127"/>
                <a:gd name="connsiteY1" fmla="*/ 5241 h 17136"/>
                <a:gd name="connsiteX2" fmla="*/ 319 w 25127"/>
                <a:gd name="connsiteY2" fmla="*/ 129 h 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27" h="17136">
                  <a:moveTo>
                    <a:pt x="25339" y="17265"/>
                  </a:moveTo>
                  <a:lnTo>
                    <a:pt x="25447" y="5241"/>
                  </a:lnTo>
                  <a:lnTo>
                    <a:pt x="319" y="129"/>
                  </a:lnTo>
                  <a:close/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4">
              <a:extLst>
                <a:ext uri="{FF2B5EF4-FFF2-40B4-BE49-F238E27FC236}">
                  <a16:creationId xmlns:a16="http://schemas.microsoft.com/office/drawing/2014/main" id="{3009F7ED-DA16-4073-8376-13ADDBF709F7}"/>
                </a:ext>
              </a:extLst>
            </p:cNvPr>
            <p:cNvSpPr/>
            <p:nvPr/>
          </p:nvSpPr>
          <p:spPr>
            <a:xfrm>
              <a:off x="8236576" y="5265835"/>
              <a:ext cx="90791" cy="327456"/>
            </a:xfrm>
            <a:custGeom>
              <a:avLst/>
              <a:gdLst>
                <a:gd name="connsiteX0" fmla="*/ 23623 w 90791"/>
                <a:gd name="connsiteY0" fmla="*/ 180 h 327456"/>
                <a:gd name="connsiteX1" fmla="*/ 332 w 90791"/>
                <a:gd name="connsiteY1" fmla="*/ 326772 h 327456"/>
                <a:gd name="connsiteX2" fmla="*/ 91124 w 90791"/>
                <a:gd name="connsiteY2" fmla="*/ 327637 h 32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791" h="327456">
                  <a:moveTo>
                    <a:pt x="23623" y="180"/>
                  </a:moveTo>
                  <a:lnTo>
                    <a:pt x="332" y="326772"/>
                  </a:lnTo>
                  <a:lnTo>
                    <a:pt x="91124" y="327637"/>
                  </a:lnTo>
                  <a:close/>
                </a:path>
              </a:pathLst>
            </a:custGeom>
            <a:solidFill>
              <a:srgbClr val="BDDBE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42192A-AC13-49D6-B9D7-70C471431EE6}"/>
              </a:ext>
            </a:extLst>
          </p:cNvPr>
          <p:cNvCxnSpPr>
            <a:cxnSpLocks/>
          </p:cNvCxnSpPr>
          <p:nvPr/>
        </p:nvCxnSpPr>
        <p:spPr>
          <a:xfrm>
            <a:off x="5999928" y="2715809"/>
            <a:ext cx="1838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7CF3CC-31A3-4C59-93FD-6DB3C2725821}"/>
              </a:ext>
            </a:extLst>
          </p:cNvPr>
          <p:cNvSpPr txBox="1"/>
          <p:nvPr/>
        </p:nvSpPr>
        <p:spPr>
          <a:xfrm>
            <a:off x="6402753" y="2381805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Snip this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C83424-B36E-4C77-A2AB-27AE6D9F1F1F}"/>
              </a:ext>
            </a:extLst>
          </p:cNvPr>
          <p:cNvSpPr txBox="1"/>
          <p:nvPr/>
        </p:nvSpPr>
        <p:spPr>
          <a:xfrm>
            <a:off x="6583570" y="3534496"/>
            <a:ext cx="47882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Steps</a:t>
            </a:r>
            <a:r>
              <a:rPr lang="en-US" u="sng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Open </a:t>
            </a:r>
            <a:r>
              <a:rPr lang="en-US" dirty="0">
                <a:solidFill>
                  <a:schemeClr val="accent1"/>
                </a:solidFill>
              </a:rPr>
              <a:t>.eps </a:t>
            </a:r>
            <a:r>
              <a:rPr lang="en-US" dirty="0"/>
              <a:t>file in Inkscape</a:t>
            </a:r>
          </a:p>
          <a:p>
            <a:pPr marL="342900" indent="-342900">
              <a:buAutoNum type="arabicPeriod"/>
            </a:pPr>
            <a:r>
              <a:rPr lang="en-US" dirty="0"/>
              <a:t>Ungroup like shown on left</a:t>
            </a:r>
          </a:p>
          <a:p>
            <a:pPr marL="342900" indent="-342900">
              <a:buAutoNum type="arabicPeriod"/>
            </a:pPr>
            <a:r>
              <a:rPr lang="en-US" dirty="0"/>
              <a:t>Copy the entire image in that state &amp; Paste into a PPT slide and then again ungroup here.</a:t>
            </a:r>
          </a:p>
          <a:p>
            <a:pPr marL="342900" indent="-342900">
              <a:buAutoNum type="arabicPeriod"/>
            </a:pPr>
            <a:r>
              <a:rPr lang="en-US" dirty="0"/>
              <a:t>Just draw a rectangle over the required image like here 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Copy the required </a:t>
            </a:r>
            <a:r>
              <a:rPr lang="en-US" dirty="0" err="1"/>
              <a:t>img</a:t>
            </a:r>
            <a:r>
              <a:rPr lang="en-US" dirty="0"/>
              <a:t> &amp; Paste into a PPT slide.</a:t>
            </a:r>
          </a:p>
          <a:p>
            <a:pPr marL="342900" indent="-342900">
              <a:buAutoNum type="arabicPeriod"/>
            </a:pPr>
            <a:r>
              <a:rPr lang="en-US" dirty="0"/>
              <a:t>Right click &amp; click group.</a:t>
            </a:r>
          </a:p>
          <a:p>
            <a:pPr marL="342900" indent="-342900">
              <a:buAutoNum type="arabicPeriod"/>
            </a:pPr>
            <a:r>
              <a:rPr lang="en-US" dirty="0"/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332042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F55-2DB2-4188-8683-D3AE64CB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Animate object</a:t>
            </a:r>
          </a:p>
        </p:txBody>
      </p:sp>
    </p:spTree>
    <p:extLst>
      <p:ext uri="{BB962C8B-B14F-4D97-AF65-F5344CB8AC3E}">
        <p14:creationId xmlns:p14="http://schemas.microsoft.com/office/powerpoint/2010/main" val="33989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38DD-5C03-4871-96C9-2480987B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FEBCEAB-C9FE-4243-8DD8-9647BC7B8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57600" y="2629694"/>
            <a:ext cx="4876800" cy="27432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212A7B-1DC4-448F-8AA3-3FDAADF6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096732-736D-41C1-84E8-436E16CC1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51172" y="4416656"/>
            <a:ext cx="3201880" cy="2076219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1549685-D47E-41FF-A51F-278B20B16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2055" y="4913220"/>
            <a:ext cx="2808276" cy="157965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C37C0EB-383B-455A-B940-40BA02F7A048}"/>
              </a:ext>
            </a:extLst>
          </p:cNvPr>
          <p:cNvGrpSpPr/>
          <p:nvPr/>
        </p:nvGrpSpPr>
        <p:grpSpPr>
          <a:xfrm>
            <a:off x="8934558" y="5191655"/>
            <a:ext cx="1281888" cy="1306873"/>
            <a:chOff x="7283656" y="4627230"/>
            <a:chExt cx="1281888" cy="1306873"/>
          </a:xfrm>
        </p:grpSpPr>
        <p:sp>
          <p:nvSpPr>
            <p:cNvPr id="19" name="Graphic 4">
              <a:extLst>
                <a:ext uri="{FF2B5EF4-FFF2-40B4-BE49-F238E27FC236}">
                  <a16:creationId xmlns:a16="http://schemas.microsoft.com/office/drawing/2014/main" id="{B331B093-9610-40BB-9047-065F700F3F95}"/>
                </a:ext>
              </a:extLst>
            </p:cNvPr>
            <p:cNvSpPr/>
            <p:nvPr/>
          </p:nvSpPr>
          <p:spPr>
            <a:xfrm>
              <a:off x="7689808" y="4864435"/>
              <a:ext cx="199115" cy="215315"/>
            </a:xfrm>
            <a:custGeom>
              <a:avLst/>
              <a:gdLst>
                <a:gd name="connsiteX0" fmla="*/ 104406 w 199115"/>
                <a:gd name="connsiteY0" fmla="*/ 215424 h 215315"/>
                <a:gd name="connsiteX1" fmla="*/ 91050 w 199115"/>
                <a:gd name="connsiteY1" fmla="*/ 182844 h 215315"/>
                <a:gd name="connsiteX2" fmla="*/ 27258 w 199115"/>
                <a:gd name="connsiteY2" fmla="*/ 182268 h 215315"/>
                <a:gd name="connsiteX3" fmla="*/ 23046 w 199115"/>
                <a:gd name="connsiteY3" fmla="*/ 155124 h 215315"/>
                <a:gd name="connsiteX4" fmla="*/ 47238 w 199115"/>
                <a:gd name="connsiteY4" fmla="*/ 141588 h 215315"/>
                <a:gd name="connsiteX5" fmla="*/ 23190 w 199115"/>
                <a:gd name="connsiteY5" fmla="*/ 141373 h 215315"/>
                <a:gd name="connsiteX6" fmla="*/ 23334 w 199115"/>
                <a:gd name="connsiteY6" fmla="*/ 125316 h 215315"/>
                <a:gd name="connsiteX7" fmla="*/ 294 w 199115"/>
                <a:gd name="connsiteY7" fmla="*/ 109584 h 215315"/>
                <a:gd name="connsiteX8" fmla="*/ 30030 w 199115"/>
                <a:gd name="connsiteY8" fmla="*/ 76357 h 215315"/>
                <a:gd name="connsiteX9" fmla="*/ 31290 w 199115"/>
                <a:gd name="connsiteY9" fmla="*/ 38953 h 215315"/>
                <a:gd name="connsiteX10" fmla="*/ 71034 w 199115"/>
                <a:gd name="connsiteY10" fmla="*/ 145 h 215315"/>
                <a:gd name="connsiteX11" fmla="*/ 164454 w 199115"/>
                <a:gd name="connsiteY11" fmla="*/ 5472 h 215315"/>
                <a:gd name="connsiteX12" fmla="*/ 199410 w 199115"/>
                <a:gd name="connsiteY12" fmla="*/ 30636 h 215315"/>
                <a:gd name="connsiteX13" fmla="*/ 198762 w 199115"/>
                <a:gd name="connsiteY13" fmla="*/ 100261 h 215315"/>
                <a:gd name="connsiteX14" fmla="*/ 151530 w 199115"/>
                <a:gd name="connsiteY14" fmla="*/ 139896 h 215315"/>
                <a:gd name="connsiteX15" fmla="*/ 149190 w 199115"/>
                <a:gd name="connsiteY15" fmla="*/ 187164 h 215315"/>
                <a:gd name="connsiteX16" fmla="*/ 104406 w 199115"/>
                <a:gd name="connsiteY16" fmla="*/ 215460 h 2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9115" h="215315">
                  <a:moveTo>
                    <a:pt x="104406" y="215424"/>
                  </a:moveTo>
                  <a:lnTo>
                    <a:pt x="91050" y="182844"/>
                  </a:lnTo>
                  <a:lnTo>
                    <a:pt x="27258" y="182268"/>
                  </a:lnTo>
                  <a:lnTo>
                    <a:pt x="23046" y="155124"/>
                  </a:lnTo>
                  <a:lnTo>
                    <a:pt x="47238" y="141588"/>
                  </a:lnTo>
                  <a:lnTo>
                    <a:pt x="23190" y="141373"/>
                  </a:lnTo>
                  <a:lnTo>
                    <a:pt x="23334" y="125316"/>
                  </a:lnTo>
                  <a:lnTo>
                    <a:pt x="294" y="109584"/>
                  </a:lnTo>
                  <a:lnTo>
                    <a:pt x="30030" y="76357"/>
                  </a:lnTo>
                  <a:lnTo>
                    <a:pt x="31290" y="38953"/>
                  </a:lnTo>
                  <a:lnTo>
                    <a:pt x="71034" y="145"/>
                  </a:lnTo>
                  <a:lnTo>
                    <a:pt x="164454" y="5472"/>
                  </a:lnTo>
                  <a:lnTo>
                    <a:pt x="199410" y="30636"/>
                  </a:lnTo>
                  <a:lnTo>
                    <a:pt x="198762" y="100261"/>
                  </a:lnTo>
                  <a:lnTo>
                    <a:pt x="151530" y="139896"/>
                  </a:lnTo>
                  <a:lnTo>
                    <a:pt x="149190" y="187164"/>
                  </a:lnTo>
                  <a:lnTo>
                    <a:pt x="104406" y="215460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4">
              <a:extLst>
                <a:ext uri="{FF2B5EF4-FFF2-40B4-BE49-F238E27FC236}">
                  <a16:creationId xmlns:a16="http://schemas.microsoft.com/office/drawing/2014/main" id="{A3AF8CD9-C6E5-4C6B-A9D6-0D32EC4D4369}"/>
                </a:ext>
              </a:extLst>
            </p:cNvPr>
            <p:cNvSpPr/>
            <p:nvPr/>
          </p:nvSpPr>
          <p:spPr>
            <a:xfrm>
              <a:off x="7738768" y="4988995"/>
              <a:ext cx="119735" cy="90755"/>
            </a:xfrm>
            <a:custGeom>
              <a:avLst/>
              <a:gdLst>
                <a:gd name="connsiteX0" fmla="*/ 64266 w 119735"/>
                <a:gd name="connsiteY0" fmla="*/ 149 h 90755"/>
                <a:gd name="connsiteX1" fmla="*/ 120030 w 119735"/>
                <a:gd name="connsiteY1" fmla="*/ 654 h 90755"/>
                <a:gd name="connsiteX2" fmla="*/ 102571 w 119735"/>
                <a:gd name="connsiteY2" fmla="*/ 15341 h 90755"/>
                <a:gd name="connsiteX3" fmla="*/ 100231 w 119735"/>
                <a:gd name="connsiteY3" fmla="*/ 62609 h 90755"/>
                <a:gd name="connsiteX4" fmla="*/ 55447 w 119735"/>
                <a:gd name="connsiteY4" fmla="*/ 90905 h 90755"/>
                <a:gd name="connsiteX5" fmla="*/ 42090 w 119735"/>
                <a:gd name="connsiteY5" fmla="*/ 58289 h 90755"/>
                <a:gd name="connsiteX6" fmla="*/ 295 w 119735"/>
                <a:gd name="connsiteY6" fmla="*/ 57894 h 90755"/>
                <a:gd name="connsiteX7" fmla="*/ 42486 w 119735"/>
                <a:gd name="connsiteY7" fmla="*/ 27293 h 90755"/>
                <a:gd name="connsiteX8" fmla="*/ 64266 w 119735"/>
                <a:gd name="connsiteY8" fmla="*/ 149 h 9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35" h="90755">
                  <a:moveTo>
                    <a:pt x="64266" y="149"/>
                  </a:moveTo>
                  <a:lnTo>
                    <a:pt x="120030" y="654"/>
                  </a:lnTo>
                  <a:lnTo>
                    <a:pt x="102571" y="15341"/>
                  </a:lnTo>
                  <a:lnTo>
                    <a:pt x="100231" y="62609"/>
                  </a:lnTo>
                  <a:lnTo>
                    <a:pt x="55447" y="90905"/>
                  </a:lnTo>
                  <a:lnTo>
                    <a:pt x="42090" y="58289"/>
                  </a:lnTo>
                  <a:lnTo>
                    <a:pt x="295" y="57894"/>
                  </a:lnTo>
                  <a:lnTo>
                    <a:pt x="42486" y="27293"/>
                  </a:lnTo>
                  <a:lnTo>
                    <a:pt x="64266" y="149"/>
                  </a:lnTo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4">
              <a:extLst>
                <a:ext uri="{FF2B5EF4-FFF2-40B4-BE49-F238E27FC236}">
                  <a16:creationId xmlns:a16="http://schemas.microsoft.com/office/drawing/2014/main" id="{63195D08-120B-4B2F-B85D-4BB846BD668D}"/>
                </a:ext>
              </a:extLst>
            </p:cNvPr>
            <p:cNvSpPr/>
            <p:nvPr/>
          </p:nvSpPr>
          <p:spPr>
            <a:xfrm>
              <a:off x="7690492" y="4864182"/>
              <a:ext cx="202931" cy="143100"/>
            </a:xfrm>
            <a:custGeom>
              <a:avLst/>
              <a:gdLst>
                <a:gd name="connsiteX0" fmla="*/ 104802 w 202931"/>
                <a:gd name="connsiteY0" fmla="*/ 100870 h 143100"/>
                <a:gd name="connsiteX1" fmla="*/ 104298 w 202931"/>
                <a:gd name="connsiteY1" fmla="*/ 58895 h 143100"/>
                <a:gd name="connsiteX2" fmla="*/ 92742 w 202931"/>
                <a:gd name="connsiteY2" fmla="*/ 39778 h 143100"/>
                <a:gd name="connsiteX3" fmla="*/ 294 w 202931"/>
                <a:gd name="connsiteY3" fmla="*/ 38914 h 143100"/>
                <a:gd name="connsiteX4" fmla="*/ 45006 w 202931"/>
                <a:gd name="connsiteY4" fmla="*/ 142 h 143100"/>
                <a:gd name="connsiteX5" fmla="*/ 165462 w 202931"/>
                <a:gd name="connsiteY5" fmla="*/ 1258 h 143100"/>
                <a:gd name="connsiteX6" fmla="*/ 203226 w 202931"/>
                <a:gd name="connsiteY6" fmla="*/ 30706 h 143100"/>
                <a:gd name="connsiteX7" fmla="*/ 202578 w 202931"/>
                <a:gd name="connsiteY7" fmla="*/ 101806 h 143100"/>
                <a:gd name="connsiteX8" fmla="*/ 151710 w 202931"/>
                <a:gd name="connsiteY8" fmla="*/ 143242 h 143100"/>
                <a:gd name="connsiteX9" fmla="*/ 124530 w 202931"/>
                <a:gd name="connsiteY9" fmla="*/ 125062 h 143100"/>
                <a:gd name="connsiteX10" fmla="*/ 139902 w 202931"/>
                <a:gd name="connsiteY10" fmla="*/ 104831 h 143100"/>
                <a:gd name="connsiteX11" fmla="*/ 140118 w 202931"/>
                <a:gd name="connsiteY11" fmla="*/ 80818 h 143100"/>
                <a:gd name="connsiteX12" fmla="*/ 118374 w 202931"/>
                <a:gd name="connsiteY12" fmla="*/ 80602 h 143100"/>
                <a:gd name="connsiteX13" fmla="*/ 104802 w 202931"/>
                <a:gd name="connsiteY13" fmla="*/ 100870 h 1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931" h="143100">
                  <a:moveTo>
                    <a:pt x="104802" y="100870"/>
                  </a:moveTo>
                  <a:lnTo>
                    <a:pt x="104298" y="58895"/>
                  </a:lnTo>
                  <a:lnTo>
                    <a:pt x="92742" y="39778"/>
                  </a:lnTo>
                  <a:lnTo>
                    <a:pt x="294" y="38914"/>
                  </a:lnTo>
                  <a:lnTo>
                    <a:pt x="45006" y="142"/>
                  </a:lnTo>
                  <a:lnTo>
                    <a:pt x="165462" y="1258"/>
                  </a:lnTo>
                  <a:lnTo>
                    <a:pt x="203226" y="30706"/>
                  </a:lnTo>
                  <a:lnTo>
                    <a:pt x="202578" y="101806"/>
                  </a:lnTo>
                  <a:lnTo>
                    <a:pt x="151710" y="143242"/>
                  </a:lnTo>
                  <a:lnTo>
                    <a:pt x="124530" y="125062"/>
                  </a:lnTo>
                  <a:lnTo>
                    <a:pt x="139902" y="104831"/>
                  </a:lnTo>
                  <a:lnTo>
                    <a:pt x="140118" y="80818"/>
                  </a:lnTo>
                  <a:lnTo>
                    <a:pt x="118374" y="80602"/>
                  </a:lnTo>
                  <a:lnTo>
                    <a:pt x="104802" y="100870"/>
                  </a:lnTo>
                </a:path>
              </a:pathLst>
            </a:custGeom>
            <a:solidFill>
              <a:srgbClr val="5A37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4">
              <a:extLst>
                <a:ext uri="{FF2B5EF4-FFF2-40B4-BE49-F238E27FC236}">
                  <a16:creationId xmlns:a16="http://schemas.microsoft.com/office/drawing/2014/main" id="{212AB012-6867-430E-92C7-CF2D6D2E28E8}"/>
                </a:ext>
              </a:extLst>
            </p:cNvPr>
            <p:cNvSpPr/>
            <p:nvPr/>
          </p:nvSpPr>
          <p:spPr>
            <a:xfrm>
              <a:off x="7349140" y="5768575"/>
              <a:ext cx="135683" cy="50075"/>
            </a:xfrm>
            <a:custGeom>
              <a:avLst/>
              <a:gdLst>
                <a:gd name="connsiteX0" fmla="*/ 135949 w 135683"/>
                <a:gd name="connsiteY0" fmla="*/ 13276 h 50075"/>
                <a:gd name="connsiteX1" fmla="*/ 135697 w 135683"/>
                <a:gd name="connsiteY1" fmla="*/ 50284 h 50075"/>
                <a:gd name="connsiteX2" fmla="*/ 265 w 135683"/>
                <a:gd name="connsiteY2" fmla="*/ 208 h 50075"/>
                <a:gd name="connsiteX3" fmla="*/ 110389 w 135683"/>
                <a:gd name="connsiteY3" fmla="*/ 3845 h 50075"/>
                <a:gd name="connsiteX4" fmla="*/ 135949 w 135683"/>
                <a:gd name="connsiteY4" fmla="*/ 13276 h 5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83" h="50075">
                  <a:moveTo>
                    <a:pt x="135949" y="13276"/>
                  </a:moveTo>
                  <a:lnTo>
                    <a:pt x="135697" y="50284"/>
                  </a:lnTo>
                  <a:lnTo>
                    <a:pt x="265" y="208"/>
                  </a:lnTo>
                  <a:lnTo>
                    <a:pt x="110389" y="3845"/>
                  </a:lnTo>
                  <a:lnTo>
                    <a:pt x="135949" y="13276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4">
              <a:extLst>
                <a:ext uri="{FF2B5EF4-FFF2-40B4-BE49-F238E27FC236}">
                  <a16:creationId xmlns:a16="http://schemas.microsoft.com/office/drawing/2014/main" id="{357161F6-39EC-42AD-A04E-50450E5CC2DD}"/>
                </a:ext>
              </a:extLst>
            </p:cNvPr>
            <p:cNvSpPr/>
            <p:nvPr/>
          </p:nvSpPr>
          <p:spPr>
            <a:xfrm>
              <a:off x="7718463" y="5046775"/>
              <a:ext cx="186876" cy="395352"/>
            </a:xfrm>
            <a:custGeom>
              <a:avLst/>
              <a:gdLst>
                <a:gd name="connsiteX0" fmla="*/ 142280 w 186876"/>
                <a:gd name="connsiteY0" fmla="*/ 166 h 395352"/>
                <a:gd name="connsiteX1" fmla="*/ 68912 w 186876"/>
                <a:gd name="connsiteY1" fmla="*/ 42321 h 395352"/>
                <a:gd name="connsiteX2" fmla="*/ 33776 w 186876"/>
                <a:gd name="connsiteY2" fmla="*/ 141465 h 395352"/>
                <a:gd name="connsiteX3" fmla="*/ 296 w 186876"/>
                <a:gd name="connsiteY3" fmla="*/ 353650 h 395352"/>
                <a:gd name="connsiteX4" fmla="*/ 178676 w 186876"/>
                <a:gd name="connsiteY4" fmla="*/ 395518 h 395352"/>
                <a:gd name="connsiteX5" fmla="*/ 168128 w 186876"/>
                <a:gd name="connsiteY5" fmla="*/ 219801 h 395352"/>
                <a:gd name="connsiteX6" fmla="*/ 187172 w 186876"/>
                <a:gd name="connsiteY6" fmla="*/ 56685 h 395352"/>
                <a:gd name="connsiteX7" fmla="*/ 142280 w 186876"/>
                <a:gd name="connsiteY7" fmla="*/ 166 h 3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876" h="395352">
                  <a:moveTo>
                    <a:pt x="142280" y="166"/>
                  </a:moveTo>
                  <a:lnTo>
                    <a:pt x="68912" y="42321"/>
                  </a:lnTo>
                  <a:lnTo>
                    <a:pt x="33776" y="141465"/>
                  </a:lnTo>
                  <a:lnTo>
                    <a:pt x="296" y="353650"/>
                  </a:lnTo>
                  <a:lnTo>
                    <a:pt x="178676" y="395518"/>
                  </a:lnTo>
                  <a:lnTo>
                    <a:pt x="168128" y="219801"/>
                  </a:lnTo>
                  <a:lnTo>
                    <a:pt x="187172" y="56685"/>
                  </a:lnTo>
                  <a:lnTo>
                    <a:pt x="142280" y="166"/>
                  </a:lnTo>
                </a:path>
              </a:pathLst>
            </a:custGeom>
            <a:solidFill>
              <a:srgbClr val="FD622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4">
              <a:extLst>
                <a:ext uri="{FF2B5EF4-FFF2-40B4-BE49-F238E27FC236}">
                  <a16:creationId xmlns:a16="http://schemas.microsoft.com/office/drawing/2014/main" id="{B8882D93-A520-4002-BA48-090ECF373C34}"/>
                </a:ext>
              </a:extLst>
            </p:cNvPr>
            <p:cNvSpPr/>
            <p:nvPr/>
          </p:nvSpPr>
          <p:spPr>
            <a:xfrm>
              <a:off x="7448247" y="5381143"/>
              <a:ext cx="439200" cy="400464"/>
            </a:xfrm>
            <a:custGeom>
              <a:avLst/>
              <a:gdLst>
                <a:gd name="connsiteX0" fmla="*/ 409893 w 439200"/>
                <a:gd name="connsiteY0" fmla="*/ 113628 h 400464"/>
                <a:gd name="connsiteX1" fmla="*/ 439485 w 439200"/>
                <a:gd name="connsiteY1" fmla="*/ 46811 h 400464"/>
                <a:gd name="connsiteX2" fmla="*/ 278385 w 439200"/>
                <a:gd name="connsiteY2" fmla="*/ 192 h 400464"/>
                <a:gd name="connsiteX3" fmla="*/ 271545 w 439200"/>
                <a:gd name="connsiteY3" fmla="*/ 19560 h 400464"/>
                <a:gd name="connsiteX4" fmla="*/ 59396 w 439200"/>
                <a:gd name="connsiteY4" fmla="*/ 30324 h 400464"/>
                <a:gd name="connsiteX5" fmla="*/ 284 w 439200"/>
                <a:gd name="connsiteY5" fmla="*/ 390396 h 400464"/>
                <a:gd name="connsiteX6" fmla="*/ 35637 w 439200"/>
                <a:gd name="connsiteY6" fmla="*/ 400656 h 400464"/>
                <a:gd name="connsiteX7" fmla="*/ 137409 w 439200"/>
                <a:gd name="connsiteY7" fmla="*/ 111071 h 400464"/>
                <a:gd name="connsiteX8" fmla="*/ 409893 w 439200"/>
                <a:gd name="connsiteY8" fmla="*/ 113628 h 40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200" h="400464">
                  <a:moveTo>
                    <a:pt x="409893" y="113628"/>
                  </a:moveTo>
                  <a:lnTo>
                    <a:pt x="439485" y="46811"/>
                  </a:lnTo>
                  <a:lnTo>
                    <a:pt x="278385" y="192"/>
                  </a:lnTo>
                  <a:lnTo>
                    <a:pt x="271545" y="19560"/>
                  </a:lnTo>
                  <a:lnTo>
                    <a:pt x="59396" y="30324"/>
                  </a:lnTo>
                  <a:lnTo>
                    <a:pt x="284" y="390396"/>
                  </a:lnTo>
                  <a:lnTo>
                    <a:pt x="35637" y="400656"/>
                  </a:lnTo>
                  <a:lnTo>
                    <a:pt x="137409" y="111071"/>
                  </a:lnTo>
                  <a:lnTo>
                    <a:pt x="409893" y="113628"/>
                  </a:lnTo>
                </a:path>
              </a:pathLst>
            </a:custGeom>
            <a:solidFill>
              <a:srgbClr val="00ACB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4">
              <a:extLst>
                <a:ext uri="{FF2B5EF4-FFF2-40B4-BE49-F238E27FC236}">
                  <a16:creationId xmlns:a16="http://schemas.microsoft.com/office/drawing/2014/main" id="{47B7FB41-949B-47A0-A79B-BDA4ED857C83}"/>
                </a:ext>
              </a:extLst>
            </p:cNvPr>
            <p:cNvSpPr/>
            <p:nvPr/>
          </p:nvSpPr>
          <p:spPr>
            <a:xfrm>
              <a:off x="7623423" y="5394680"/>
              <a:ext cx="266076" cy="99899"/>
            </a:xfrm>
            <a:custGeom>
              <a:avLst/>
              <a:gdLst>
                <a:gd name="connsiteX0" fmla="*/ 99544 w 266076"/>
                <a:gd name="connsiteY0" fmla="*/ 181 h 99899"/>
                <a:gd name="connsiteX1" fmla="*/ 186556 w 266076"/>
                <a:gd name="connsiteY1" fmla="*/ 577 h 99899"/>
                <a:gd name="connsiteX2" fmla="*/ 266368 w 266076"/>
                <a:gd name="connsiteY2" fmla="*/ 29556 h 99899"/>
                <a:gd name="connsiteX3" fmla="*/ 234724 w 266076"/>
                <a:gd name="connsiteY3" fmla="*/ 100081 h 99899"/>
                <a:gd name="connsiteX4" fmla="*/ 291 w 266076"/>
                <a:gd name="connsiteY4" fmla="*/ 97885 h 99899"/>
                <a:gd name="connsiteX5" fmla="*/ 230836 w 266076"/>
                <a:gd name="connsiteY5" fmla="*/ 71533 h 99899"/>
                <a:gd name="connsiteX6" fmla="*/ 99544 w 266076"/>
                <a:gd name="connsiteY6" fmla="*/ 181 h 99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076" h="99899">
                  <a:moveTo>
                    <a:pt x="99544" y="181"/>
                  </a:moveTo>
                  <a:lnTo>
                    <a:pt x="186556" y="577"/>
                  </a:lnTo>
                  <a:lnTo>
                    <a:pt x="266368" y="29556"/>
                  </a:lnTo>
                  <a:lnTo>
                    <a:pt x="234724" y="100081"/>
                  </a:lnTo>
                  <a:lnTo>
                    <a:pt x="291" y="97885"/>
                  </a:lnTo>
                  <a:lnTo>
                    <a:pt x="230836" y="71533"/>
                  </a:lnTo>
                  <a:lnTo>
                    <a:pt x="99544" y="181"/>
                  </a:lnTo>
                </a:path>
              </a:pathLst>
            </a:custGeom>
            <a:solidFill>
              <a:srgbClr val="008E8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4">
              <a:extLst>
                <a:ext uri="{FF2B5EF4-FFF2-40B4-BE49-F238E27FC236}">
                  <a16:creationId xmlns:a16="http://schemas.microsoft.com/office/drawing/2014/main" id="{739642A5-D6A7-457B-91D4-8C3108A018DC}"/>
                </a:ext>
              </a:extLst>
            </p:cNvPr>
            <p:cNvSpPr/>
            <p:nvPr/>
          </p:nvSpPr>
          <p:spPr>
            <a:xfrm>
              <a:off x="7471827" y="5477767"/>
              <a:ext cx="157536" cy="303840"/>
            </a:xfrm>
            <a:custGeom>
              <a:avLst/>
              <a:gdLst>
                <a:gd name="connsiteX0" fmla="*/ 157812 w 157536"/>
                <a:gd name="connsiteY0" fmla="*/ 14236 h 303840"/>
                <a:gd name="connsiteX1" fmla="*/ 96504 w 157536"/>
                <a:gd name="connsiteY1" fmla="*/ 195 h 303840"/>
                <a:gd name="connsiteX2" fmla="*/ 275 w 157536"/>
                <a:gd name="connsiteY2" fmla="*/ 298060 h 303840"/>
                <a:gd name="connsiteX3" fmla="*/ 12048 w 157536"/>
                <a:gd name="connsiteY3" fmla="*/ 304036 h 303840"/>
                <a:gd name="connsiteX4" fmla="*/ 113820 w 157536"/>
                <a:gd name="connsiteY4" fmla="*/ 14451 h 303840"/>
                <a:gd name="connsiteX5" fmla="*/ 157812 w 157536"/>
                <a:gd name="connsiteY5" fmla="*/ 14236 h 30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536" h="303840">
                  <a:moveTo>
                    <a:pt x="157812" y="14236"/>
                  </a:moveTo>
                  <a:lnTo>
                    <a:pt x="96504" y="195"/>
                  </a:lnTo>
                  <a:lnTo>
                    <a:pt x="275" y="298060"/>
                  </a:lnTo>
                  <a:lnTo>
                    <a:pt x="12048" y="304036"/>
                  </a:lnTo>
                  <a:lnTo>
                    <a:pt x="113820" y="14451"/>
                  </a:lnTo>
                  <a:lnTo>
                    <a:pt x="157812" y="14236"/>
                  </a:lnTo>
                </a:path>
              </a:pathLst>
            </a:custGeom>
            <a:solidFill>
              <a:srgbClr val="008E8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4">
              <a:extLst>
                <a:ext uri="{FF2B5EF4-FFF2-40B4-BE49-F238E27FC236}">
                  <a16:creationId xmlns:a16="http://schemas.microsoft.com/office/drawing/2014/main" id="{209C64C1-4123-4C44-820B-4BD4E4D6825B}"/>
                </a:ext>
              </a:extLst>
            </p:cNvPr>
            <p:cNvSpPr/>
            <p:nvPr/>
          </p:nvSpPr>
          <p:spPr>
            <a:xfrm>
              <a:off x="7718463" y="5103294"/>
              <a:ext cx="186876" cy="338832"/>
            </a:xfrm>
            <a:custGeom>
              <a:avLst/>
              <a:gdLst>
                <a:gd name="connsiteX0" fmla="*/ 187172 w 186876"/>
                <a:gd name="connsiteY0" fmla="*/ 168 h 338832"/>
                <a:gd name="connsiteX1" fmla="*/ 92132 w 186876"/>
                <a:gd name="connsiteY1" fmla="*/ 43980 h 338832"/>
                <a:gd name="connsiteX2" fmla="*/ 44396 w 186876"/>
                <a:gd name="connsiteY2" fmla="*/ 140245 h 338832"/>
                <a:gd name="connsiteX3" fmla="*/ 21104 w 186876"/>
                <a:gd name="connsiteY3" fmla="*/ 180457 h 338832"/>
                <a:gd name="connsiteX4" fmla="*/ 296 w 186876"/>
                <a:gd name="connsiteY4" fmla="*/ 297133 h 338832"/>
                <a:gd name="connsiteX5" fmla="*/ 178676 w 186876"/>
                <a:gd name="connsiteY5" fmla="*/ 339001 h 338832"/>
                <a:gd name="connsiteX6" fmla="*/ 175004 w 186876"/>
                <a:gd name="connsiteY6" fmla="*/ 163357 h 338832"/>
                <a:gd name="connsiteX7" fmla="*/ 187172 w 186876"/>
                <a:gd name="connsiteY7" fmla="*/ 168 h 33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876" h="338832">
                  <a:moveTo>
                    <a:pt x="187172" y="168"/>
                  </a:moveTo>
                  <a:lnTo>
                    <a:pt x="92132" y="43980"/>
                  </a:lnTo>
                  <a:lnTo>
                    <a:pt x="44396" y="140245"/>
                  </a:lnTo>
                  <a:lnTo>
                    <a:pt x="21104" y="180457"/>
                  </a:lnTo>
                  <a:lnTo>
                    <a:pt x="296" y="297133"/>
                  </a:lnTo>
                  <a:lnTo>
                    <a:pt x="178676" y="339001"/>
                  </a:lnTo>
                  <a:lnTo>
                    <a:pt x="175004" y="163357"/>
                  </a:lnTo>
                  <a:lnTo>
                    <a:pt x="187172" y="168"/>
                  </a:lnTo>
                </a:path>
              </a:pathLst>
            </a:custGeom>
            <a:solidFill>
              <a:srgbClr val="9B1A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4">
              <a:extLst>
                <a:ext uri="{FF2B5EF4-FFF2-40B4-BE49-F238E27FC236}">
                  <a16:creationId xmlns:a16="http://schemas.microsoft.com/office/drawing/2014/main" id="{D4C637F4-4099-4C6D-B7FE-116B122FB1C5}"/>
                </a:ext>
              </a:extLst>
            </p:cNvPr>
            <p:cNvSpPr/>
            <p:nvPr/>
          </p:nvSpPr>
          <p:spPr>
            <a:xfrm>
              <a:off x="7551028" y="5336179"/>
              <a:ext cx="131508" cy="54071"/>
            </a:xfrm>
            <a:custGeom>
              <a:avLst/>
              <a:gdLst>
                <a:gd name="connsiteX0" fmla="*/ 127720 w 131508"/>
                <a:gd name="connsiteY0" fmla="*/ 175 h 54071"/>
                <a:gd name="connsiteX1" fmla="*/ 85744 w 131508"/>
                <a:gd name="connsiteY1" fmla="*/ 26383 h 54071"/>
                <a:gd name="connsiteX2" fmla="*/ 42292 w 131508"/>
                <a:gd name="connsiteY2" fmla="*/ 13783 h 54071"/>
                <a:gd name="connsiteX3" fmla="*/ 281 w 131508"/>
                <a:gd name="connsiteY3" fmla="*/ 40890 h 54071"/>
                <a:gd name="connsiteX4" fmla="*/ 2404 w 131508"/>
                <a:gd name="connsiteY4" fmla="*/ 53418 h 54071"/>
                <a:gd name="connsiteX5" fmla="*/ 45568 w 131508"/>
                <a:gd name="connsiteY5" fmla="*/ 33331 h 54071"/>
                <a:gd name="connsiteX6" fmla="*/ 89380 w 131508"/>
                <a:gd name="connsiteY6" fmla="*/ 54246 h 54071"/>
                <a:gd name="connsiteX7" fmla="*/ 131789 w 131508"/>
                <a:gd name="connsiteY7" fmla="*/ 28902 h 54071"/>
                <a:gd name="connsiteX8" fmla="*/ 127720 w 131508"/>
                <a:gd name="connsiteY8" fmla="*/ 175 h 5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508" h="54071">
                  <a:moveTo>
                    <a:pt x="127720" y="175"/>
                  </a:moveTo>
                  <a:lnTo>
                    <a:pt x="85744" y="26383"/>
                  </a:lnTo>
                  <a:lnTo>
                    <a:pt x="42292" y="13783"/>
                  </a:lnTo>
                  <a:lnTo>
                    <a:pt x="281" y="40890"/>
                  </a:lnTo>
                  <a:lnTo>
                    <a:pt x="2404" y="53418"/>
                  </a:lnTo>
                  <a:lnTo>
                    <a:pt x="45568" y="33331"/>
                  </a:lnTo>
                  <a:lnTo>
                    <a:pt x="89380" y="54246"/>
                  </a:lnTo>
                  <a:lnTo>
                    <a:pt x="131789" y="28902"/>
                  </a:lnTo>
                  <a:lnTo>
                    <a:pt x="127720" y="175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4">
              <a:extLst>
                <a:ext uri="{FF2B5EF4-FFF2-40B4-BE49-F238E27FC236}">
                  <a16:creationId xmlns:a16="http://schemas.microsoft.com/office/drawing/2014/main" id="{E7E5CECE-DE93-479F-AF11-705AD1B7565E}"/>
                </a:ext>
              </a:extLst>
            </p:cNvPr>
            <p:cNvSpPr/>
            <p:nvPr/>
          </p:nvSpPr>
          <p:spPr>
            <a:xfrm>
              <a:off x="7646247" y="5099839"/>
              <a:ext cx="259092" cy="284795"/>
            </a:xfrm>
            <a:custGeom>
              <a:avLst/>
              <a:gdLst>
                <a:gd name="connsiteX0" fmla="*/ 259385 w 259092"/>
                <a:gd name="connsiteY0" fmla="*/ 3621 h 284795"/>
                <a:gd name="connsiteX1" fmla="*/ 162509 w 259092"/>
                <a:gd name="connsiteY1" fmla="*/ 206410 h 284795"/>
                <a:gd name="connsiteX2" fmla="*/ 18329 w 259092"/>
                <a:gd name="connsiteY2" fmla="*/ 284961 h 284795"/>
                <a:gd name="connsiteX3" fmla="*/ 293 w 259092"/>
                <a:gd name="connsiteY3" fmla="*/ 251878 h 284795"/>
                <a:gd name="connsiteX4" fmla="*/ 130001 w 259092"/>
                <a:gd name="connsiteY4" fmla="*/ 152013 h 284795"/>
                <a:gd name="connsiteX5" fmla="*/ 163193 w 259092"/>
                <a:gd name="connsiteY5" fmla="*/ 166 h 284795"/>
                <a:gd name="connsiteX6" fmla="*/ 259385 w 259092"/>
                <a:gd name="connsiteY6" fmla="*/ 3621 h 28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92" h="284795">
                  <a:moveTo>
                    <a:pt x="259385" y="3621"/>
                  </a:moveTo>
                  <a:lnTo>
                    <a:pt x="162509" y="206410"/>
                  </a:lnTo>
                  <a:lnTo>
                    <a:pt x="18329" y="284961"/>
                  </a:lnTo>
                  <a:lnTo>
                    <a:pt x="293" y="251878"/>
                  </a:lnTo>
                  <a:lnTo>
                    <a:pt x="130001" y="152013"/>
                  </a:lnTo>
                  <a:lnTo>
                    <a:pt x="163193" y="166"/>
                  </a:lnTo>
                  <a:lnTo>
                    <a:pt x="259385" y="3621"/>
                  </a:lnTo>
                </a:path>
              </a:pathLst>
            </a:custGeom>
            <a:solidFill>
              <a:srgbClr val="FD622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4">
              <a:extLst>
                <a:ext uri="{FF2B5EF4-FFF2-40B4-BE49-F238E27FC236}">
                  <a16:creationId xmlns:a16="http://schemas.microsoft.com/office/drawing/2014/main" id="{8A4DCF61-6D9D-49E6-90B2-3166C347EDF1}"/>
                </a:ext>
              </a:extLst>
            </p:cNvPr>
            <p:cNvSpPr/>
            <p:nvPr/>
          </p:nvSpPr>
          <p:spPr>
            <a:xfrm>
              <a:off x="7776604" y="5023986"/>
              <a:ext cx="83843" cy="89677"/>
            </a:xfrm>
            <a:custGeom>
              <a:avLst/>
              <a:gdLst>
                <a:gd name="connsiteX0" fmla="*/ 68228 w 83843"/>
                <a:gd name="connsiteY0" fmla="*/ 152 h 89677"/>
                <a:gd name="connsiteX1" fmla="*/ 84140 w 83843"/>
                <a:gd name="connsiteY1" fmla="*/ 22941 h 89677"/>
                <a:gd name="connsiteX2" fmla="*/ 10628 w 83843"/>
                <a:gd name="connsiteY2" fmla="*/ 89829 h 89677"/>
                <a:gd name="connsiteX3" fmla="*/ 296 w 83843"/>
                <a:gd name="connsiteY3" fmla="*/ 56133 h 89677"/>
                <a:gd name="connsiteX4" fmla="*/ 68228 w 83843"/>
                <a:gd name="connsiteY4" fmla="*/ 152 h 8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43" h="89677">
                  <a:moveTo>
                    <a:pt x="68228" y="152"/>
                  </a:moveTo>
                  <a:lnTo>
                    <a:pt x="84140" y="22941"/>
                  </a:lnTo>
                  <a:lnTo>
                    <a:pt x="10628" y="89829"/>
                  </a:lnTo>
                  <a:lnTo>
                    <a:pt x="296" y="56133"/>
                  </a:lnTo>
                  <a:lnTo>
                    <a:pt x="68228" y="152"/>
                  </a:lnTo>
                </a:path>
              </a:pathLst>
            </a:custGeom>
            <a:solidFill>
              <a:srgbClr val="FDC00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4">
              <a:extLst>
                <a:ext uri="{FF2B5EF4-FFF2-40B4-BE49-F238E27FC236}">
                  <a16:creationId xmlns:a16="http://schemas.microsoft.com/office/drawing/2014/main" id="{4B782BE3-2681-417C-8409-CC49891A0C97}"/>
                </a:ext>
              </a:extLst>
            </p:cNvPr>
            <p:cNvSpPr/>
            <p:nvPr/>
          </p:nvSpPr>
          <p:spPr>
            <a:xfrm>
              <a:off x="7689843" y="4973874"/>
              <a:ext cx="23111" cy="15732"/>
            </a:xfrm>
            <a:custGeom>
              <a:avLst/>
              <a:gdLst>
                <a:gd name="connsiteX0" fmla="*/ 23291 w 23111"/>
                <a:gd name="connsiteY0" fmla="*/ 15878 h 15732"/>
                <a:gd name="connsiteX1" fmla="*/ 23399 w 23111"/>
                <a:gd name="connsiteY1" fmla="*/ 4826 h 15732"/>
                <a:gd name="connsiteX2" fmla="*/ 287 w 23111"/>
                <a:gd name="connsiteY2" fmla="*/ 145 h 1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11" h="15732">
                  <a:moveTo>
                    <a:pt x="23291" y="15878"/>
                  </a:moveTo>
                  <a:lnTo>
                    <a:pt x="23399" y="4826"/>
                  </a:lnTo>
                  <a:lnTo>
                    <a:pt x="287" y="145"/>
                  </a:lnTo>
                  <a:close/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4">
              <a:extLst>
                <a:ext uri="{FF2B5EF4-FFF2-40B4-BE49-F238E27FC236}">
                  <a16:creationId xmlns:a16="http://schemas.microsoft.com/office/drawing/2014/main" id="{820C455A-B643-4B5E-A1F1-1B6F2B43C2A9}"/>
                </a:ext>
              </a:extLst>
            </p:cNvPr>
            <p:cNvSpPr/>
            <p:nvPr/>
          </p:nvSpPr>
          <p:spPr>
            <a:xfrm>
              <a:off x="7690492" y="4845175"/>
              <a:ext cx="202931" cy="120671"/>
            </a:xfrm>
            <a:custGeom>
              <a:avLst/>
              <a:gdLst>
                <a:gd name="connsiteX0" fmla="*/ 45186 w 202931"/>
                <a:gd name="connsiteY0" fmla="*/ 140 h 120671"/>
                <a:gd name="connsiteX1" fmla="*/ 159306 w 202931"/>
                <a:gd name="connsiteY1" fmla="*/ 1219 h 120671"/>
                <a:gd name="connsiteX2" fmla="*/ 203226 w 202931"/>
                <a:gd name="connsiteY2" fmla="*/ 49711 h 120671"/>
                <a:gd name="connsiteX3" fmla="*/ 202578 w 202931"/>
                <a:gd name="connsiteY3" fmla="*/ 120811 h 120671"/>
                <a:gd name="connsiteX4" fmla="*/ 187278 w 202931"/>
                <a:gd name="connsiteY4" fmla="*/ 58783 h 120671"/>
                <a:gd name="connsiteX5" fmla="*/ 159810 w 202931"/>
                <a:gd name="connsiteY5" fmla="*/ 34916 h 120671"/>
                <a:gd name="connsiteX6" fmla="*/ 43782 w 202931"/>
                <a:gd name="connsiteY6" fmla="*/ 33799 h 120671"/>
                <a:gd name="connsiteX7" fmla="*/ 294 w 202931"/>
                <a:gd name="connsiteY7" fmla="*/ 57919 h 120671"/>
                <a:gd name="connsiteX8" fmla="*/ 45150 w 202931"/>
                <a:gd name="connsiteY8" fmla="*/ 140 h 12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31" h="120671">
                  <a:moveTo>
                    <a:pt x="45186" y="140"/>
                  </a:moveTo>
                  <a:lnTo>
                    <a:pt x="159306" y="1219"/>
                  </a:lnTo>
                  <a:lnTo>
                    <a:pt x="203226" y="49711"/>
                  </a:lnTo>
                  <a:lnTo>
                    <a:pt x="202578" y="120811"/>
                  </a:lnTo>
                  <a:lnTo>
                    <a:pt x="187278" y="58783"/>
                  </a:lnTo>
                  <a:lnTo>
                    <a:pt x="159810" y="34916"/>
                  </a:lnTo>
                  <a:lnTo>
                    <a:pt x="43782" y="33799"/>
                  </a:lnTo>
                  <a:lnTo>
                    <a:pt x="294" y="57919"/>
                  </a:lnTo>
                  <a:lnTo>
                    <a:pt x="45150" y="140"/>
                  </a:lnTo>
                </a:path>
              </a:pathLst>
            </a:custGeom>
            <a:solidFill>
              <a:srgbClr val="87676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4">
              <a:extLst>
                <a:ext uri="{FF2B5EF4-FFF2-40B4-BE49-F238E27FC236}">
                  <a16:creationId xmlns:a16="http://schemas.microsoft.com/office/drawing/2014/main" id="{920AF040-61EA-4166-84F1-3895FE391B46}"/>
                </a:ext>
              </a:extLst>
            </p:cNvPr>
            <p:cNvSpPr/>
            <p:nvPr/>
          </p:nvSpPr>
          <p:spPr>
            <a:xfrm>
              <a:off x="7590123" y="5493462"/>
              <a:ext cx="323281" cy="27613"/>
            </a:xfrm>
            <a:custGeom>
              <a:avLst/>
              <a:gdLst>
                <a:gd name="connsiteX0" fmla="*/ 292 w 323281"/>
                <a:gd name="connsiteY0" fmla="*/ 12499 h 27613"/>
                <a:gd name="connsiteX1" fmla="*/ 12567 w 323281"/>
                <a:gd name="connsiteY1" fmla="*/ 24991 h 27613"/>
                <a:gd name="connsiteX2" fmla="*/ 311008 w 323281"/>
                <a:gd name="connsiteY2" fmla="*/ 27799 h 27613"/>
                <a:gd name="connsiteX3" fmla="*/ 323572 w 323281"/>
                <a:gd name="connsiteY3" fmla="*/ 15523 h 27613"/>
                <a:gd name="connsiteX4" fmla="*/ 311260 w 323281"/>
                <a:gd name="connsiteY4" fmla="*/ 2995 h 27613"/>
                <a:gd name="connsiteX5" fmla="*/ 12819 w 323281"/>
                <a:gd name="connsiteY5" fmla="*/ 187 h 27613"/>
                <a:gd name="connsiteX6" fmla="*/ 292 w 323281"/>
                <a:gd name="connsiteY6" fmla="*/ 12499 h 2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281" h="27613">
                  <a:moveTo>
                    <a:pt x="292" y="12499"/>
                  </a:moveTo>
                  <a:cubicBezTo>
                    <a:pt x="220" y="19339"/>
                    <a:pt x="5728" y="24954"/>
                    <a:pt x="12567" y="24991"/>
                  </a:cubicBezTo>
                  <a:lnTo>
                    <a:pt x="311008" y="27799"/>
                  </a:lnTo>
                  <a:cubicBezTo>
                    <a:pt x="317884" y="27871"/>
                    <a:pt x="323500" y="22399"/>
                    <a:pt x="323572" y="15523"/>
                  </a:cubicBezTo>
                  <a:cubicBezTo>
                    <a:pt x="323644" y="8682"/>
                    <a:pt x="318136" y="3066"/>
                    <a:pt x="311260" y="2995"/>
                  </a:cubicBezTo>
                  <a:lnTo>
                    <a:pt x="12819" y="187"/>
                  </a:lnTo>
                  <a:cubicBezTo>
                    <a:pt x="5979" y="114"/>
                    <a:pt x="364" y="5623"/>
                    <a:pt x="292" y="12499"/>
                  </a:cubicBezTo>
                </a:path>
              </a:pathLst>
            </a:custGeom>
            <a:solidFill>
              <a:srgbClr val="B25C0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4">
              <a:extLst>
                <a:ext uri="{FF2B5EF4-FFF2-40B4-BE49-F238E27FC236}">
                  <a16:creationId xmlns:a16="http://schemas.microsoft.com/office/drawing/2014/main" id="{5729DDF3-74AE-43EA-8912-3BA2D7651C97}"/>
                </a:ext>
              </a:extLst>
            </p:cNvPr>
            <p:cNvSpPr/>
            <p:nvPr/>
          </p:nvSpPr>
          <p:spPr>
            <a:xfrm>
              <a:off x="7903503" y="5089074"/>
              <a:ext cx="28477" cy="412849"/>
            </a:xfrm>
            <a:custGeom>
              <a:avLst/>
              <a:gdLst>
                <a:gd name="connsiteX0" fmla="*/ 12581 w 28477"/>
                <a:gd name="connsiteY0" fmla="*/ 413018 h 412849"/>
                <a:gd name="connsiteX1" fmla="*/ 25145 w 28477"/>
                <a:gd name="connsiteY1" fmla="*/ 400707 h 412849"/>
                <a:gd name="connsiteX2" fmla="*/ 28780 w 28477"/>
                <a:gd name="connsiteY2" fmla="*/ 12698 h 412849"/>
                <a:gd name="connsiteX3" fmla="*/ 16469 w 28477"/>
                <a:gd name="connsiteY3" fmla="*/ 170 h 412849"/>
                <a:gd name="connsiteX4" fmla="*/ 3941 w 28477"/>
                <a:gd name="connsiteY4" fmla="*/ 12483 h 412849"/>
                <a:gd name="connsiteX5" fmla="*/ 304 w 28477"/>
                <a:gd name="connsiteY5" fmla="*/ 400490 h 412849"/>
                <a:gd name="connsiteX6" fmla="*/ 12581 w 28477"/>
                <a:gd name="connsiteY6" fmla="*/ 413018 h 41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7" h="412849">
                  <a:moveTo>
                    <a:pt x="12581" y="413018"/>
                  </a:moveTo>
                  <a:cubicBezTo>
                    <a:pt x="19457" y="413091"/>
                    <a:pt x="25073" y="407547"/>
                    <a:pt x="25145" y="400707"/>
                  </a:cubicBezTo>
                  <a:lnTo>
                    <a:pt x="28780" y="12698"/>
                  </a:lnTo>
                  <a:cubicBezTo>
                    <a:pt x="28853" y="5858"/>
                    <a:pt x="23345" y="243"/>
                    <a:pt x="16469" y="170"/>
                  </a:cubicBezTo>
                  <a:cubicBezTo>
                    <a:pt x="9629" y="98"/>
                    <a:pt x="4013" y="5643"/>
                    <a:pt x="3941" y="12483"/>
                  </a:cubicBezTo>
                  <a:lnTo>
                    <a:pt x="304" y="400490"/>
                  </a:lnTo>
                  <a:cubicBezTo>
                    <a:pt x="232" y="407331"/>
                    <a:pt x="5740" y="412947"/>
                    <a:pt x="12581" y="413018"/>
                  </a:cubicBezTo>
                </a:path>
              </a:pathLst>
            </a:custGeom>
            <a:solidFill>
              <a:srgbClr val="B25C0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4">
              <a:extLst>
                <a:ext uri="{FF2B5EF4-FFF2-40B4-BE49-F238E27FC236}">
                  <a16:creationId xmlns:a16="http://schemas.microsoft.com/office/drawing/2014/main" id="{1D2310A8-FF2E-4728-B9E4-FDE1E26898BF}"/>
                </a:ext>
              </a:extLst>
            </p:cNvPr>
            <p:cNvSpPr/>
            <p:nvPr/>
          </p:nvSpPr>
          <p:spPr>
            <a:xfrm>
              <a:off x="7926400" y="5121943"/>
              <a:ext cx="22968" cy="571285"/>
            </a:xfrm>
            <a:custGeom>
              <a:avLst/>
              <a:gdLst>
                <a:gd name="connsiteX0" fmla="*/ 305 w 22968"/>
                <a:gd name="connsiteY0" fmla="*/ 571283 h 571285"/>
                <a:gd name="connsiteX1" fmla="*/ 17909 w 22968"/>
                <a:gd name="connsiteY1" fmla="*/ 571463 h 571285"/>
                <a:gd name="connsiteX2" fmla="*/ 23273 w 22968"/>
                <a:gd name="connsiteY2" fmla="*/ 358 h 571285"/>
                <a:gd name="connsiteX3" fmla="*/ 5706 w 22968"/>
                <a:gd name="connsiteY3" fmla="*/ 178 h 571285"/>
                <a:gd name="connsiteX4" fmla="*/ 305 w 22968"/>
                <a:gd name="connsiteY4" fmla="*/ 571283 h 57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68" h="571285">
                  <a:moveTo>
                    <a:pt x="305" y="571283"/>
                  </a:moveTo>
                  <a:lnTo>
                    <a:pt x="17909" y="571463"/>
                  </a:lnTo>
                  <a:lnTo>
                    <a:pt x="23273" y="358"/>
                  </a:lnTo>
                  <a:lnTo>
                    <a:pt x="5706" y="178"/>
                  </a:lnTo>
                  <a:lnTo>
                    <a:pt x="305" y="571283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4">
              <a:extLst>
                <a:ext uri="{FF2B5EF4-FFF2-40B4-BE49-F238E27FC236}">
                  <a16:creationId xmlns:a16="http://schemas.microsoft.com/office/drawing/2014/main" id="{BC7B9807-DC42-4F12-A73C-D6A0535C6599}"/>
                </a:ext>
              </a:extLst>
            </p:cNvPr>
            <p:cNvSpPr/>
            <p:nvPr/>
          </p:nvSpPr>
          <p:spPr>
            <a:xfrm>
              <a:off x="7570503" y="5518699"/>
              <a:ext cx="366336" cy="271512"/>
            </a:xfrm>
            <a:custGeom>
              <a:avLst/>
              <a:gdLst>
                <a:gd name="connsiteX0" fmla="*/ 291 w 366336"/>
                <a:gd name="connsiteY0" fmla="*/ 263754 h 271512"/>
                <a:gd name="connsiteX1" fmla="*/ 19912 w 366336"/>
                <a:gd name="connsiteY1" fmla="*/ 271710 h 271512"/>
                <a:gd name="connsiteX2" fmla="*/ 95223 w 366336"/>
                <a:gd name="connsiteY2" fmla="*/ 17982 h 271512"/>
                <a:gd name="connsiteX3" fmla="*/ 366448 w 366336"/>
                <a:gd name="connsiteY3" fmla="*/ 20537 h 271512"/>
                <a:gd name="connsiteX4" fmla="*/ 366628 w 366336"/>
                <a:gd name="connsiteY4" fmla="*/ 2934 h 271512"/>
                <a:gd name="connsiteX5" fmla="*/ 77763 w 366336"/>
                <a:gd name="connsiteY5" fmla="*/ 197 h 271512"/>
                <a:gd name="connsiteX6" fmla="*/ 327 w 366336"/>
                <a:gd name="connsiteY6" fmla="*/ 263754 h 271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336" h="271512">
                  <a:moveTo>
                    <a:pt x="291" y="263754"/>
                  </a:moveTo>
                  <a:lnTo>
                    <a:pt x="19912" y="271710"/>
                  </a:lnTo>
                  <a:lnTo>
                    <a:pt x="95223" y="17982"/>
                  </a:lnTo>
                  <a:lnTo>
                    <a:pt x="366448" y="20537"/>
                  </a:lnTo>
                  <a:lnTo>
                    <a:pt x="366628" y="2934"/>
                  </a:lnTo>
                  <a:lnTo>
                    <a:pt x="77763" y="197"/>
                  </a:lnTo>
                  <a:lnTo>
                    <a:pt x="327" y="263754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4">
              <a:extLst>
                <a:ext uri="{FF2B5EF4-FFF2-40B4-BE49-F238E27FC236}">
                  <a16:creationId xmlns:a16="http://schemas.microsoft.com/office/drawing/2014/main" id="{D88AC901-CCE0-460D-B4CC-BDDD71C2414E}"/>
                </a:ext>
              </a:extLst>
            </p:cNvPr>
            <p:cNvSpPr/>
            <p:nvPr/>
          </p:nvSpPr>
          <p:spPr>
            <a:xfrm>
              <a:off x="7622056" y="5679404"/>
              <a:ext cx="313272" cy="20627"/>
            </a:xfrm>
            <a:custGeom>
              <a:avLst/>
              <a:gdLst>
                <a:gd name="connsiteX0" fmla="*/ 329 w 313272"/>
                <a:gd name="connsiteY0" fmla="*/ 17876 h 20627"/>
                <a:gd name="connsiteX1" fmla="*/ 313385 w 313272"/>
                <a:gd name="connsiteY1" fmla="*/ 20828 h 20627"/>
                <a:gd name="connsiteX2" fmla="*/ 313565 w 313272"/>
                <a:gd name="connsiteY2" fmla="*/ 3152 h 20627"/>
                <a:gd name="connsiteX3" fmla="*/ 473 w 313272"/>
                <a:gd name="connsiteY3" fmla="*/ 200 h 20627"/>
                <a:gd name="connsiteX4" fmla="*/ 293 w 313272"/>
                <a:gd name="connsiteY4" fmla="*/ 17876 h 2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72" h="20627">
                  <a:moveTo>
                    <a:pt x="329" y="17876"/>
                  </a:moveTo>
                  <a:lnTo>
                    <a:pt x="313385" y="20828"/>
                  </a:lnTo>
                  <a:lnTo>
                    <a:pt x="313565" y="3152"/>
                  </a:lnTo>
                  <a:lnTo>
                    <a:pt x="473" y="200"/>
                  </a:lnTo>
                  <a:lnTo>
                    <a:pt x="293" y="17876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4">
              <a:extLst>
                <a:ext uri="{FF2B5EF4-FFF2-40B4-BE49-F238E27FC236}">
                  <a16:creationId xmlns:a16="http://schemas.microsoft.com/office/drawing/2014/main" id="{8616AA36-B608-4D4E-B987-AD70E5851CC7}"/>
                </a:ext>
              </a:extLst>
            </p:cNvPr>
            <p:cNvSpPr/>
            <p:nvPr/>
          </p:nvSpPr>
          <p:spPr>
            <a:xfrm>
              <a:off x="7594588" y="5518196"/>
              <a:ext cx="280188" cy="20340"/>
            </a:xfrm>
            <a:custGeom>
              <a:avLst/>
              <a:gdLst>
                <a:gd name="connsiteX0" fmla="*/ 290 w 280188"/>
                <a:gd name="connsiteY0" fmla="*/ 17899 h 20340"/>
                <a:gd name="connsiteX1" fmla="*/ 280298 w 280188"/>
                <a:gd name="connsiteY1" fmla="*/ 20528 h 20340"/>
                <a:gd name="connsiteX2" fmla="*/ 280478 w 280188"/>
                <a:gd name="connsiteY2" fmla="*/ 2851 h 20340"/>
                <a:gd name="connsiteX3" fmla="*/ 470 w 280188"/>
                <a:gd name="connsiteY3" fmla="*/ 188 h 20340"/>
                <a:gd name="connsiteX4" fmla="*/ 290 w 280188"/>
                <a:gd name="connsiteY4" fmla="*/ 17899 h 2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88" h="20340">
                  <a:moveTo>
                    <a:pt x="290" y="17899"/>
                  </a:moveTo>
                  <a:lnTo>
                    <a:pt x="280298" y="20528"/>
                  </a:lnTo>
                  <a:lnTo>
                    <a:pt x="280478" y="2851"/>
                  </a:lnTo>
                  <a:lnTo>
                    <a:pt x="470" y="188"/>
                  </a:lnTo>
                  <a:lnTo>
                    <a:pt x="290" y="17899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4">
              <a:extLst>
                <a:ext uri="{FF2B5EF4-FFF2-40B4-BE49-F238E27FC236}">
                  <a16:creationId xmlns:a16="http://schemas.microsoft.com/office/drawing/2014/main" id="{F520AD04-519E-49B9-9149-6E8A21764406}"/>
                </a:ext>
              </a:extLst>
            </p:cNvPr>
            <p:cNvSpPr/>
            <p:nvPr/>
          </p:nvSpPr>
          <p:spPr>
            <a:xfrm>
              <a:off x="7283656" y="5746543"/>
              <a:ext cx="206136" cy="90540"/>
            </a:xfrm>
            <a:custGeom>
              <a:avLst/>
              <a:gdLst>
                <a:gd name="connsiteX0" fmla="*/ 263 w 206136"/>
                <a:gd name="connsiteY0" fmla="*/ 16768 h 90540"/>
                <a:gd name="connsiteX1" fmla="*/ 200279 w 206136"/>
                <a:gd name="connsiteY1" fmla="*/ 90749 h 90540"/>
                <a:gd name="connsiteX2" fmla="*/ 206399 w 206136"/>
                <a:gd name="connsiteY2" fmla="*/ 74188 h 90540"/>
                <a:gd name="connsiteX3" fmla="*/ 6383 w 206136"/>
                <a:gd name="connsiteY3" fmla="*/ 208 h 90540"/>
                <a:gd name="connsiteX4" fmla="*/ 263 w 206136"/>
                <a:gd name="connsiteY4" fmla="*/ 16768 h 9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136" h="90540">
                  <a:moveTo>
                    <a:pt x="263" y="16768"/>
                  </a:moveTo>
                  <a:lnTo>
                    <a:pt x="200279" y="90749"/>
                  </a:lnTo>
                  <a:lnTo>
                    <a:pt x="206399" y="74188"/>
                  </a:lnTo>
                  <a:lnTo>
                    <a:pt x="6383" y="208"/>
                  </a:lnTo>
                  <a:lnTo>
                    <a:pt x="263" y="16768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4">
              <a:extLst>
                <a:ext uri="{FF2B5EF4-FFF2-40B4-BE49-F238E27FC236}">
                  <a16:creationId xmlns:a16="http://schemas.microsoft.com/office/drawing/2014/main" id="{E0733413-7463-4A62-90B5-80A91FF89950}"/>
                </a:ext>
              </a:extLst>
            </p:cNvPr>
            <p:cNvSpPr/>
            <p:nvPr/>
          </p:nvSpPr>
          <p:spPr>
            <a:xfrm>
              <a:off x="7477263" y="5518196"/>
              <a:ext cx="133308" cy="323459"/>
            </a:xfrm>
            <a:custGeom>
              <a:avLst/>
              <a:gdLst>
                <a:gd name="connsiteX0" fmla="*/ 117707 w 133308"/>
                <a:gd name="connsiteY0" fmla="*/ 199 h 323459"/>
                <a:gd name="connsiteX1" fmla="*/ 275 w 133308"/>
                <a:gd name="connsiteY1" fmla="*/ 315955 h 323459"/>
                <a:gd name="connsiteX2" fmla="*/ 16115 w 133308"/>
                <a:gd name="connsiteY2" fmla="*/ 323659 h 323459"/>
                <a:gd name="connsiteX3" fmla="*/ 133583 w 133308"/>
                <a:gd name="connsiteY3" fmla="*/ 7974 h 323459"/>
                <a:gd name="connsiteX4" fmla="*/ 117707 w 133308"/>
                <a:gd name="connsiteY4" fmla="*/ 199 h 32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08" h="323459">
                  <a:moveTo>
                    <a:pt x="117707" y="199"/>
                  </a:moveTo>
                  <a:lnTo>
                    <a:pt x="275" y="315955"/>
                  </a:lnTo>
                  <a:lnTo>
                    <a:pt x="16115" y="323659"/>
                  </a:lnTo>
                  <a:lnTo>
                    <a:pt x="133583" y="7974"/>
                  </a:lnTo>
                  <a:lnTo>
                    <a:pt x="117707" y="199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4">
              <a:extLst>
                <a:ext uri="{FF2B5EF4-FFF2-40B4-BE49-F238E27FC236}">
                  <a16:creationId xmlns:a16="http://schemas.microsoft.com/office/drawing/2014/main" id="{7C632421-9A0A-4D94-9C7F-CD36919480CD}"/>
                </a:ext>
              </a:extLst>
            </p:cNvPr>
            <p:cNvSpPr/>
            <p:nvPr/>
          </p:nvSpPr>
          <p:spPr>
            <a:xfrm>
              <a:off x="7539220" y="5389423"/>
              <a:ext cx="398808" cy="135900"/>
            </a:xfrm>
            <a:custGeom>
              <a:avLst/>
              <a:gdLst>
                <a:gd name="connsiteX0" fmla="*/ 470 w 398808"/>
                <a:gd name="connsiteY0" fmla="*/ 182 h 135900"/>
                <a:gd name="connsiteX1" fmla="*/ 399098 w 398808"/>
                <a:gd name="connsiteY1" fmla="*/ 3926 h 135900"/>
                <a:gd name="connsiteX2" fmla="*/ 398918 w 398808"/>
                <a:gd name="connsiteY2" fmla="*/ 21567 h 135900"/>
                <a:gd name="connsiteX3" fmla="*/ 127694 w 398808"/>
                <a:gd name="connsiteY3" fmla="*/ 19011 h 135900"/>
                <a:gd name="connsiteX4" fmla="*/ 126614 w 398808"/>
                <a:gd name="connsiteY4" fmla="*/ 136083 h 135900"/>
                <a:gd name="connsiteX5" fmla="*/ 108974 w 398808"/>
                <a:gd name="connsiteY5" fmla="*/ 135903 h 135900"/>
                <a:gd name="connsiteX6" fmla="*/ 110054 w 398808"/>
                <a:gd name="connsiteY6" fmla="*/ 18830 h 135900"/>
                <a:gd name="connsiteX7" fmla="*/ 290 w 398808"/>
                <a:gd name="connsiteY7" fmla="*/ 17787 h 135900"/>
                <a:gd name="connsiteX8" fmla="*/ 470 w 398808"/>
                <a:gd name="connsiteY8" fmla="*/ 182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808" h="135900">
                  <a:moveTo>
                    <a:pt x="470" y="182"/>
                  </a:moveTo>
                  <a:lnTo>
                    <a:pt x="399098" y="3926"/>
                  </a:lnTo>
                  <a:lnTo>
                    <a:pt x="398918" y="21567"/>
                  </a:lnTo>
                  <a:lnTo>
                    <a:pt x="127694" y="19011"/>
                  </a:lnTo>
                  <a:lnTo>
                    <a:pt x="126614" y="136083"/>
                  </a:lnTo>
                  <a:lnTo>
                    <a:pt x="108974" y="135903"/>
                  </a:lnTo>
                  <a:lnTo>
                    <a:pt x="110054" y="18830"/>
                  </a:lnTo>
                  <a:lnTo>
                    <a:pt x="290" y="17787"/>
                  </a:lnTo>
                  <a:lnTo>
                    <a:pt x="470" y="182"/>
                  </a:ln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4">
              <a:extLst>
                <a:ext uri="{FF2B5EF4-FFF2-40B4-BE49-F238E27FC236}">
                  <a16:creationId xmlns:a16="http://schemas.microsoft.com/office/drawing/2014/main" id="{2C65CE56-E36A-4BF0-9DCA-3B5838EF855F}"/>
                </a:ext>
              </a:extLst>
            </p:cNvPr>
            <p:cNvSpPr/>
            <p:nvPr/>
          </p:nvSpPr>
          <p:spPr>
            <a:xfrm>
              <a:off x="7695017" y="5451188"/>
              <a:ext cx="473889" cy="473890"/>
            </a:xfrm>
            <a:custGeom>
              <a:avLst/>
              <a:gdLst>
                <a:gd name="connsiteX0" fmla="*/ 31635 w 473889"/>
                <a:gd name="connsiteY0" fmla="*/ 235219 h 473890"/>
                <a:gd name="connsiteX1" fmla="*/ 235359 w 473889"/>
                <a:gd name="connsiteY1" fmla="*/ 442759 h 473890"/>
                <a:gd name="connsiteX2" fmla="*/ 442864 w 473889"/>
                <a:gd name="connsiteY2" fmla="*/ 239071 h 473890"/>
                <a:gd name="connsiteX3" fmla="*/ 239211 w 473889"/>
                <a:gd name="connsiteY3" fmla="*/ 31531 h 473890"/>
                <a:gd name="connsiteX4" fmla="*/ 31635 w 473889"/>
                <a:gd name="connsiteY4" fmla="*/ 235219 h 473890"/>
                <a:gd name="connsiteX5" fmla="*/ 315 w 473889"/>
                <a:gd name="connsiteY5" fmla="*/ 234931 h 473890"/>
                <a:gd name="connsiteX6" fmla="*/ 239499 w 473889"/>
                <a:gd name="connsiteY6" fmla="*/ 210 h 473890"/>
                <a:gd name="connsiteX7" fmla="*/ 474184 w 473889"/>
                <a:gd name="connsiteY7" fmla="*/ 239359 h 473890"/>
                <a:gd name="connsiteX8" fmla="*/ 235035 w 473889"/>
                <a:gd name="connsiteY8" fmla="*/ 474080 h 473890"/>
                <a:gd name="connsiteX9" fmla="*/ 315 w 473889"/>
                <a:gd name="connsiteY9" fmla="*/ 234931 h 4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3889" h="473890">
                  <a:moveTo>
                    <a:pt x="31635" y="235219"/>
                  </a:moveTo>
                  <a:cubicBezTo>
                    <a:pt x="30591" y="348548"/>
                    <a:pt x="121959" y="441679"/>
                    <a:pt x="235359" y="442759"/>
                  </a:cubicBezTo>
                  <a:cubicBezTo>
                    <a:pt x="348723" y="443804"/>
                    <a:pt x="441819" y="352435"/>
                    <a:pt x="442864" y="239071"/>
                  </a:cubicBezTo>
                  <a:cubicBezTo>
                    <a:pt x="443944" y="125707"/>
                    <a:pt x="352575" y="32575"/>
                    <a:pt x="239211" y="31531"/>
                  </a:cubicBezTo>
                  <a:cubicBezTo>
                    <a:pt x="125811" y="30450"/>
                    <a:pt x="32715" y="121819"/>
                    <a:pt x="31635" y="235219"/>
                  </a:cubicBezTo>
                  <a:close/>
                  <a:moveTo>
                    <a:pt x="315" y="234931"/>
                  </a:moveTo>
                  <a:cubicBezTo>
                    <a:pt x="1539" y="104323"/>
                    <a:pt x="108855" y="-1013"/>
                    <a:pt x="239499" y="210"/>
                  </a:cubicBezTo>
                  <a:cubicBezTo>
                    <a:pt x="370143" y="1434"/>
                    <a:pt x="475407" y="108751"/>
                    <a:pt x="474184" y="239359"/>
                  </a:cubicBezTo>
                  <a:cubicBezTo>
                    <a:pt x="472960" y="370039"/>
                    <a:pt x="365679" y="475304"/>
                    <a:pt x="235035" y="474080"/>
                  </a:cubicBezTo>
                  <a:cubicBezTo>
                    <a:pt x="104391" y="472855"/>
                    <a:pt x="-909" y="365575"/>
                    <a:pt x="315" y="234931"/>
                  </a:cubicBezTo>
                </a:path>
              </a:pathLst>
            </a:custGeom>
            <a:solidFill>
              <a:srgbClr val="54545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4">
              <a:extLst>
                <a:ext uri="{FF2B5EF4-FFF2-40B4-BE49-F238E27FC236}">
                  <a16:creationId xmlns:a16="http://schemas.microsoft.com/office/drawing/2014/main" id="{2FEF4A8B-6003-4515-9757-829F5D549CF6}"/>
                </a:ext>
              </a:extLst>
            </p:cNvPr>
            <p:cNvSpPr/>
            <p:nvPr/>
          </p:nvSpPr>
          <p:spPr>
            <a:xfrm>
              <a:off x="7490435" y="5765727"/>
              <a:ext cx="158983" cy="158984"/>
            </a:xfrm>
            <a:custGeom>
              <a:avLst/>
              <a:gdLst>
                <a:gd name="connsiteX0" fmla="*/ 79013 w 158983"/>
                <a:gd name="connsiteY0" fmla="*/ 159193 h 158984"/>
                <a:gd name="connsiteX1" fmla="*/ 159257 w 158983"/>
                <a:gd name="connsiteY1" fmla="*/ 80424 h 158984"/>
                <a:gd name="connsiteX2" fmla="*/ 80525 w 158983"/>
                <a:gd name="connsiteY2" fmla="*/ 216 h 158984"/>
                <a:gd name="connsiteX3" fmla="*/ 281 w 158983"/>
                <a:gd name="connsiteY3" fmla="*/ 78948 h 158984"/>
                <a:gd name="connsiteX4" fmla="*/ 79013 w 158983"/>
                <a:gd name="connsiteY4" fmla="*/ 159193 h 1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983" h="158984">
                  <a:moveTo>
                    <a:pt x="79013" y="159193"/>
                  </a:moveTo>
                  <a:cubicBezTo>
                    <a:pt x="122861" y="159624"/>
                    <a:pt x="158861" y="124273"/>
                    <a:pt x="159257" y="80424"/>
                  </a:cubicBezTo>
                  <a:cubicBezTo>
                    <a:pt x="159653" y="36613"/>
                    <a:pt x="124337" y="613"/>
                    <a:pt x="80525" y="216"/>
                  </a:cubicBezTo>
                  <a:cubicBezTo>
                    <a:pt x="36677" y="-216"/>
                    <a:pt x="677" y="35101"/>
                    <a:pt x="281" y="78948"/>
                  </a:cubicBezTo>
                  <a:cubicBezTo>
                    <a:pt x="-151" y="122761"/>
                    <a:pt x="35201" y="158796"/>
                    <a:pt x="79013" y="159193"/>
                  </a:cubicBezTo>
                </a:path>
              </a:pathLst>
            </a:custGeom>
            <a:solidFill>
              <a:srgbClr val="54545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4">
              <a:extLst>
                <a:ext uri="{FF2B5EF4-FFF2-40B4-BE49-F238E27FC236}">
                  <a16:creationId xmlns:a16="http://schemas.microsoft.com/office/drawing/2014/main" id="{7CCB9988-9213-49B8-8526-0485F1E571EB}"/>
                </a:ext>
              </a:extLst>
            </p:cNvPr>
            <p:cNvSpPr/>
            <p:nvPr/>
          </p:nvSpPr>
          <p:spPr>
            <a:xfrm>
              <a:off x="7521757" y="5797013"/>
              <a:ext cx="96340" cy="96376"/>
            </a:xfrm>
            <a:custGeom>
              <a:avLst/>
              <a:gdLst>
                <a:gd name="connsiteX0" fmla="*/ 48915 w 96340"/>
                <a:gd name="connsiteY0" fmla="*/ 214 h 96376"/>
                <a:gd name="connsiteX1" fmla="*/ 96615 w 96340"/>
                <a:gd name="connsiteY1" fmla="*/ 48850 h 96376"/>
                <a:gd name="connsiteX2" fmla="*/ 48015 w 96340"/>
                <a:gd name="connsiteY2" fmla="*/ 96586 h 96376"/>
                <a:gd name="connsiteX3" fmla="*/ 279 w 96340"/>
                <a:gd name="connsiteY3" fmla="*/ 47950 h 96376"/>
                <a:gd name="connsiteX4" fmla="*/ 48915 w 96340"/>
                <a:gd name="connsiteY4" fmla="*/ 214 h 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0" h="96376">
                  <a:moveTo>
                    <a:pt x="48915" y="214"/>
                  </a:moveTo>
                  <a:cubicBezTo>
                    <a:pt x="75447" y="466"/>
                    <a:pt x="96867" y="22318"/>
                    <a:pt x="96615" y="48850"/>
                  </a:cubicBezTo>
                  <a:cubicBezTo>
                    <a:pt x="96363" y="75454"/>
                    <a:pt x="74547" y="96838"/>
                    <a:pt x="48015" y="96586"/>
                  </a:cubicBezTo>
                  <a:cubicBezTo>
                    <a:pt x="21447" y="96334"/>
                    <a:pt x="27" y="74554"/>
                    <a:pt x="279" y="47950"/>
                  </a:cubicBezTo>
                  <a:cubicBezTo>
                    <a:pt x="531" y="21418"/>
                    <a:pt x="22347" y="-38"/>
                    <a:pt x="48915" y="214"/>
                  </a:cubicBez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4">
              <a:extLst>
                <a:ext uri="{FF2B5EF4-FFF2-40B4-BE49-F238E27FC236}">
                  <a16:creationId xmlns:a16="http://schemas.microsoft.com/office/drawing/2014/main" id="{86F969E2-9B57-4DDD-BAEB-9001BD645D33}"/>
                </a:ext>
              </a:extLst>
            </p:cNvPr>
            <p:cNvSpPr/>
            <p:nvPr/>
          </p:nvSpPr>
          <p:spPr>
            <a:xfrm>
              <a:off x="7892702" y="5648873"/>
              <a:ext cx="78520" cy="78484"/>
            </a:xfrm>
            <a:custGeom>
              <a:avLst/>
              <a:gdLst>
                <a:gd name="connsiteX0" fmla="*/ 307 w 78520"/>
                <a:gd name="connsiteY0" fmla="*/ 39083 h 78484"/>
                <a:gd name="connsiteX1" fmla="*/ 39223 w 78520"/>
                <a:gd name="connsiteY1" fmla="*/ 78683 h 78484"/>
                <a:gd name="connsiteX2" fmla="*/ 78823 w 78520"/>
                <a:gd name="connsiteY2" fmla="*/ 39838 h 78484"/>
                <a:gd name="connsiteX3" fmla="*/ 39943 w 78520"/>
                <a:gd name="connsiteY3" fmla="*/ 202 h 78484"/>
                <a:gd name="connsiteX4" fmla="*/ 307 w 78520"/>
                <a:gd name="connsiteY4" fmla="*/ 39083 h 7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20" h="78484">
                  <a:moveTo>
                    <a:pt x="307" y="39083"/>
                  </a:moveTo>
                  <a:cubicBezTo>
                    <a:pt x="90" y="60754"/>
                    <a:pt x="17515" y="78503"/>
                    <a:pt x="39223" y="78683"/>
                  </a:cubicBezTo>
                  <a:cubicBezTo>
                    <a:pt x="60895" y="78898"/>
                    <a:pt x="78606" y="61510"/>
                    <a:pt x="78823" y="39838"/>
                  </a:cubicBezTo>
                  <a:cubicBezTo>
                    <a:pt x="79039" y="18131"/>
                    <a:pt x="61615" y="418"/>
                    <a:pt x="39943" y="202"/>
                  </a:cubicBezTo>
                  <a:cubicBezTo>
                    <a:pt x="18271" y="-13"/>
                    <a:pt x="523" y="17375"/>
                    <a:pt x="307" y="39083"/>
                  </a:cubicBezTo>
                </a:path>
              </a:pathLst>
            </a:custGeom>
            <a:solidFill>
              <a:srgbClr val="38383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4">
              <a:extLst>
                <a:ext uri="{FF2B5EF4-FFF2-40B4-BE49-F238E27FC236}">
                  <a16:creationId xmlns:a16="http://schemas.microsoft.com/office/drawing/2014/main" id="{DEDB2062-BD8B-4635-8114-C4FE6B94241D}"/>
                </a:ext>
              </a:extLst>
            </p:cNvPr>
            <p:cNvSpPr/>
            <p:nvPr/>
          </p:nvSpPr>
          <p:spPr>
            <a:xfrm>
              <a:off x="7930360" y="5234873"/>
              <a:ext cx="97848" cy="38810"/>
            </a:xfrm>
            <a:custGeom>
              <a:avLst/>
              <a:gdLst>
                <a:gd name="connsiteX0" fmla="*/ 309 w 97848"/>
                <a:gd name="connsiteY0" fmla="*/ 38796 h 38810"/>
                <a:gd name="connsiteX1" fmla="*/ 17912 w 97848"/>
                <a:gd name="connsiteY1" fmla="*/ 38977 h 38810"/>
                <a:gd name="connsiteX2" fmla="*/ 39009 w 97848"/>
                <a:gd name="connsiteY2" fmla="*/ 17521 h 38810"/>
                <a:gd name="connsiteX3" fmla="*/ 97977 w 97848"/>
                <a:gd name="connsiteY3" fmla="*/ 18097 h 38810"/>
                <a:gd name="connsiteX4" fmla="*/ 98157 w 97848"/>
                <a:gd name="connsiteY4" fmla="*/ 709 h 38810"/>
                <a:gd name="connsiteX5" fmla="*/ 39189 w 97848"/>
                <a:gd name="connsiteY5" fmla="*/ 168 h 38810"/>
                <a:gd name="connsiteX6" fmla="*/ 309 w 97848"/>
                <a:gd name="connsiteY6" fmla="*/ 38796 h 3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48" h="38810">
                  <a:moveTo>
                    <a:pt x="309" y="38796"/>
                  </a:moveTo>
                  <a:lnTo>
                    <a:pt x="17912" y="38977"/>
                  </a:lnTo>
                  <a:cubicBezTo>
                    <a:pt x="18021" y="27313"/>
                    <a:pt x="27345" y="17413"/>
                    <a:pt x="39009" y="17521"/>
                  </a:cubicBezTo>
                  <a:lnTo>
                    <a:pt x="97977" y="18097"/>
                  </a:lnTo>
                  <a:lnTo>
                    <a:pt x="98157" y="709"/>
                  </a:lnTo>
                  <a:lnTo>
                    <a:pt x="39189" y="168"/>
                  </a:lnTo>
                  <a:cubicBezTo>
                    <a:pt x="17949" y="-47"/>
                    <a:pt x="525" y="17593"/>
                    <a:pt x="309" y="38796"/>
                  </a:cubicBezTo>
                </a:path>
              </a:pathLst>
            </a:custGeom>
            <a:solidFill>
              <a:srgbClr val="C0CEC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4">
              <a:extLst>
                <a:ext uri="{FF2B5EF4-FFF2-40B4-BE49-F238E27FC236}">
                  <a16:creationId xmlns:a16="http://schemas.microsoft.com/office/drawing/2014/main" id="{9DB5B73D-EED2-40FB-AF7F-FAA88762C840}"/>
                </a:ext>
              </a:extLst>
            </p:cNvPr>
            <p:cNvSpPr/>
            <p:nvPr/>
          </p:nvSpPr>
          <p:spPr>
            <a:xfrm>
              <a:off x="8099164" y="4631371"/>
              <a:ext cx="216359" cy="244439"/>
            </a:xfrm>
            <a:custGeom>
              <a:avLst/>
              <a:gdLst>
                <a:gd name="connsiteX0" fmla="*/ 124094 w 216359"/>
                <a:gd name="connsiteY0" fmla="*/ 244532 h 244439"/>
                <a:gd name="connsiteX1" fmla="*/ 98930 w 216359"/>
                <a:gd name="connsiteY1" fmla="*/ 198667 h 244439"/>
                <a:gd name="connsiteX2" fmla="*/ 29558 w 216359"/>
                <a:gd name="connsiteY2" fmla="*/ 204896 h 244439"/>
                <a:gd name="connsiteX3" fmla="*/ 25022 w 216359"/>
                <a:gd name="connsiteY3" fmla="*/ 175411 h 244439"/>
                <a:gd name="connsiteX4" fmla="*/ 50870 w 216359"/>
                <a:gd name="connsiteY4" fmla="*/ 160400 h 244439"/>
                <a:gd name="connsiteX5" fmla="*/ 25130 w 216359"/>
                <a:gd name="connsiteY5" fmla="*/ 160471 h 244439"/>
                <a:gd name="connsiteX6" fmla="*/ 25310 w 216359"/>
                <a:gd name="connsiteY6" fmla="*/ 143048 h 244439"/>
                <a:gd name="connsiteX7" fmla="*/ 326 w 216359"/>
                <a:gd name="connsiteY7" fmla="*/ 125911 h 244439"/>
                <a:gd name="connsiteX8" fmla="*/ 32582 w 216359"/>
                <a:gd name="connsiteY8" fmla="*/ 89840 h 244439"/>
                <a:gd name="connsiteX9" fmla="*/ 34022 w 216359"/>
                <a:gd name="connsiteY9" fmla="*/ 42320 h 244439"/>
                <a:gd name="connsiteX10" fmla="*/ 77222 w 216359"/>
                <a:gd name="connsiteY10" fmla="*/ 128 h 244439"/>
                <a:gd name="connsiteX11" fmla="*/ 171866 w 216359"/>
                <a:gd name="connsiteY11" fmla="*/ 5852 h 244439"/>
                <a:gd name="connsiteX12" fmla="*/ 216686 w 216359"/>
                <a:gd name="connsiteY12" fmla="*/ 40124 h 244439"/>
                <a:gd name="connsiteX13" fmla="*/ 216038 w 216359"/>
                <a:gd name="connsiteY13" fmla="*/ 108884 h 244439"/>
                <a:gd name="connsiteX14" fmla="*/ 164702 w 216359"/>
                <a:gd name="connsiteY14" fmla="*/ 152012 h 244439"/>
                <a:gd name="connsiteX15" fmla="*/ 175934 w 216359"/>
                <a:gd name="connsiteY15" fmla="*/ 191792 h 244439"/>
                <a:gd name="connsiteX16" fmla="*/ 124130 w 216359"/>
                <a:gd name="connsiteY16" fmla="*/ 244567 h 24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359" h="244439">
                  <a:moveTo>
                    <a:pt x="124094" y="244532"/>
                  </a:moveTo>
                  <a:lnTo>
                    <a:pt x="98930" y="198667"/>
                  </a:lnTo>
                  <a:lnTo>
                    <a:pt x="29558" y="204896"/>
                  </a:lnTo>
                  <a:lnTo>
                    <a:pt x="25022" y="175411"/>
                  </a:lnTo>
                  <a:lnTo>
                    <a:pt x="50870" y="160400"/>
                  </a:lnTo>
                  <a:lnTo>
                    <a:pt x="25130" y="160471"/>
                  </a:lnTo>
                  <a:lnTo>
                    <a:pt x="25310" y="143048"/>
                  </a:lnTo>
                  <a:lnTo>
                    <a:pt x="326" y="125911"/>
                  </a:lnTo>
                  <a:lnTo>
                    <a:pt x="32582" y="89840"/>
                  </a:lnTo>
                  <a:lnTo>
                    <a:pt x="34022" y="42320"/>
                  </a:lnTo>
                  <a:lnTo>
                    <a:pt x="77222" y="128"/>
                  </a:lnTo>
                  <a:lnTo>
                    <a:pt x="171866" y="5852"/>
                  </a:lnTo>
                  <a:lnTo>
                    <a:pt x="216686" y="40124"/>
                  </a:lnTo>
                  <a:lnTo>
                    <a:pt x="216038" y="108884"/>
                  </a:lnTo>
                  <a:lnTo>
                    <a:pt x="164702" y="152012"/>
                  </a:lnTo>
                  <a:lnTo>
                    <a:pt x="175934" y="191792"/>
                  </a:lnTo>
                  <a:lnTo>
                    <a:pt x="124130" y="244567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4">
              <a:extLst>
                <a:ext uri="{FF2B5EF4-FFF2-40B4-BE49-F238E27FC236}">
                  <a16:creationId xmlns:a16="http://schemas.microsoft.com/office/drawing/2014/main" id="{2B6DE291-23F5-4117-8B70-C70B6A4D1847}"/>
                </a:ext>
              </a:extLst>
            </p:cNvPr>
            <p:cNvSpPr/>
            <p:nvPr/>
          </p:nvSpPr>
          <p:spPr>
            <a:xfrm>
              <a:off x="8152372" y="4766695"/>
              <a:ext cx="130104" cy="109080"/>
            </a:xfrm>
            <a:custGeom>
              <a:avLst/>
              <a:gdLst>
                <a:gd name="connsiteX0" fmla="*/ 69807 w 130104"/>
                <a:gd name="connsiteY0" fmla="*/ 133 h 109080"/>
                <a:gd name="connsiteX1" fmla="*/ 130431 w 130104"/>
                <a:gd name="connsiteY1" fmla="*/ 709 h 109080"/>
                <a:gd name="connsiteX2" fmla="*/ 111459 w 130104"/>
                <a:gd name="connsiteY2" fmla="*/ 16656 h 109080"/>
                <a:gd name="connsiteX3" fmla="*/ 122691 w 130104"/>
                <a:gd name="connsiteY3" fmla="*/ 56473 h 109080"/>
                <a:gd name="connsiteX4" fmla="*/ 70887 w 130104"/>
                <a:gd name="connsiteY4" fmla="*/ 109213 h 109080"/>
                <a:gd name="connsiteX5" fmla="*/ 45723 w 130104"/>
                <a:gd name="connsiteY5" fmla="*/ 63348 h 109080"/>
                <a:gd name="connsiteX6" fmla="*/ 327 w 130104"/>
                <a:gd name="connsiteY6" fmla="*/ 62917 h 109080"/>
                <a:gd name="connsiteX7" fmla="*/ 46155 w 130104"/>
                <a:gd name="connsiteY7" fmla="*/ 29652 h 109080"/>
                <a:gd name="connsiteX8" fmla="*/ 69807 w 130104"/>
                <a:gd name="connsiteY8" fmla="*/ 133 h 10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04" h="109080">
                  <a:moveTo>
                    <a:pt x="69807" y="133"/>
                  </a:moveTo>
                  <a:lnTo>
                    <a:pt x="130431" y="709"/>
                  </a:lnTo>
                  <a:lnTo>
                    <a:pt x="111459" y="16656"/>
                  </a:lnTo>
                  <a:lnTo>
                    <a:pt x="122691" y="56473"/>
                  </a:lnTo>
                  <a:lnTo>
                    <a:pt x="70887" y="109213"/>
                  </a:lnTo>
                  <a:lnTo>
                    <a:pt x="45723" y="63348"/>
                  </a:lnTo>
                  <a:lnTo>
                    <a:pt x="327" y="62917"/>
                  </a:lnTo>
                  <a:lnTo>
                    <a:pt x="46155" y="29652"/>
                  </a:lnTo>
                  <a:lnTo>
                    <a:pt x="69807" y="133"/>
                  </a:lnTo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4">
              <a:extLst>
                <a:ext uri="{FF2B5EF4-FFF2-40B4-BE49-F238E27FC236}">
                  <a16:creationId xmlns:a16="http://schemas.microsoft.com/office/drawing/2014/main" id="{1B6BD65B-5C69-4235-BAFB-91B5220E8A80}"/>
                </a:ext>
              </a:extLst>
            </p:cNvPr>
            <p:cNvSpPr/>
            <p:nvPr/>
          </p:nvSpPr>
          <p:spPr>
            <a:xfrm>
              <a:off x="8115976" y="4627230"/>
              <a:ext cx="205200" cy="159516"/>
            </a:xfrm>
            <a:custGeom>
              <a:avLst/>
              <a:gdLst>
                <a:gd name="connsiteX0" fmla="*/ 147207 w 205200"/>
                <a:gd name="connsiteY0" fmla="*/ 159640 h 159516"/>
                <a:gd name="connsiteX1" fmla="*/ 204879 w 205200"/>
                <a:gd name="connsiteY1" fmla="*/ 114065 h 159516"/>
                <a:gd name="connsiteX2" fmla="*/ 205527 w 205200"/>
                <a:gd name="connsiteY2" fmla="*/ 45341 h 159516"/>
                <a:gd name="connsiteX3" fmla="*/ 154551 w 205200"/>
                <a:gd name="connsiteY3" fmla="*/ 6713 h 159516"/>
                <a:gd name="connsiteX4" fmla="*/ 56091 w 205200"/>
                <a:gd name="connsiteY4" fmla="*/ 124 h 159516"/>
                <a:gd name="connsiteX5" fmla="*/ 327 w 205200"/>
                <a:gd name="connsiteY5" fmla="*/ 51281 h 159516"/>
                <a:gd name="connsiteX6" fmla="*/ 42843 w 205200"/>
                <a:gd name="connsiteY6" fmla="*/ 85624 h 159516"/>
                <a:gd name="connsiteX7" fmla="*/ 92415 w 205200"/>
                <a:gd name="connsiteY7" fmla="*/ 111005 h 159516"/>
                <a:gd name="connsiteX8" fmla="*/ 101415 w 205200"/>
                <a:gd name="connsiteY8" fmla="*/ 87245 h 159516"/>
                <a:gd name="connsiteX9" fmla="*/ 124491 w 205200"/>
                <a:gd name="connsiteY9" fmla="*/ 87461 h 159516"/>
                <a:gd name="connsiteX10" fmla="*/ 122691 w 205200"/>
                <a:gd name="connsiteY10" fmla="*/ 118745 h 159516"/>
                <a:gd name="connsiteX11" fmla="*/ 100983 w 205200"/>
                <a:gd name="connsiteY11" fmla="*/ 131993 h 159516"/>
                <a:gd name="connsiteX12" fmla="*/ 105015 w 205200"/>
                <a:gd name="connsiteY12" fmla="*/ 141209 h 159516"/>
                <a:gd name="connsiteX13" fmla="*/ 147207 w 205200"/>
                <a:gd name="connsiteY13" fmla="*/ 159640 h 15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200" h="159516">
                  <a:moveTo>
                    <a:pt x="147207" y="159640"/>
                  </a:moveTo>
                  <a:lnTo>
                    <a:pt x="204879" y="114065"/>
                  </a:lnTo>
                  <a:lnTo>
                    <a:pt x="205527" y="45341"/>
                  </a:lnTo>
                  <a:lnTo>
                    <a:pt x="154551" y="6713"/>
                  </a:lnTo>
                  <a:lnTo>
                    <a:pt x="56091" y="124"/>
                  </a:lnTo>
                  <a:lnTo>
                    <a:pt x="327" y="51281"/>
                  </a:lnTo>
                  <a:lnTo>
                    <a:pt x="42843" y="85624"/>
                  </a:lnTo>
                  <a:lnTo>
                    <a:pt x="92415" y="111005"/>
                  </a:lnTo>
                  <a:lnTo>
                    <a:pt x="101415" y="87245"/>
                  </a:lnTo>
                  <a:lnTo>
                    <a:pt x="124491" y="87461"/>
                  </a:lnTo>
                  <a:lnTo>
                    <a:pt x="122691" y="118745"/>
                  </a:lnTo>
                  <a:lnTo>
                    <a:pt x="100983" y="131993"/>
                  </a:lnTo>
                  <a:lnTo>
                    <a:pt x="105015" y="141209"/>
                  </a:lnTo>
                  <a:lnTo>
                    <a:pt x="147207" y="159640"/>
                  </a:lnTo>
                </a:path>
              </a:pathLst>
            </a:custGeom>
            <a:solidFill>
              <a:srgbClr val="FF9F1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4">
              <a:extLst>
                <a:ext uri="{FF2B5EF4-FFF2-40B4-BE49-F238E27FC236}">
                  <a16:creationId xmlns:a16="http://schemas.microsoft.com/office/drawing/2014/main" id="{09E3B8E8-4850-4A4C-B93C-5727C80A923D}"/>
                </a:ext>
              </a:extLst>
            </p:cNvPr>
            <p:cNvSpPr/>
            <p:nvPr/>
          </p:nvSpPr>
          <p:spPr>
            <a:xfrm>
              <a:off x="8116012" y="4627230"/>
              <a:ext cx="205163" cy="59472"/>
            </a:xfrm>
            <a:custGeom>
              <a:avLst/>
              <a:gdLst>
                <a:gd name="connsiteX0" fmla="*/ 205491 w 205163"/>
                <a:gd name="connsiteY0" fmla="*/ 45337 h 59472"/>
                <a:gd name="connsiteX1" fmla="*/ 154515 w 205163"/>
                <a:gd name="connsiteY1" fmla="*/ 6709 h 59472"/>
                <a:gd name="connsiteX2" fmla="*/ 56055 w 205163"/>
                <a:gd name="connsiteY2" fmla="*/ 120 h 59472"/>
                <a:gd name="connsiteX3" fmla="*/ 327 w 205163"/>
                <a:gd name="connsiteY3" fmla="*/ 51277 h 59472"/>
                <a:gd name="connsiteX4" fmla="*/ 939 w 205163"/>
                <a:gd name="connsiteY4" fmla="*/ 51889 h 59472"/>
                <a:gd name="connsiteX5" fmla="*/ 54471 w 205163"/>
                <a:gd name="connsiteY5" fmla="*/ 21901 h 59472"/>
                <a:gd name="connsiteX6" fmla="*/ 79310 w 205163"/>
                <a:gd name="connsiteY6" fmla="*/ 53905 h 59472"/>
                <a:gd name="connsiteX7" fmla="*/ 72219 w 205163"/>
                <a:gd name="connsiteY7" fmla="*/ 22045 h 59472"/>
                <a:gd name="connsiteX8" fmla="*/ 126147 w 205163"/>
                <a:gd name="connsiteY8" fmla="*/ 22549 h 59472"/>
                <a:gd name="connsiteX9" fmla="*/ 135399 w 205163"/>
                <a:gd name="connsiteY9" fmla="*/ 59593 h 59472"/>
                <a:gd name="connsiteX10" fmla="*/ 143391 w 205163"/>
                <a:gd name="connsiteY10" fmla="*/ 26401 h 59472"/>
                <a:gd name="connsiteX11" fmla="*/ 205455 w 205163"/>
                <a:gd name="connsiteY11" fmla="*/ 48613 h 59472"/>
                <a:gd name="connsiteX12" fmla="*/ 205491 w 205163"/>
                <a:gd name="connsiteY12" fmla="*/ 45337 h 5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63" h="59472">
                  <a:moveTo>
                    <a:pt x="205491" y="45337"/>
                  </a:moveTo>
                  <a:lnTo>
                    <a:pt x="154515" y="6709"/>
                  </a:lnTo>
                  <a:lnTo>
                    <a:pt x="56055" y="120"/>
                  </a:lnTo>
                  <a:lnTo>
                    <a:pt x="327" y="51277"/>
                  </a:lnTo>
                  <a:lnTo>
                    <a:pt x="939" y="51889"/>
                  </a:lnTo>
                  <a:lnTo>
                    <a:pt x="54471" y="21901"/>
                  </a:lnTo>
                  <a:lnTo>
                    <a:pt x="79310" y="53905"/>
                  </a:lnTo>
                  <a:lnTo>
                    <a:pt x="72219" y="22045"/>
                  </a:lnTo>
                  <a:lnTo>
                    <a:pt x="126147" y="22549"/>
                  </a:lnTo>
                  <a:lnTo>
                    <a:pt x="135399" y="59593"/>
                  </a:lnTo>
                  <a:lnTo>
                    <a:pt x="143391" y="26401"/>
                  </a:lnTo>
                  <a:lnTo>
                    <a:pt x="205455" y="48613"/>
                  </a:lnTo>
                  <a:lnTo>
                    <a:pt x="205491" y="45337"/>
                  </a:lnTo>
                </a:path>
              </a:pathLst>
            </a:custGeom>
            <a:solidFill>
              <a:srgbClr val="FFBD6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4">
              <a:extLst>
                <a:ext uri="{FF2B5EF4-FFF2-40B4-BE49-F238E27FC236}">
                  <a16:creationId xmlns:a16="http://schemas.microsoft.com/office/drawing/2014/main" id="{17173BBA-C604-4ABC-B428-856663183111}"/>
                </a:ext>
              </a:extLst>
            </p:cNvPr>
            <p:cNvSpPr/>
            <p:nvPr/>
          </p:nvSpPr>
          <p:spPr>
            <a:xfrm>
              <a:off x="7976044" y="5190091"/>
              <a:ext cx="92627" cy="77831"/>
            </a:xfrm>
            <a:custGeom>
              <a:avLst/>
              <a:gdLst>
                <a:gd name="connsiteX0" fmla="*/ 92940 w 92627"/>
                <a:gd name="connsiteY0" fmla="*/ 164 h 77831"/>
                <a:gd name="connsiteX1" fmla="*/ 76416 w 92627"/>
                <a:gd name="connsiteY1" fmla="*/ 21801 h 77831"/>
                <a:gd name="connsiteX2" fmla="*/ 21156 w 92627"/>
                <a:gd name="connsiteY2" fmla="*/ 25509 h 77831"/>
                <a:gd name="connsiteX3" fmla="*/ 312 w 92627"/>
                <a:gd name="connsiteY3" fmla="*/ 73569 h 77831"/>
                <a:gd name="connsiteX4" fmla="*/ 50135 w 92627"/>
                <a:gd name="connsiteY4" fmla="*/ 77996 h 77831"/>
                <a:gd name="connsiteX5" fmla="*/ 65976 w 92627"/>
                <a:gd name="connsiteY5" fmla="*/ 51968 h 77831"/>
                <a:gd name="connsiteX6" fmla="*/ 89412 w 92627"/>
                <a:gd name="connsiteY6" fmla="*/ 26048 h 77831"/>
                <a:gd name="connsiteX7" fmla="*/ 92940 w 92627"/>
                <a:gd name="connsiteY7" fmla="*/ 164 h 7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627" h="77831">
                  <a:moveTo>
                    <a:pt x="92940" y="164"/>
                  </a:moveTo>
                  <a:lnTo>
                    <a:pt x="76416" y="21801"/>
                  </a:lnTo>
                  <a:lnTo>
                    <a:pt x="21156" y="25509"/>
                  </a:lnTo>
                  <a:lnTo>
                    <a:pt x="312" y="73569"/>
                  </a:lnTo>
                  <a:lnTo>
                    <a:pt x="50135" y="77996"/>
                  </a:lnTo>
                  <a:lnTo>
                    <a:pt x="65976" y="51968"/>
                  </a:lnTo>
                  <a:lnTo>
                    <a:pt x="89412" y="26048"/>
                  </a:lnTo>
                  <a:lnTo>
                    <a:pt x="92940" y="164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4">
              <a:extLst>
                <a:ext uri="{FF2B5EF4-FFF2-40B4-BE49-F238E27FC236}">
                  <a16:creationId xmlns:a16="http://schemas.microsoft.com/office/drawing/2014/main" id="{6B44897E-857D-4000-86A5-84B1C7B11C8B}"/>
                </a:ext>
              </a:extLst>
            </p:cNvPr>
            <p:cNvSpPr/>
            <p:nvPr/>
          </p:nvSpPr>
          <p:spPr>
            <a:xfrm>
              <a:off x="8186284" y="5140483"/>
              <a:ext cx="256968" cy="752688"/>
            </a:xfrm>
            <a:custGeom>
              <a:avLst/>
              <a:gdLst>
                <a:gd name="connsiteX0" fmla="*/ 222311 w 256968"/>
                <a:gd name="connsiteY0" fmla="*/ 8107 h 752688"/>
                <a:gd name="connsiteX1" fmla="*/ 257303 w 256968"/>
                <a:gd name="connsiteY1" fmla="*/ 167335 h 752688"/>
                <a:gd name="connsiteX2" fmla="*/ 152614 w 256968"/>
                <a:gd name="connsiteY2" fmla="*/ 440646 h 752688"/>
                <a:gd name="connsiteX3" fmla="*/ 47818 w 256968"/>
                <a:gd name="connsiteY3" fmla="*/ 752875 h 752688"/>
                <a:gd name="connsiteX4" fmla="*/ 334 w 256968"/>
                <a:gd name="connsiteY4" fmla="*/ 752407 h 752688"/>
                <a:gd name="connsiteX5" fmla="*/ 126010 w 256968"/>
                <a:gd name="connsiteY5" fmla="*/ 58902 h 752688"/>
                <a:gd name="connsiteX6" fmla="*/ 82882 w 256968"/>
                <a:gd name="connsiteY6" fmla="*/ 187 h 752688"/>
                <a:gd name="connsiteX7" fmla="*/ 222311 w 256968"/>
                <a:gd name="connsiteY7" fmla="*/ 8107 h 75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968" h="752688">
                  <a:moveTo>
                    <a:pt x="222311" y="8107"/>
                  </a:moveTo>
                  <a:lnTo>
                    <a:pt x="257303" y="167335"/>
                  </a:lnTo>
                  <a:lnTo>
                    <a:pt x="152614" y="440646"/>
                  </a:lnTo>
                  <a:lnTo>
                    <a:pt x="47818" y="752875"/>
                  </a:lnTo>
                  <a:lnTo>
                    <a:pt x="334" y="752407"/>
                  </a:lnTo>
                  <a:lnTo>
                    <a:pt x="126010" y="58902"/>
                  </a:lnTo>
                  <a:lnTo>
                    <a:pt x="82882" y="187"/>
                  </a:lnTo>
                  <a:lnTo>
                    <a:pt x="222311" y="8107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4">
              <a:extLst>
                <a:ext uri="{FF2B5EF4-FFF2-40B4-BE49-F238E27FC236}">
                  <a16:creationId xmlns:a16="http://schemas.microsoft.com/office/drawing/2014/main" id="{E28EB35B-F057-4027-8CBF-2DA5FF083161}"/>
                </a:ext>
              </a:extLst>
            </p:cNvPr>
            <p:cNvSpPr/>
            <p:nvPr/>
          </p:nvSpPr>
          <p:spPr>
            <a:xfrm>
              <a:off x="8268832" y="5140483"/>
              <a:ext cx="290843" cy="755747"/>
            </a:xfrm>
            <a:custGeom>
              <a:avLst/>
              <a:gdLst>
                <a:gd name="connsiteX0" fmla="*/ 139770 w 290843"/>
                <a:gd name="connsiteY0" fmla="*/ 8107 h 755747"/>
                <a:gd name="connsiteX1" fmla="*/ 174762 w 290843"/>
                <a:gd name="connsiteY1" fmla="*/ 167335 h 755747"/>
                <a:gd name="connsiteX2" fmla="*/ 190566 w 290843"/>
                <a:gd name="connsiteY2" fmla="*/ 454219 h 755747"/>
                <a:gd name="connsiteX3" fmla="*/ 291186 w 290843"/>
                <a:gd name="connsiteY3" fmla="*/ 755935 h 755747"/>
                <a:gd name="connsiteX4" fmla="*/ 243738 w 290843"/>
                <a:gd name="connsiteY4" fmla="*/ 755467 h 755747"/>
                <a:gd name="connsiteX5" fmla="*/ 121374 w 290843"/>
                <a:gd name="connsiteY5" fmla="*/ 475062 h 755747"/>
                <a:gd name="connsiteX6" fmla="*/ 15930 w 290843"/>
                <a:gd name="connsiteY6" fmla="*/ 58614 h 755747"/>
                <a:gd name="connsiteX7" fmla="*/ 342 w 290843"/>
                <a:gd name="connsiteY7" fmla="*/ 187 h 755747"/>
                <a:gd name="connsiteX8" fmla="*/ 139770 w 290843"/>
                <a:gd name="connsiteY8" fmla="*/ 8107 h 75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843" h="755747">
                  <a:moveTo>
                    <a:pt x="139770" y="8107"/>
                  </a:moveTo>
                  <a:lnTo>
                    <a:pt x="174762" y="167335"/>
                  </a:lnTo>
                  <a:lnTo>
                    <a:pt x="190566" y="454219"/>
                  </a:lnTo>
                  <a:lnTo>
                    <a:pt x="291186" y="755935"/>
                  </a:lnTo>
                  <a:lnTo>
                    <a:pt x="243738" y="755467"/>
                  </a:lnTo>
                  <a:lnTo>
                    <a:pt x="121374" y="475062"/>
                  </a:lnTo>
                  <a:lnTo>
                    <a:pt x="15930" y="58614"/>
                  </a:lnTo>
                  <a:lnTo>
                    <a:pt x="342" y="187"/>
                  </a:lnTo>
                  <a:lnTo>
                    <a:pt x="139770" y="8107"/>
                  </a:lnTo>
                </a:path>
              </a:pathLst>
            </a:custGeom>
            <a:solidFill>
              <a:srgbClr val="1A537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4">
              <a:extLst>
                <a:ext uri="{FF2B5EF4-FFF2-40B4-BE49-F238E27FC236}">
                  <a16:creationId xmlns:a16="http://schemas.microsoft.com/office/drawing/2014/main" id="{F19231EE-5408-4FDE-B063-443B267F9364}"/>
                </a:ext>
              </a:extLst>
            </p:cNvPr>
            <p:cNvSpPr/>
            <p:nvPr/>
          </p:nvSpPr>
          <p:spPr>
            <a:xfrm>
              <a:off x="8282440" y="5184007"/>
              <a:ext cx="176580" cy="410508"/>
            </a:xfrm>
            <a:custGeom>
              <a:avLst/>
              <a:gdLst>
                <a:gd name="connsiteX0" fmla="*/ 663 w 176580"/>
                <a:gd name="connsiteY0" fmla="*/ 8962 h 410508"/>
                <a:gd name="connsiteX1" fmla="*/ 339 w 176580"/>
                <a:gd name="connsiteY1" fmla="*/ 7845 h 410508"/>
                <a:gd name="connsiteX2" fmla="*/ 144519 w 176580"/>
                <a:gd name="connsiteY2" fmla="*/ 177 h 410508"/>
                <a:gd name="connsiteX3" fmla="*/ 161115 w 176580"/>
                <a:gd name="connsiteY3" fmla="*/ 123802 h 410508"/>
                <a:gd name="connsiteX4" fmla="*/ 176919 w 176580"/>
                <a:gd name="connsiteY4" fmla="*/ 410686 h 410508"/>
                <a:gd name="connsiteX5" fmla="*/ 122631 w 176580"/>
                <a:gd name="connsiteY5" fmla="*/ 71853 h 410508"/>
                <a:gd name="connsiteX6" fmla="*/ 663 w 176580"/>
                <a:gd name="connsiteY6" fmla="*/ 8962 h 41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80" h="410508">
                  <a:moveTo>
                    <a:pt x="663" y="8962"/>
                  </a:moveTo>
                  <a:lnTo>
                    <a:pt x="339" y="7845"/>
                  </a:lnTo>
                  <a:lnTo>
                    <a:pt x="144519" y="177"/>
                  </a:lnTo>
                  <a:lnTo>
                    <a:pt x="161115" y="123802"/>
                  </a:lnTo>
                  <a:lnTo>
                    <a:pt x="176919" y="410686"/>
                  </a:lnTo>
                  <a:lnTo>
                    <a:pt x="122631" y="71853"/>
                  </a:lnTo>
                  <a:lnTo>
                    <a:pt x="663" y="8962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4">
              <a:extLst>
                <a:ext uri="{FF2B5EF4-FFF2-40B4-BE49-F238E27FC236}">
                  <a16:creationId xmlns:a16="http://schemas.microsoft.com/office/drawing/2014/main" id="{250301BA-093D-41D1-85A2-04FA87C90024}"/>
                </a:ext>
              </a:extLst>
            </p:cNvPr>
            <p:cNvSpPr/>
            <p:nvPr/>
          </p:nvSpPr>
          <p:spPr>
            <a:xfrm>
              <a:off x="8419924" y="5574931"/>
              <a:ext cx="138888" cy="321228"/>
            </a:xfrm>
            <a:custGeom>
              <a:avLst/>
              <a:gdLst>
                <a:gd name="connsiteX0" fmla="*/ 348 w 138888"/>
                <a:gd name="connsiteY0" fmla="*/ 204 h 321228"/>
                <a:gd name="connsiteX1" fmla="*/ 39480 w 138888"/>
                <a:gd name="connsiteY1" fmla="*/ 19788 h 321228"/>
                <a:gd name="connsiteX2" fmla="*/ 139236 w 138888"/>
                <a:gd name="connsiteY2" fmla="*/ 318840 h 321228"/>
                <a:gd name="connsiteX3" fmla="*/ 132648 w 138888"/>
                <a:gd name="connsiteY3" fmla="*/ 321432 h 321228"/>
                <a:gd name="connsiteX4" fmla="*/ 348 w 138888"/>
                <a:gd name="connsiteY4" fmla="*/ 204 h 32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88" h="321228">
                  <a:moveTo>
                    <a:pt x="348" y="204"/>
                  </a:moveTo>
                  <a:lnTo>
                    <a:pt x="39480" y="19788"/>
                  </a:lnTo>
                  <a:lnTo>
                    <a:pt x="139236" y="318840"/>
                  </a:lnTo>
                  <a:lnTo>
                    <a:pt x="132648" y="321432"/>
                  </a:lnTo>
                  <a:lnTo>
                    <a:pt x="348" y="204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4">
              <a:extLst>
                <a:ext uri="{FF2B5EF4-FFF2-40B4-BE49-F238E27FC236}">
                  <a16:creationId xmlns:a16="http://schemas.microsoft.com/office/drawing/2014/main" id="{D71994C3-E717-4012-9F53-FBC6B2AC734F}"/>
                </a:ext>
              </a:extLst>
            </p:cNvPr>
            <p:cNvSpPr/>
            <p:nvPr/>
          </p:nvSpPr>
          <p:spPr>
            <a:xfrm>
              <a:off x="8408692" y="5895872"/>
              <a:ext cx="156852" cy="38231"/>
            </a:xfrm>
            <a:custGeom>
              <a:avLst/>
              <a:gdLst>
                <a:gd name="connsiteX0" fmla="*/ 143880 w 156852"/>
                <a:gd name="connsiteY0" fmla="*/ 505 h 38231"/>
                <a:gd name="connsiteX1" fmla="*/ 157200 w 156852"/>
                <a:gd name="connsiteY1" fmla="*/ 38449 h 38231"/>
                <a:gd name="connsiteX2" fmla="*/ 348 w 156852"/>
                <a:gd name="connsiteY2" fmla="*/ 36973 h 38231"/>
                <a:gd name="connsiteX3" fmla="*/ 114288 w 156852"/>
                <a:gd name="connsiteY3" fmla="*/ 217 h 38231"/>
                <a:gd name="connsiteX4" fmla="*/ 143880 w 156852"/>
                <a:gd name="connsiteY4" fmla="*/ 505 h 3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52" h="38231">
                  <a:moveTo>
                    <a:pt x="143880" y="505"/>
                  </a:moveTo>
                  <a:lnTo>
                    <a:pt x="157200" y="38449"/>
                  </a:lnTo>
                  <a:lnTo>
                    <a:pt x="348" y="36973"/>
                  </a:lnTo>
                  <a:lnTo>
                    <a:pt x="114288" y="217"/>
                  </a:lnTo>
                  <a:lnTo>
                    <a:pt x="143880" y="505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4">
              <a:extLst>
                <a:ext uri="{FF2B5EF4-FFF2-40B4-BE49-F238E27FC236}">
                  <a16:creationId xmlns:a16="http://schemas.microsoft.com/office/drawing/2014/main" id="{1EC237F9-8A31-467B-AE38-535EF3A81BA3}"/>
                </a:ext>
              </a:extLst>
            </p:cNvPr>
            <p:cNvSpPr/>
            <p:nvPr/>
          </p:nvSpPr>
          <p:spPr>
            <a:xfrm>
              <a:off x="8081056" y="5892811"/>
              <a:ext cx="156851" cy="38196"/>
            </a:xfrm>
            <a:custGeom>
              <a:avLst/>
              <a:gdLst>
                <a:gd name="connsiteX0" fmla="*/ 143891 w 156851"/>
                <a:gd name="connsiteY0" fmla="*/ 470 h 38196"/>
                <a:gd name="connsiteX1" fmla="*/ 157174 w 156851"/>
                <a:gd name="connsiteY1" fmla="*/ 38413 h 38196"/>
                <a:gd name="connsiteX2" fmla="*/ 322 w 156851"/>
                <a:gd name="connsiteY2" fmla="*/ 36938 h 38196"/>
                <a:gd name="connsiteX3" fmla="*/ 114262 w 156851"/>
                <a:gd name="connsiteY3" fmla="*/ 217 h 38196"/>
                <a:gd name="connsiteX4" fmla="*/ 143891 w 156851"/>
                <a:gd name="connsiteY4" fmla="*/ 506 h 3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51" h="38196">
                  <a:moveTo>
                    <a:pt x="143891" y="470"/>
                  </a:moveTo>
                  <a:lnTo>
                    <a:pt x="157174" y="38413"/>
                  </a:lnTo>
                  <a:lnTo>
                    <a:pt x="322" y="36938"/>
                  </a:lnTo>
                  <a:lnTo>
                    <a:pt x="114262" y="217"/>
                  </a:lnTo>
                  <a:lnTo>
                    <a:pt x="143891" y="506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4">
              <a:extLst>
                <a:ext uri="{FF2B5EF4-FFF2-40B4-BE49-F238E27FC236}">
                  <a16:creationId xmlns:a16="http://schemas.microsoft.com/office/drawing/2014/main" id="{6B254D98-1DCC-4E5E-B3FD-660D33DED8FB}"/>
                </a:ext>
              </a:extLst>
            </p:cNvPr>
            <p:cNvSpPr/>
            <p:nvPr/>
          </p:nvSpPr>
          <p:spPr>
            <a:xfrm>
              <a:off x="8228152" y="4832682"/>
              <a:ext cx="255960" cy="762084"/>
            </a:xfrm>
            <a:custGeom>
              <a:avLst/>
              <a:gdLst>
                <a:gd name="connsiteX0" fmla="*/ 67370 w 255960"/>
                <a:gd name="connsiteY0" fmla="*/ 163 h 762084"/>
                <a:gd name="connsiteX1" fmla="*/ 338 w 255960"/>
                <a:gd name="connsiteY1" fmla="*/ 81668 h 762084"/>
                <a:gd name="connsiteX2" fmla="*/ 16322 w 255960"/>
                <a:gd name="connsiteY2" fmla="*/ 321320 h 762084"/>
                <a:gd name="connsiteX3" fmla="*/ 32054 w 255960"/>
                <a:gd name="connsiteY3" fmla="*/ 433316 h 762084"/>
                <a:gd name="connsiteX4" fmla="*/ 8762 w 255960"/>
                <a:gd name="connsiteY4" fmla="*/ 759908 h 762084"/>
                <a:gd name="connsiteX5" fmla="*/ 256298 w 255960"/>
                <a:gd name="connsiteY5" fmla="*/ 762248 h 762084"/>
                <a:gd name="connsiteX6" fmla="*/ 241538 w 255960"/>
                <a:gd name="connsiteY6" fmla="*/ 507656 h 762084"/>
                <a:gd name="connsiteX7" fmla="*/ 154706 w 255960"/>
                <a:gd name="connsiteY7" fmla="*/ 216631 h 762084"/>
                <a:gd name="connsiteX8" fmla="*/ 67370 w 255960"/>
                <a:gd name="connsiteY8" fmla="*/ 163 h 7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960" h="762084">
                  <a:moveTo>
                    <a:pt x="67370" y="163"/>
                  </a:moveTo>
                  <a:lnTo>
                    <a:pt x="338" y="81668"/>
                  </a:lnTo>
                  <a:lnTo>
                    <a:pt x="16322" y="321320"/>
                  </a:lnTo>
                  <a:lnTo>
                    <a:pt x="32054" y="433316"/>
                  </a:lnTo>
                  <a:lnTo>
                    <a:pt x="8762" y="759908"/>
                  </a:lnTo>
                  <a:lnTo>
                    <a:pt x="256298" y="762248"/>
                  </a:lnTo>
                  <a:lnTo>
                    <a:pt x="241538" y="507656"/>
                  </a:lnTo>
                  <a:lnTo>
                    <a:pt x="154706" y="216631"/>
                  </a:lnTo>
                  <a:lnTo>
                    <a:pt x="67370" y="163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4">
              <a:extLst>
                <a:ext uri="{FF2B5EF4-FFF2-40B4-BE49-F238E27FC236}">
                  <a16:creationId xmlns:a16="http://schemas.microsoft.com/office/drawing/2014/main" id="{68CC188A-16F9-4D47-8FEE-9CED41D80294}"/>
                </a:ext>
              </a:extLst>
            </p:cNvPr>
            <p:cNvSpPr/>
            <p:nvPr/>
          </p:nvSpPr>
          <p:spPr>
            <a:xfrm>
              <a:off x="8225596" y="4928659"/>
              <a:ext cx="80207" cy="225180"/>
            </a:xfrm>
            <a:custGeom>
              <a:avLst/>
              <a:gdLst>
                <a:gd name="connsiteX0" fmla="*/ 80539 w 80207"/>
                <a:gd name="connsiteY0" fmla="*/ 150 h 225180"/>
                <a:gd name="connsiteX1" fmla="*/ 18871 w 80207"/>
                <a:gd name="connsiteY1" fmla="*/ 225330 h 225180"/>
                <a:gd name="connsiteX2" fmla="*/ 331 w 80207"/>
                <a:gd name="connsiteY2" fmla="*/ 6162 h 22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207" h="225180">
                  <a:moveTo>
                    <a:pt x="80539" y="150"/>
                  </a:moveTo>
                  <a:lnTo>
                    <a:pt x="18871" y="225330"/>
                  </a:lnTo>
                  <a:lnTo>
                    <a:pt x="331" y="6162"/>
                  </a:lnTo>
                  <a:close/>
                </a:path>
              </a:pathLst>
            </a:custGeom>
            <a:solidFill>
              <a:srgbClr val="BDDBE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4">
              <a:extLst>
                <a:ext uri="{FF2B5EF4-FFF2-40B4-BE49-F238E27FC236}">
                  <a16:creationId xmlns:a16="http://schemas.microsoft.com/office/drawing/2014/main" id="{55D2BE4D-D080-482C-ACED-586F794AC48A}"/>
                </a:ext>
              </a:extLst>
            </p:cNvPr>
            <p:cNvSpPr/>
            <p:nvPr/>
          </p:nvSpPr>
          <p:spPr>
            <a:xfrm>
              <a:off x="8042968" y="4914187"/>
              <a:ext cx="262835" cy="330516"/>
            </a:xfrm>
            <a:custGeom>
              <a:avLst/>
              <a:gdLst>
                <a:gd name="connsiteX0" fmla="*/ 263160 w 262835"/>
                <a:gd name="connsiteY0" fmla="*/ 14625 h 330516"/>
                <a:gd name="connsiteX1" fmla="*/ 172656 w 262835"/>
                <a:gd name="connsiteY1" fmla="*/ 258489 h 330516"/>
                <a:gd name="connsiteX2" fmla="*/ 324 w 262835"/>
                <a:gd name="connsiteY2" fmla="*/ 330669 h 330516"/>
                <a:gd name="connsiteX3" fmla="*/ 9900 w 262835"/>
                <a:gd name="connsiteY3" fmla="*/ 292689 h 330516"/>
                <a:gd name="connsiteX4" fmla="*/ 123624 w 262835"/>
                <a:gd name="connsiteY4" fmla="*/ 190593 h 330516"/>
                <a:gd name="connsiteX5" fmla="*/ 185508 w 262835"/>
                <a:gd name="connsiteY5" fmla="*/ 153 h 330516"/>
                <a:gd name="connsiteX6" fmla="*/ 263160 w 262835"/>
                <a:gd name="connsiteY6" fmla="*/ 14625 h 3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835" h="330516">
                  <a:moveTo>
                    <a:pt x="263160" y="14625"/>
                  </a:moveTo>
                  <a:lnTo>
                    <a:pt x="172656" y="258489"/>
                  </a:lnTo>
                  <a:lnTo>
                    <a:pt x="324" y="330669"/>
                  </a:lnTo>
                  <a:lnTo>
                    <a:pt x="9900" y="292689"/>
                  </a:lnTo>
                  <a:lnTo>
                    <a:pt x="123624" y="190593"/>
                  </a:lnTo>
                  <a:lnTo>
                    <a:pt x="185508" y="153"/>
                  </a:lnTo>
                  <a:lnTo>
                    <a:pt x="263160" y="14625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4">
              <a:extLst>
                <a:ext uri="{FF2B5EF4-FFF2-40B4-BE49-F238E27FC236}">
                  <a16:creationId xmlns:a16="http://schemas.microsoft.com/office/drawing/2014/main" id="{A77BCCEC-923C-498A-9474-0CBA267DB257}"/>
                </a:ext>
              </a:extLst>
            </p:cNvPr>
            <p:cNvSpPr/>
            <p:nvPr/>
          </p:nvSpPr>
          <p:spPr>
            <a:xfrm>
              <a:off x="8219152" y="4809823"/>
              <a:ext cx="76032" cy="108683"/>
            </a:xfrm>
            <a:custGeom>
              <a:avLst/>
              <a:gdLst>
                <a:gd name="connsiteX0" fmla="*/ 55698 w 76032"/>
                <a:gd name="connsiteY0" fmla="*/ 136 h 108683"/>
                <a:gd name="connsiteX1" fmla="*/ 76362 w 76032"/>
                <a:gd name="connsiteY1" fmla="*/ 22996 h 108683"/>
                <a:gd name="connsiteX2" fmla="*/ 9726 w 76032"/>
                <a:gd name="connsiteY2" fmla="*/ 108820 h 108683"/>
                <a:gd name="connsiteX3" fmla="*/ 330 w 76032"/>
                <a:gd name="connsiteY3" fmla="*/ 69724 h 108683"/>
                <a:gd name="connsiteX4" fmla="*/ 55698 w 76032"/>
                <a:gd name="connsiteY4" fmla="*/ 136 h 10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32" h="108683">
                  <a:moveTo>
                    <a:pt x="55698" y="136"/>
                  </a:moveTo>
                  <a:lnTo>
                    <a:pt x="76362" y="22996"/>
                  </a:lnTo>
                  <a:lnTo>
                    <a:pt x="9726" y="108820"/>
                  </a:lnTo>
                  <a:lnTo>
                    <a:pt x="330" y="69724"/>
                  </a:lnTo>
                  <a:lnTo>
                    <a:pt x="55698" y="136"/>
                  </a:lnTo>
                </a:path>
              </a:pathLst>
            </a:custGeom>
            <a:solidFill>
              <a:srgbClr val="00ACB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4">
              <a:extLst>
                <a:ext uri="{FF2B5EF4-FFF2-40B4-BE49-F238E27FC236}">
                  <a16:creationId xmlns:a16="http://schemas.microsoft.com/office/drawing/2014/main" id="{0E8D8211-41C2-4D05-AF75-4802D9A71C8A}"/>
                </a:ext>
              </a:extLst>
            </p:cNvPr>
            <p:cNvSpPr/>
            <p:nvPr/>
          </p:nvSpPr>
          <p:spPr>
            <a:xfrm>
              <a:off x="8099128" y="4757155"/>
              <a:ext cx="25127" cy="17136"/>
            </a:xfrm>
            <a:custGeom>
              <a:avLst/>
              <a:gdLst>
                <a:gd name="connsiteX0" fmla="*/ 25339 w 25127"/>
                <a:gd name="connsiteY0" fmla="*/ 17265 h 17136"/>
                <a:gd name="connsiteX1" fmla="*/ 25447 w 25127"/>
                <a:gd name="connsiteY1" fmla="*/ 5241 h 17136"/>
                <a:gd name="connsiteX2" fmla="*/ 319 w 25127"/>
                <a:gd name="connsiteY2" fmla="*/ 129 h 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27" h="17136">
                  <a:moveTo>
                    <a:pt x="25339" y="17265"/>
                  </a:moveTo>
                  <a:lnTo>
                    <a:pt x="25447" y="5241"/>
                  </a:lnTo>
                  <a:lnTo>
                    <a:pt x="319" y="129"/>
                  </a:lnTo>
                  <a:close/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4">
              <a:extLst>
                <a:ext uri="{FF2B5EF4-FFF2-40B4-BE49-F238E27FC236}">
                  <a16:creationId xmlns:a16="http://schemas.microsoft.com/office/drawing/2014/main" id="{276A8282-3296-4F43-A484-9177A7D34CF1}"/>
                </a:ext>
              </a:extLst>
            </p:cNvPr>
            <p:cNvSpPr/>
            <p:nvPr/>
          </p:nvSpPr>
          <p:spPr>
            <a:xfrm>
              <a:off x="8236576" y="5265835"/>
              <a:ext cx="90791" cy="327456"/>
            </a:xfrm>
            <a:custGeom>
              <a:avLst/>
              <a:gdLst>
                <a:gd name="connsiteX0" fmla="*/ 23623 w 90791"/>
                <a:gd name="connsiteY0" fmla="*/ 180 h 327456"/>
                <a:gd name="connsiteX1" fmla="*/ 332 w 90791"/>
                <a:gd name="connsiteY1" fmla="*/ 326772 h 327456"/>
                <a:gd name="connsiteX2" fmla="*/ 91124 w 90791"/>
                <a:gd name="connsiteY2" fmla="*/ 327637 h 32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791" h="327456">
                  <a:moveTo>
                    <a:pt x="23623" y="180"/>
                  </a:moveTo>
                  <a:lnTo>
                    <a:pt x="332" y="326772"/>
                  </a:lnTo>
                  <a:lnTo>
                    <a:pt x="91124" y="327637"/>
                  </a:lnTo>
                  <a:close/>
                </a:path>
              </a:pathLst>
            </a:custGeom>
            <a:solidFill>
              <a:srgbClr val="BDDBE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CC27BD-E764-4B6A-A2AA-55F1EDC5436B}"/>
              </a:ext>
            </a:extLst>
          </p:cNvPr>
          <p:cNvGrpSpPr/>
          <p:nvPr/>
        </p:nvGrpSpPr>
        <p:grpSpPr>
          <a:xfrm>
            <a:off x="2999601" y="4907892"/>
            <a:ext cx="883692" cy="1379953"/>
            <a:chOff x="5672546" y="4535250"/>
            <a:chExt cx="883692" cy="1379953"/>
          </a:xfrm>
        </p:grpSpPr>
        <p:sp>
          <p:nvSpPr>
            <p:cNvPr id="65" name="Graphic 4">
              <a:extLst>
                <a:ext uri="{FF2B5EF4-FFF2-40B4-BE49-F238E27FC236}">
                  <a16:creationId xmlns:a16="http://schemas.microsoft.com/office/drawing/2014/main" id="{A7CF3F39-FBB2-4C2B-9092-4D14470D53AA}"/>
                </a:ext>
              </a:extLst>
            </p:cNvPr>
            <p:cNvSpPr/>
            <p:nvPr/>
          </p:nvSpPr>
          <p:spPr>
            <a:xfrm>
              <a:off x="6255927" y="5212015"/>
              <a:ext cx="43955" cy="117755"/>
            </a:xfrm>
            <a:custGeom>
              <a:avLst/>
              <a:gdLst>
                <a:gd name="connsiteX0" fmla="*/ 11121 w 43955"/>
                <a:gd name="connsiteY0" fmla="*/ 33287 h 117755"/>
                <a:gd name="connsiteX1" fmla="*/ 18069 w 43955"/>
                <a:gd name="connsiteY1" fmla="*/ 168 h 117755"/>
                <a:gd name="connsiteX2" fmla="*/ 44133 w 43955"/>
                <a:gd name="connsiteY2" fmla="*/ 10428 h 117755"/>
                <a:gd name="connsiteX3" fmla="*/ 36825 w 43955"/>
                <a:gd name="connsiteY3" fmla="*/ 40595 h 117755"/>
                <a:gd name="connsiteX4" fmla="*/ 43413 w 43955"/>
                <a:gd name="connsiteY4" fmla="*/ 85919 h 117755"/>
                <a:gd name="connsiteX5" fmla="*/ 36357 w 43955"/>
                <a:gd name="connsiteY5" fmla="*/ 86424 h 117755"/>
                <a:gd name="connsiteX6" fmla="*/ 26565 w 43955"/>
                <a:gd name="connsiteY6" fmla="*/ 59604 h 117755"/>
                <a:gd name="connsiteX7" fmla="*/ 18285 w 43955"/>
                <a:gd name="connsiteY7" fmla="*/ 85704 h 117755"/>
                <a:gd name="connsiteX8" fmla="*/ 22029 w 43955"/>
                <a:gd name="connsiteY8" fmla="*/ 117924 h 117755"/>
                <a:gd name="connsiteX9" fmla="*/ 9933 w 43955"/>
                <a:gd name="connsiteY9" fmla="*/ 117816 h 117755"/>
                <a:gd name="connsiteX10" fmla="*/ 177 w 43955"/>
                <a:gd name="connsiteY10" fmla="*/ 83508 h 117755"/>
                <a:gd name="connsiteX11" fmla="*/ 11121 w 43955"/>
                <a:gd name="connsiteY11" fmla="*/ 33287 h 11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955" h="117755">
                  <a:moveTo>
                    <a:pt x="11121" y="33287"/>
                  </a:moveTo>
                  <a:lnTo>
                    <a:pt x="18069" y="168"/>
                  </a:lnTo>
                  <a:lnTo>
                    <a:pt x="44133" y="10428"/>
                  </a:lnTo>
                  <a:lnTo>
                    <a:pt x="36825" y="40595"/>
                  </a:lnTo>
                  <a:lnTo>
                    <a:pt x="43413" y="85919"/>
                  </a:lnTo>
                  <a:lnTo>
                    <a:pt x="36357" y="86424"/>
                  </a:lnTo>
                  <a:lnTo>
                    <a:pt x="26565" y="59604"/>
                  </a:lnTo>
                  <a:lnTo>
                    <a:pt x="18285" y="85704"/>
                  </a:lnTo>
                  <a:lnTo>
                    <a:pt x="22029" y="117924"/>
                  </a:lnTo>
                  <a:lnTo>
                    <a:pt x="9933" y="117816"/>
                  </a:lnTo>
                  <a:lnTo>
                    <a:pt x="177" y="83508"/>
                  </a:lnTo>
                  <a:lnTo>
                    <a:pt x="11121" y="33287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4">
              <a:extLst>
                <a:ext uri="{FF2B5EF4-FFF2-40B4-BE49-F238E27FC236}">
                  <a16:creationId xmlns:a16="http://schemas.microsoft.com/office/drawing/2014/main" id="{125AB4ED-4737-463A-B628-79FC40F92E49}"/>
                </a:ext>
              </a:extLst>
            </p:cNvPr>
            <p:cNvSpPr/>
            <p:nvPr/>
          </p:nvSpPr>
          <p:spPr>
            <a:xfrm>
              <a:off x="6258411" y="4813819"/>
              <a:ext cx="101375" cy="434772"/>
            </a:xfrm>
            <a:custGeom>
              <a:avLst/>
              <a:gdLst>
                <a:gd name="connsiteX0" fmla="*/ 51948 w 101375"/>
                <a:gd name="connsiteY0" fmla="*/ 149 h 434772"/>
                <a:gd name="connsiteX1" fmla="*/ 101555 w 101375"/>
                <a:gd name="connsiteY1" fmla="*/ 67398 h 434772"/>
                <a:gd name="connsiteX2" fmla="*/ 39491 w 101375"/>
                <a:gd name="connsiteY2" fmla="*/ 434921 h 434772"/>
                <a:gd name="connsiteX3" fmla="*/ 180 w 101375"/>
                <a:gd name="connsiteY3" fmla="*/ 422969 h 434772"/>
                <a:gd name="connsiteX4" fmla="*/ 51948 w 101375"/>
                <a:gd name="connsiteY4" fmla="*/ 149 h 43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75" h="434772">
                  <a:moveTo>
                    <a:pt x="51948" y="149"/>
                  </a:moveTo>
                  <a:lnTo>
                    <a:pt x="101555" y="67398"/>
                  </a:lnTo>
                  <a:lnTo>
                    <a:pt x="39491" y="434921"/>
                  </a:lnTo>
                  <a:lnTo>
                    <a:pt x="180" y="422969"/>
                  </a:lnTo>
                  <a:lnTo>
                    <a:pt x="51948" y="149"/>
                  </a:lnTo>
                </a:path>
              </a:pathLst>
            </a:custGeom>
            <a:solidFill>
              <a:srgbClr val="BDDBE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4">
              <a:extLst>
                <a:ext uri="{FF2B5EF4-FFF2-40B4-BE49-F238E27FC236}">
                  <a16:creationId xmlns:a16="http://schemas.microsoft.com/office/drawing/2014/main" id="{2F4D7F51-0C9D-4A3F-B25B-FCEE0D149516}"/>
                </a:ext>
              </a:extLst>
            </p:cNvPr>
            <p:cNvSpPr/>
            <p:nvPr/>
          </p:nvSpPr>
          <p:spPr>
            <a:xfrm>
              <a:off x="6262299" y="5044182"/>
              <a:ext cx="27071" cy="195156"/>
            </a:xfrm>
            <a:custGeom>
              <a:avLst/>
              <a:gdLst>
                <a:gd name="connsiteX0" fmla="*/ 19365 w 27071"/>
                <a:gd name="connsiteY0" fmla="*/ 195315 h 195156"/>
                <a:gd name="connsiteX1" fmla="*/ 9321 w 27071"/>
                <a:gd name="connsiteY1" fmla="*/ 182930 h 195156"/>
                <a:gd name="connsiteX2" fmla="*/ 27249 w 27071"/>
                <a:gd name="connsiteY2" fmla="*/ 90518 h 195156"/>
                <a:gd name="connsiteX3" fmla="*/ 24333 w 27071"/>
                <a:gd name="connsiteY3" fmla="*/ 158 h 195156"/>
                <a:gd name="connsiteX4" fmla="*/ 177 w 27071"/>
                <a:gd name="connsiteY4" fmla="*/ 189230 h 195156"/>
                <a:gd name="connsiteX5" fmla="*/ 19365 w 27071"/>
                <a:gd name="connsiteY5" fmla="*/ 195315 h 19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71" h="195156">
                  <a:moveTo>
                    <a:pt x="19365" y="195315"/>
                  </a:moveTo>
                  <a:lnTo>
                    <a:pt x="9321" y="182930"/>
                  </a:lnTo>
                  <a:lnTo>
                    <a:pt x="27249" y="90518"/>
                  </a:lnTo>
                  <a:lnTo>
                    <a:pt x="24333" y="158"/>
                  </a:lnTo>
                  <a:lnTo>
                    <a:pt x="177" y="189230"/>
                  </a:lnTo>
                  <a:lnTo>
                    <a:pt x="19365" y="195315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4">
              <a:extLst>
                <a:ext uri="{FF2B5EF4-FFF2-40B4-BE49-F238E27FC236}">
                  <a16:creationId xmlns:a16="http://schemas.microsoft.com/office/drawing/2014/main" id="{5E7219C9-DE36-4B69-9F3F-D7C4D3CDC1AC}"/>
                </a:ext>
              </a:extLst>
            </p:cNvPr>
            <p:cNvSpPr/>
            <p:nvPr/>
          </p:nvSpPr>
          <p:spPr>
            <a:xfrm>
              <a:off x="6179858" y="5871427"/>
              <a:ext cx="171864" cy="41867"/>
            </a:xfrm>
            <a:custGeom>
              <a:avLst/>
              <a:gdLst>
                <a:gd name="connsiteX0" fmla="*/ 157460 w 171864"/>
                <a:gd name="connsiteY0" fmla="*/ 504 h 41867"/>
                <a:gd name="connsiteX1" fmla="*/ 172040 w 171864"/>
                <a:gd name="connsiteY1" fmla="*/ 42084 h 41867"/>
                <a:gd name="connsiteX2" fmla="*/ 176 w 171864"/>
                <a:gd name="connsiteY2" fmla="*/ 40464 h 41867"/>
                <a:gd name="connsiteX3" fmla="*/ 125024 w 171864"/>
                <a:gd name="connsiteY3" fmla="*/ 216 h 41867"/>
                <a:gd name="connsiteX4" fmla="*/ 157460 w 171864"/>
                <a:gd name="connsiteY4" fmla="*/ 504 h 4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64" h="41867">
                  <a:moveTo>
                    <a:pt x="157460" y="504"/>
                  </a:moveTo>
                  <a:lnTo>
                    <a:pt x="172040" y="42084"/>
                  </a:lnTo>
                  <a:lnTo>
                    <a:pt x="176" y="40464"/>
                  </a:lnTo>
                  <a:lnTo>
                    <a:pt x="125024" y="216"/>
                  </a:lnTo>
                  <a:lnTo>
                    <a:pt x="157460" y="504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4">
              <a:extLst>
                <a:ext uri="{FF2B5EF4-FFF2-40B4-BE49-F238E27FC236}">
                  <a16:creationId xmlns:a16="http://schemas.microsoft.com/office/drawing/2014/main" id="{754234DA-C15A-4573-AAFC-05D554B1B7EF}"/>
                </a:ext>
              </a:extLst>
            </p:cNvPr>
            <p:cNvSpPr/>
            <p:nvPr/>
          </p:nvSpPr>
          <p:spPr>
            <a:xfrm>
              <a:off x="6300459" y="5131735"/>
              <a:ext cx="116460" cy="760932"/>
            </a:xfrm>
            <a:custGeom>
              <a:avLst/>
              <a:gdLst>
                <a:gd name="connsiteX0" fmla="*/ 105556 w 116460"/>
                <a:gd name="connsiteY0" fmla="*/ 186 h 760932"/>
                <a:gd name="connsiteX1" fmla="*/ 116643 w 116460"/>
                <a:gd name="connsiteY1" fmla="*/ 80431 h 760932"/>
                <a:gd name="connsiteX2" fmla="*/ 59907 w 116460"/>
                <a:gd name="connsiteY2" fmla="*/ 761119 h 760932"/>
                <a:gd name="connsiteX3" fmla="*/ 1623 w 116460"/>
                <a:gd name="connsiteY3" fmla="*/ 739303 h 760932"/>
                <a:gd name="connsiteX4" fmla="*/ 5043 w 116460"/>
                <a:gd name="connsiteY4" fmla="*/ 163483 h 760932"/>
                <a:gd name="connsiteX5" fmla="*/ 183 w 116460"/>
                <a:gd name="connsiteY5" fmla="*/ 24307 h 760932"/>
                <a:gd name="connsiteX6" fmla="*/ 105556 w 116460"/>
                <a:gd name="connsiteY6" fmla="*/ 186 h 76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460" h="760932">
                  <a:moveTo>
                    <a:pt x="105556" y="186"/>
                  </a:moveTo>
                  <a:lnTo>
                    <a:pt x="116643" y="80431"/>
                  </a:lnTo>
                  <a:lnTo>
                    <a:pt x="59907" y="761119"/>
                  </a:lnTo>
                  <a:lnTo>
                    <a:pt x="1623" y="739303"/>
                  </a:lnTo>
                  <a:lnTo>
                    <a:pt x="5043" y="163483"/>
                  </a:lnTo>
                  <a:lnTo>
                    <a:pt x="183" y="24307"/>
                  </a:lnTo>
                  <a:lnTo>
                    <a:pt x="105556" y="186"/>
                  </a:lnTo>
                </a:path>
              </a:pathLst>
            </a:custGeom>
            <a:solidFill>
              <a:srgbClr val="1A537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4">
              <a:extLst>
                <a:ext uri="{FF2B5EF4-FFF2-40B4-BE49-F238E27FC236}">
                  <a16:creationId xmlns:a16="http://schemas.microsoft.com/office/drawing/2014/main" id="{0793564B-4A6D-4BE5-9C1D-0D1C1569AB8B}"/>
                </a:ext>
              </a:extLst>
            </p:cNvPr>
            <p:cNvSpPr/>
            <p:nvPr/>
          </p:nvSpPr>
          <p:spPr>
            <a:xfrm>
              <a:off x="6483051" y="5873119"/>
              <a:ext cx="73187" cy="42084"/>
            </a:xfrm>
            <a:custGeom>
              <a:avLst/>
              <a:gdLst>
                <a:gd name="connsiteX0" fmla="*/ 37599 w 73187"/>
                <a:gd name="connsiteY0" fmla="*/ 540 h 42084"/>
                <a:gd name="connsiteX1" fmla="*/ 73383 w 73187"/>
                <a:gd name="connsiteY1" fmla="*/ 42300 h 42084"/>
                <a:gd name="connsiteX2" fmla="*/ 196 w 73187"/>
                <a:gd name="connsiteY2" fmla="*/ 41617 h 42084"/>
                <a:gd name="connsiteX3" fmla="*/ 5164 w 73187"/>
                <a:gd name="connsiteY3" fmla="*/ 216 h 42084"/>
                <a:gd name="connsiteX4" fmla="*/ 37599 w 73187"/>
                <a:gd name="connsiteY4" fmla="*/ 504 h 4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87" h="42084">
                  <a:moveTo>
                    <a:pt x="37599" y="540"/>
                  </a:moveTo>
                  <a:lnTo>
                    <a:pt x="73383" y="42300"/>
                  </a:lnTo>
                  <a:lnTo>
                    <a:pt x="196" y="41617"/>
                  </a:lnTo>
                  <a:lnTo>
                    <a:pt x="5164" y="216"/>
                  </a:lnTo>
                  <a:lnTo>
                    <a:pt x="37599" y="504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4">
              <a:extLst>
                <a:ext uri="{FF2B5EF4-FFF2-40B4-BE49-F238E27FC236}">
                  <a16:creationId xmlns:a16="http://schemas.microsoft.com/office/drawing/2014/main" id="{98917741-F763-4F65-831C-29C9817B074F}"/>
                </a:ext>
              </a:extLst>
            </p:cNvPr>
            <p:cNvSpPr/>
            <p:nvPr/>
          </p:nvSpPr>
          <p:spPr>
            <a:xfrm>
              <a:off x="6307515" y="5132454"/>
              <a:ext cx="229068" cy="747721"/>
            </a:xfrm>
            <a:custGeom>
              <a:avLst/>
              <a:gdLst>
                <a:gd name="connsiteX0" fmla="*/ 176084 w 229068"/>
                <a:gd name="connsiteY0" fmla="*/ 186 h 747721"/>
                <a:gd name="connsiteX1" fmla="*/ 187172 w 229068"/>
                <a:gd name="connsiteY1" fmla="*/ 80430 h 747721"/>
                <a:gd name="connsiteX2" fmla="*/ 229257 w 229068"/>
                <a:gd name="connsiteY2" fmla="*/ 747907 h 747721"/>
                <a:gd name="connsiteX3" fmla="*/ 170864 w 229068"/>
                <a:gd name="connsiteY3" fmla="*/ 740239 h 747721"/>
                <a:gd name="connsiteX4" fmla="*/ 75536 w 229068"/>
                <a:gd name="connsiteY4" fmla="*/ 163482 h 747721"/>
                <a:gd name="connsiteX5" fmla="*/ 188 w 229068"/>
                <a:gd name="connsiteY5" fmla="*/ 23658 h 747721"/>
                <a:gd name="connsiteX6" fmla="*/ 176084 w 229068"/>
                <a:gd name="connsiteY6" fmla="*/ 186 h 74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68" h="747721">
                  <a:moveTo>
                    <a:pt x="176084" y="186"/>
                  </a:moveTo>
                  <a:lnTo>
                    <a:pt x="187172" y="80430"/>
                  </a:lnTo>
                  <a:lnTo>
                    <a:pt x="229257" y="747907"/>
                  </a:lnTo>
                  <a:lnTo>
                    <a:pt x="170864" y="740239"/>
                  </a:lnTo>
                  <a:lnTo>
                    <a:pt x="75536" y="163482"/>
                  </a:lnTo>
                  <a:lnTo>
                    <a:pt x="188" y="23658"/>
                  </a:lnTo>
                  <a:lnTo>
                    <a:pt x="176084" y="186"/>
                  </a:lnTo>
                </a:path>
              </a:pathLst>
            </a:custGeom>
            <a:solidFill>
              <a:srgbClr val="1A537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4">
              <a:extLst>
                <a:ext uri="{FF2B5EF4-FFF2-40B4-BE49-F238E27FC236}">
                  <a16:creationId xmlns:a16="http://schemas.microsoft.com/office/drawing/2014/main" id="{E9756A46-23AD-42CA-BAB7-2A709B26A535}"/>
                </a:ext>
              </a:extLst>
            </p:cNvPr>
            <p:cNvSpPr/>
            <p:nvPr/>
          </p:nvSpPr>
          <p:spPr>
            <a:xfrm>
              <a:off x="6287031" y="4756794"/>
              <a:ext cx="261864" cy="885349"/>
            </a:xfrm>
            <a:custGeom>
              <a:avLst/>
              <a:gdLst>
                <a:gd name="connsiteX0" fmla="*/ 262052 w 261864"/>
                <a:gd name="connsiteY0" fmla="*/ 74034 h 885349"/>
                <a:gd name="connsiteX1" fmla="*/ 159740 w 261864"/>
                <a:gd name="connsiteY1" fmla="*/ 162 h 885349"/>
                <a:gd name="connsiteX2" fmla="*/ 84536 w 261864"/>
                <a:gd name="connsiteY2" fmla="*/ 24319 h 885349"/>
                <a:gd name="connsiteX3" fmla="*/ 23336 w 261864"/>
                <a:gd name="connsiteY3" fmla="*/ 57187 h 885349"/>
                <a:gd name="connsiteX4" fmla="*/ 15776 w 261864"/>
                <a:gd name="connsiteY4" fmla="*/ 378955 h 885349"/>
                <a:gd name="connsiteX5" fmla="*/ 188 w 261864"/>
                <a:gd name="connsiteY5" fmla="*/ 863443 h 885349"/>
                <a:gd name="connsiteX6" fmla="*/ 70532 w 261864"/>
                <a:gd name="connsiteY6" fmla="*/ 885259 h 885349"/>
                <a:gd name="connsiteX7" fmla="*/ 82952 w 261864"/>
                <a:gd name="connsiteY7" fmla="*/ 751411 h 885349"/>
                <a:gd name="connsiteX8" fmla="*/ 98360 w 261864"/>
                <a:gd name="connsiteY8" fmla="*/ 885511 h 885349"/>
                <a:gd name="connsiteX9" fmla="*/ 238076 w 261864"/>
                <a:gd name="connsiteY9" fmla="*/ 865676 h 885349"/>
                <a:gd name="connsiteX10" fmla="*/ 207656 w 261864"/>
                <a:gd name="connsiteY10" fmla="*/ 355735 h 885349"/>
                <a:gd name="connsiteX11" fmla="*/ 203624 w 261864"/>
                <a:gd name="connsiteY11" fmla="*/ 199098 h 885349"/>
                <a:gd name="connsiteX12" fmla="*/ 262052 w 261864"/>
                <a:gd name="connsiteY12" fmla="*/ 74034 h 8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1864" h="885349">
                  <a:moveTo>
                    <a:pt x="262052" y="74034"/>
                  </a:moveTo>
                  <a:lnTo>
                    <a:pt x="159740" y="162"/>
                  </a:lnTo>
                  <a:lnTo>
                    <a:pt x="84536" y="24319"/>
                  </a:lnTo>
                  <a:lnTo>
                    <a:pt x="23336" y="57187"/>
                  </a:lnTo>
                  <a:lnTo>
                    <a:pt x="15776" y="378955"/>
                  </a:lnTo>
                  <a:lnTo>
                    <a:pt x="188" y="863443"/>
                  </a:lnTo>
                  <a:lnTo>
                    <a:pt x="70532" y="885259"/>
                  </a:lnTo>
                  <a:lnTo>
                    <a:pt x="82952" y="751411"/>
                  </a:lnTo>
                  <a:lnTo>
                    <a:pt x="98360" y="885511"/>
                  </a:lnTo>
                  <a:lnTo>
                    <a:pt x="238076" y="865676"/>
                  </a:lnTo>
                  <a:lnTo>
                    <a:pt x="207656" y="355735"/>
                  </a:lnTo>
                  <a:lnTo>
                    <a:pt x="203624" y="199098"/>
                  </a:lnTo>
                  <a:lnTo>
                    <a:pt x="262052" y="74034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4">
              <a:extLst>
                <a:ext uri="{FF2B5EF4-FFF2-40B4-BE49-F238E27FC236}">
                  <a16:creationId xmlns:a16="http://schemas.microsoft.com/office/drawing/2014/main" id="{910ED3D4-9149-439A-A2F5-B38D85C4E189}"/>
                </a:ext>
              </a:extLst>
            </p:cNvPr>
            <p:cNvSpPr/>
            <p:nvPr/>
          </p:nvSpPr>
          <p:spPr>
            <a:xfrm>
              <a:off x="6299271" y="4924591"/>
              <a:ext cx="203724" cy="166212"/>
            </a:xfrm>
            <a:custGeom>
              <a:avLst/>
              <a:gdLst>
                <a:gd name="connsiteX0" fmla="*/ 191383 w 203724"/>
                <a:gd name="connsiteY0" fmla="*/ 31287 h 166212"/>
                <a:gd name="connsiteX1" fmla="*/ 194839 w 203724"/>
                <a:gd name="connsiteY1" fmla="*/ 166360 h 166212"/>
                <a:gd name="connsiteX2" fmla="*/ 49831 w 203724"/>
                <a:gd name="connsiteY2" fmla="*/ 147568 h 166212"/>
                <a:gd name="connsiteX3" fmla="*/ 187 w 203724"/>
                <a:gd name="connsiteY3" fmla="*/ 115383 h 166212"/>
                <a:gd name="connsiteX4" fmla="*/ 22039 w 203724"/>
                <a:gd name="connsiteY4" fmla="*/ 90867 h 166212"/>
                <a:gd name="connsiteX5" fmla="*/ 185191 w 203724"/>
                <a:gd name="connsiteY5" fmla="*/ 84424 h 166212"/>
                <a:gd name="connsiteX6" fmla="*/ 189295 w 203724"/>
                <a:gd name="connsiteY6" fmla="*/ 3460 h 166212"/>
                <a:gd name="connsiteX7" fmla="*/ 203911 w 203724"/>
                <a:gd name="connsiteY7" fmla="*/ 147 h 166212"/>
                <a:gd name="connsiteX8" fmla="*/ 191383 w 203724"/>
                <a:gd name="connsiteY8" fmla="*/ 31287 h 16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724" h="166212">
                  <a:moveTo>
                    <a:pt x="191383" y="31287"/>
                  </a:moveTo>
                  <a:lnTo>
                    <a:pt x="194839" y="166360"/>
                  </a:lnTo>
                  <a:lnTo>
                    <a:pt x="49831" y="147568"/>
                  </a:lnTo>
                  <a:lnTo>
                    <a:pt x="187" y="115383"/>
                  </a:lnTo>
                  <a:lnTo>
                    <a:pt x="22039" y="90867"/>
                  </a:lnTo>
                  <a:lnTo>
                    <a:pt x="185191" y="84424"/>
                  </a:lnTo>
                  <a:lnTo>
                    <a:pt x="189295" y="3460"/>
                  </a:lnTo>
                  <a:lnTo>
                    <a:pt x="203911" y="147"/>
                  </a:lnTo>
                  <a:lnTo>
                    <a:pt x="191383" y="31287"/>
                  </a:lnTo>
                </a:path>
              </a:pathLst>
            </a:custGeom>
            <a:solidFill>
              <a:srgbClr val="BDDBE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4">
              <a:extLst>
                <a:ext uri="{FF2B5EF4-FFF2-40B4-BE49-F238E27FC236}">
                  <a16:creationId xmlns:a16="http://schemas.microsoft.com/office/drawing/2014/main" id="{5422374B-B298-4FEE-8D4F-1671BE64FC84}"/>
                </a:ext>
              </a:extLst>
            </p:cNvPr>
            <p:cNvSpPr/>
            <p:nvPr/>
          </p:nvSpPr>
          <p:spPr>
            <a:xfrm>
              <a:off x="6107427" y="4807878"/>
              <a:ext cx="224604" cy="200484"/>
            </a:xfrm>
            <a:custGeom>
              <a:avLst/>
              <a:gdLst>
                <a:gd name="connsiteX0" fmla="*/ 153245 w 224604"/>
                <a:gd name="connsiteY0" fmla="*/ 1328 h 200484"/>
                <a:gd name="connsiteX1" fmla="*/ 224777 w 224604"/>
                <a:gd name="connsiteY1" fmla="*/ 192308 h 200484"/>
                <a:gd name="connsiteX2" fmla="*/ 218045 w 224604"/>
                <a:gd name="connsiteY2" fmla="*/ 200624 h 200484"/>
                <a:gd name="connsiteX3" fmla="*/ 173 w 224604"/>
                <a:gd name="connsiteY3" fmla="*/ 8492 h 200484"/>
                <a:gd name="connsiteX4" fmla="*/ 6833 w 224604"/>
                <a:gd name="connsiteY4" fmla="*/ 140 h 200484"/>
                <a:gd name="connsiteX5" fmla="*/ 153245 w 224604"/>
                <a:gd name="connsiteY5" fmla="*/ 1328 h 20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604" h="200484">
                  <a:moveTo>
                    <a:pt x="153245" y="1328"/>
                  </a:moveTo>
                  <a:lnTo>
                    <a:pt x="224777" y="192308"/>
                  </a:lnTo>
                  <a:lnTo>
                    <a:pt x="218045" y="200624"/>
                  </a:lnTo>
                  <a:lnTo>
                    <a:pt x="173" y="8492"/>
                  </a:lnTo>
                  <a:lnTo>
                    <a:pt x="6833" y="140"/>
                  </a:lnTo>
                  <a:lnTo>
                    <a:pt x="153245" y="1328"/>
                  </a:lnTo>
                </a:path>
              </a:pathLst>
            </a:custGeom>
            <a:solidFill>
              <a:srgbClr val="9E959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4">
              <a:extLst>
                <a:ext uri="{FF2B5EF4-FFF2-40B4-BE49-F238E27FC236}">
                  <a16:creationId xmlns:a16="http://schemas.microsoft.com/office/drawing/2014/main" id="{DC3F08F8-C6BA-4033-A2AB-9DD18283D461}"/>
                </a:ext>
              </a:extLst>
            </p:cNvPr>
            <p:cNvSpPr/>
            <p:nvPr/>
          </p:nvSpPr>
          <p:spPr>
            <a:xfrm>
              <a:off x="6107427" y="4816230"/>
              <a:ext cx="217872" cy="192132"/>
            </a:xfrm>
            <a:custGeom>
              <a:avLst/>
              <a:gdLst>
                <a:gd name="connsiteX0" fmla="*/ 146548 w 217872"/>
                <a:gd name="connsiteY0" fmla="*/ 1329 h 192132"/>
                <a:gd name="connsiteX1" fmla="*/ 218045 w 217872"/>
                <a:gd name="connsiteY1" fmla="*/ 192272 h 192132"/>
                <a:gd name="connsiteX2" fmla="*/ 74584 w 217872"/>
                <a:gd name="connsiteY2" fmla="*/ 190761 h 192132"/>
                <a:gd name="connsiteX3" fmla="*/ 172 w 217872"/>
                <a:gd name="connsiteY3" fmla="*/ 140 h 192132"/>
                <a:gd name="connsiteX4" fmla="*/ 146548 w 217872"/>
                <a:gd name="connsiteY4" fmla="*/ 1329 h 19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872" h="192132">
                  <a:moveTo>
                    <a:pt x="146548" y="1329"/>
                  </a:moveTo>
                  <a:lnTo>
                    <a:pt x="218045" y="192272"/>
                  </a:lnTo>
                  <a:lnTo>
                    <a:pt x="74584" y="190761"/>
                  </a:lnTo>
                  <a:lnTo>
                    <a:pt x="172" y="140"/>
                  </a:lnTo>
                  <a:lnTo>
                    <a:pt x="146548" y="1329"/>
                  </a:lnTo>
                </a:path>
              </a:pathLst>
            </a:custGeom>
            <a:solidFill>
              <a:srgbClr val="BAB9B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4">
              <a:extLst>
                <a:ext uri="{FF2B5EF4-FFF2-40B4-BE49-F238E27FC236}">
                  <a16:creationId xmlns:a16="http://schemas.microsoft.com/office/drawing/2014/main" id="{69A5B7B1-3A2B-47E4-8314-3D157778168D}"/>
                </a:ext>
              </a:extLst>
            </p:cNvPr>
            <p:cNvSpPr/>
            <p:nvPr/>
          </p:nvSpPr>
          <p:spPr>
            <a:xfrm>
              <a:off x="6107427" y="4809067"/>
              <a:ext cx="211535" cy="182555"/>
            </a:xfrm>
            <a:custGeom>
              <a:avLst/>
              <a:gdLst>
                <a:gd name="connsiteX0" fmla="*/ 211708 w 211535"/>
                <a:gd name="connsiteY0" fmla="*/ 182695 h 182555"/>
                <a:gd name="connsiteX1" fmla="*/ 148132 w 211535"/>
                <a:gd name="connsiteY1" fmla="*/ 7879 h 182555"/>
                <a:gd name="connsiteX2" fmla="*/ 153244 w 211535"/>
                <a:gd name="connsiteY2" fmla="*/ 139 h 182555"/>
                <a:gd name="connsiteX3" fmla="*/ 147196 w 211535"/>
                <a:gd name="connsiteY3" fmla="*/ 6259 h 182555"/>
                <a:gd name="connsiteX4" fmla="*/ 172 w 211535"/>
                <a:gd name="connsiteY4" fmla="*/ 7302 h 182555"/>
                <a:gd name="connsiteX5" fmla="*/ 146548 w 211535"/>
                <a:gd name="connsiteY5" fmla="*/ 8491 h 182555"/>
                <a:gd name="connsiteX6" fmla="*/ 211708 w 211535"/>
                <a:gd name="connsiteY6" fmla="*/ 182695 h 18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535" h="182555">
                  <a:moveTo>
                    <a:pt x="211708" y="182695"/>
                  </a:moveTo>
                  <a:lnTo>
                    <a:pt x="148132" y="7879"/>
                  </a:lnTo>
                  <a:lnTo>
                    <a:pt x="153244" y="139"/>
                  </a:lnTo>
                  <a:lnTo>
                    <a:pt x="147196" y="6259"/>
                  </a:lnTo>
                  <a:lnTo>
                    <a:pt x="172" y="7302"/>
                  </a:lnTo>
                  <a:lnTo>
                    <a:pt x="146548" y="8491"/>
                  </a:lnTo>
                  <a:lnTo>
                    <a:pt x="211708" y="182695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4">
              <a:extLst>
                <a:ext uri="{FF2B5EF4-FFF2-40B4-BE49-F238E27FC236}">
                  <a16:creationId xmlns:a16="http://schemas.microsoft.com/office/drawing/2014/main" id="{E09504DC-141F-4EE7-B6E8-1ADAB5A0B5A3}"/>
                </a:ext>
              </a:extLst>
            </p:cNvPr>
            <p:cNvSpPr/>
            <p:nvPr/>
          </p:nvSpPr>
          <p:spPr>
            <a:xfrm>
              <a:off x="6262263" y="4983739"/>
              <a:ext cx="117900" cy="73655"/>
            </a:xfrm>
            <a:custGeom>
              <a:avLst/>
              <a:gdLst>
                <a:gd name="connsiteX0" fmla="*/ 82693 w 117900"/>
                <a:gd name="connsiteY0" fmla="*/ 33916 h 73655"/>
                <a:gd name="connsiteX1" fmla="*/ 70669 w 117900"/>
                <a:gd name="connsiteY1" fmla="*/ 148 h 73655"/>
                <a:gd name="connsiteX2" fmla="*/ 43093 w 117900"/>
                <a:gd name="connsiteY2" fmla="*/ 15916 h 73655"/>
                <a:gd name="connsiteX3" fmla="*/ 180 w 117900"/>
                <a:gd name="connsiteY3" fmla="*/ 9329 h 73655"/>
                <a:gd name="connsiteX4" fmla="*/ 30781 w 117900"/>
                <a:gd name="connsiteY4" fmla="*/ 53968 h 73655"/>
                <a:gd name="connsiteX5" fmla="*/ 82332 w 117900"/>
                <a:gd name="connsiteY5" fmla="*/ 72220 h 73655"/>
                <a:gd name="connsiteX6" fmla="*/ 117721 w 117900"/>
                <a:gd name="connsiteY6" fmla="*/ 73804 h 73655"/>
                <a:gd name="connsiteX7" fmla="*/ 118081 w 117900"/>
                <a:gd name="connsiteY7" fmla="*/ 36724 h 73655"/>
                <a:gd name="connsiteX8" fmla="*/ 82693 w 117900"/>
                <a:gd name="connsiteY8" fmla="*/ 33916 h 73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0" h="73655">
                  <a:moveTo>
                    <a:pt x="82693" y="33916"/>
                  </a:moveTo>
                  <a:lnTo>
                    <a:pt x="70669" y="148"/>
                  </a:lnTo>
                  <a:lnTo>
                    <a:pt x="43093" y="15916"/>
                  </a:lnTo>
                  <a:lnTo>
                    <a:pt x="180" y="9329"/>
                  </a:lnTo>
                  <a:lnTo>
                    <a:pt x="30781" y="53968"/>
                  </a:lnTo>
                  <a:lnTo>
                    <a:pt x="82332" y="72220"/>
                  </a:lnTo>
                  <a:lnTo>
                    <a:pt x="117721" y="73804"/>
                  </a:lnTo>
                  <a:lnTo>
                    <a:pt x="118081" y="36724"/>
                  </a:lnTo>
                  <a:lnTo>
                    <a:pt x="82693" y="33916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4">
              <a:extLst>
                <a:ext uri="{FF2B5EF4-FFF2-40B4-BE49-F238E27FC236}">
                  <a16:creationId xmlns:a16="http://schemas.microsoft.com/office/drawing/2014/main" id="{2B3D985A-6245-43EA-9430-23B901858916}"/>
                </a:ext>
              </a:extLst>
            </p:cNvPr>
            <p:cNvSpPr/>
            <p:nvPr/>
          </p:nvSpPr>
          <p:spPr>
            <a:xfrm>
              <a:off x="6349023" y="4830666"/>
              <a:ext cx="204588" cy="251244"/>
            </a:xfrm>
            <a:custGeom>
              <a:avLst/>
              <a:gdLst>
                <a:gd name="connsiteX0" fmla="*/ 146387 w 204588"/>
                <a:gd name="connsiteY0" fmla="*/ 189000 h 251244"/>
                <a:gd name="connsiteX1" fmla="*/ 136991 w 204588"/>
                <a:gd name="connsiteY1" fmla="*/ 63324 h 251244"/>
                <a:gd name="connsiteX2" fmla="*/ 200063 w 204588"/>
                <a:gd name="connsiteY2" fmla="*/ 143 h 251244"/>
                <a:gd name="connsiteX3" fmla="*/ 204779 w 204588"/>
                <a:gd name="connsiteY3" fmla="*/ 251388 h 251244"/>
                <a:gd name="connsiteX4" fmla="*/ 191 w 204588"/>
                <a:gd name="connsiteY4" fmla="*/ 228204 h 251244"/>
                <a:gd name="connsiteX5" fmla="*/ 622 w 204588"/>
                <a:gd name="connsiteY5" fmla="*/ 183780 h 251244"/>
                <a:gd name="connsiteX6" fmla="*/ 146387 w 204588"/>
                <a:gd name="connsiteY6" fmla="*/ 189000 h 2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588" h="251244">
                  <a:moveTo>
                    <a:pt x="146387" y="189000"/>
                  </a:moveTo>
                  <a:lnTo>
                    <a:pt x="136991" y="63324"/>
                  </a:lnTo>
                  <a:lnTo>
                    <a:pt x="200063" y="143"/>
                  </a:lnTo>
                  <a:lnTo>
                    <a:pt x="204779" y="251388"/>
                  </a:lnTo>
                  <a:lnTo>
                    <a:pt x="191" y="228204"/>
                  </a:lnTo>
                  <a:lnTo>
                    <a:pt x="622" y="183780"/>
                  </a:lnTo>
                  <a:lnTo>
                    <a:pt x="146387" y="189000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4">
              <a:extLst>
                <a:ext uri="{FF2B5EF4-FFF2-40B4-BE49-F238E27FC236}">
                  <a16:creationId xmlns:a16="http://schemas.microsoft.com/office/drawing/2014/main" id="{03C1DB52-4BE4-4EE6-BD1F-6D0611F83EAF}"/>
                </a:ext>
              </a:extLst>
            </p:cNvPr>
            <p:cNvSpPr/>
            <p:nvPr/>
          </p:nvSpPr>
          <p:spPr>
            <a:xfrm>
              <a:off x="6486399" y="5013331"/>
              <a:ext cx="28764" cy="14976"/>
            </a:xfrm>
            <a:custGeom>
              <a:avLst/>
              <a:gdLst>
                <a:gd name="connsiteX0" fmla="*/ 8582 w 28764"/>
                <a:gd name="connsiteY0" fmla="*/ 148 h 14976"/>
                <a:gd name="connsiteX1" fmla="*/ 28959 w 28764"/>
                <a:gd name="connsiteY1" fmla="*/ 15125 h 14976"/>
                <a:gd name="connsiteX2" fmla="*/ 194 w 28764"/>
                <a:gd name="connsiteY2" fmla="*/ 6052 h 14976"/>
                <a:gd name="connsiteX3" fmla="*/ 9015 w 28764"/>
                <a:gd name="connsiteY3" fmla="*/ 6377 h 14976"/>
                <a:gd name="connsiteX4" fmla="*/ 8582 w 28764"/>
                <a:gd name="connsiteY4" fmla="*/ 148 h 1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4" h="14976">
                  <a:moveTo>
                    <a:pt x="8582" y="148"/>
                  </a:moveTo>
                  <a:lnTo>
                    <a:pt x="28959" y="15125"/>
                  </a:lnTo>
                  <a:lnTo>
                    <a:pt x="194" y="6052"/>
                  </a:lnTo>
                  <a:lnTo>
                    <a:pt x="9015" y="6377"/>
                  </a:lnTo>
                  <a:lnTo>
                    <a:pt x="8582" y="148"/>
                  </a:lnTo>
                </a:path>
              </a:pathLst>
            </a:custGeom>
            <a:solidFill>
              <a:srgbClr val="BDDBE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4">
              <a:extLst>
                <a:ext uri="{FF2B5EF4-FFF2-40B4-BE49-F238E27FC236}">
                  <a16:creationId xmlns:a16="http://schemas.microsoft.com/office/drawing/2014/main" id="{5FF5B3E5-A315-43E7-B7FF-902890DABFE3}"/>
                </a:ext>
              </a:extLst>
            </p:cNvPr>
            <p:cNvSpPr/>
            <p:nvPr/>
          </p:nvSpPr>
          <p:spPr>
            <a:xfrm>
              <a:off x="6291243" y="4561170"/>
              <a:ext cx="186083" cy="237348"/>
            </a:xfrm>
            <a:custGeom>
              <a:avLst/>
              <a:gdLst>
                <a:gd name="connsiteX0" fmla="*/ 104189 w 186083"/>
                <a:gd name="connsiteY0" fmla="*/ 237471 h 237348"/>
                <a:gd name="connsiteX1" fmla="*/ 81401 w 186083"/>
                <a:gd name="connsiteY1" fmla="*/ 195926 h 237348"/>
                <a:gd name="connsiteX2" fmla="*/ 29237 w 186083"/>
                <a:gd name="connsiteY2" fmla="*/ 195422 h 237348"/>
                <a:gd name="connsiteX3" fmla="*/ 29921 w 186083"/>
                <a:gd name="connsiteY3" fmla="*/ 179978 h 237348"/>
                <a:gd name="connsiteX4" fmla="*/ 22001 w 186083"/>
                <a:gd name="connsiteY4" fmla="*/ 164211 h 237348"/>
                <a:gd name="connsiteX5" fmla="*/ 38309 w 186083"/>
                <a:gd name="connsiteY5" fmla="*/ 155318 h 237348"/>
                <a:gd name="connsiteX6" fmla="*/ 19157 w 186083"/>
                <a:gd name="connsiteY6" fmla="*/ 155138 h 237348"/>
                <a:gd name="connsiteX7" fmla="*/ 21785 w 186083"/>
                <a:gd name="connsiteY7" fmla="*/ 139371 h 237348"/>
                <a:gd name="connsiteX8" fmla="*/ 185 w 186083"/>
                <a:gd name="connsiteY8" fmla="*/ 123890 h 237348"/>
                <a:gd name="connsiteX9" fmla="*/ 22325 w 186083"/>
                <a:gd name="connsiteY9" fmla="*/ 83102 h 237348"/>
                <a:gd name="connsiteX10" fmla="*/ 22685 w 186083"/>
                <a:gd name="connsiteY10" fmla="*/ 46275 h 237348"/>
                <a:gd name="connsiteX11" fmla="*/ 69954 w 186083"/>
                <a:gd name="connsiteY11" fmla="*/ 122 h 237348"/>
                <a:gd name="connsiteX12" fmla="*/ 155561 w 186083"/>
                <a:gd name="connsiteY12" fmla="*/ 13334 h 237348"/>
                <a:gd name="connsiteX13" fmla="*/ 186269 w 186083"/>
                <a:gd name="connsiteY13" fmla="*/ 44294 h 237348"/>
                <a:gd name="connsiteX14" fmla="*/ 173130 w 186083"/>
                <a:gd name="connsiteY14" fmla="*/ 114494 h 237348"/>
                <a:gd name="connsiteX15" fmla="*/ 140945 w 186083"/>
                <a:gd name="connsiteY15" fmla="*/ 153663 h 237348"/>
                <a:gd name="connsiteX16" fmla="*/ 151098 w 186083"/>
                <a:gd name="connsiteY16" fmla="*/ 189698 h 237348"/>
                <a:gd name="connsiteX17" fmla="*/ 104189 w 186083"/>
                <a:gd name="connsiteY17" fmla="*/ 237471 h 23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083" h="237348">
                  <a:moveTo>
                    <a:pt x="104189" y="237471"/>
                  </a:moveTo>
                  <a:lnTo>
                    <a:pt x="81401" y="195926"/>
                  </a:lnTo>
                  <a:lnTo>
                    <a:pt x="29237" y="195422"/>
                  </a:lnTo>
                  <a:lnTo>
                    <a:pt x="29921" y="179978"/>
                  </a:lnTo>
                  <a:lnTo>
                    <a:pt x="22001" y="164211"/>
                  </a:lnTo>
                  <a:lnTo>
                    <a:pt x="38309" y="155318"/>
                  </a:lnTo>
                  <a:lnTo>
                    <a:pt x="19157" y="155138"/>
                  </a:lnTo>
                  <a:lnTo>
                    <a:pt x="21785" y="139371"/>
                  </a:lnTo>
                  <a:lnTo>
                    <a:pt x="185" y="123890"/>
                  </a:lnTo>
                  <a:lnTo>
                    <a:pt x="22325" y="83102"/>
                  </a:lnTo>
                  <a:lnTo>
                    <a:pt x="22685" y="46275"/>
                  </a:lnTo>
                  <a:lnTo>
                    <a:pt x="69954" y="122"/>
                  </a:lnTo>
                  <a:lnTo>
                    <a:pt x="155561" y="13334"/>
                  </a:lnTo>
                  <a:lnTo>
                    <a:pt x="186269" y="44294"/>
                  </a:lnTo>
                  <a:lnTo>
                    <a:pt x="173130" y="114494"/>
                  </a:lnTo>
                  <a:lnTo>
                    <a:pt x="140945" y="153663"/>
                  </a:lnTo>
                  <a:lnTo>
                    <a:pt x="151098" y="189698"/>
                  </a:lnTo>
                  <a:lnTo>
                    <a:pt x="104189" y="237471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4">
              <a:extLst>
                <a:ext uri="{FF2B5EF4-FFF2-40B4-BE49-F238E27FC236}">
                  <a16:creationId xmlns:a16="http://schemas.microsoft.com/office/drawing/2014/main" id="{883FF87D-8232-44A6-9276-94AA81C37733}"/>
                </a:ext>
              </a:extLst>
            </p:cNvPr>
            <p:cNvSpPr/>
            <p:nvPr/>
          </p:nvSpPr>
          <p:spPr>
            <a:xfrm>
              <a:off x="6339411" y="4699807"/>
              <a:ext cx="109763" cy="98567"/>
            </a:xfrm>
            <a:custGeom>
              <a:avLst/>
              <a:gdLst>
                <a:gd name="connsiteX0" fmla="*/ 63078 w 109763"/>
                <a:gd name="connsiteY0" fmla="*/ 163 h 98567"/>
                <a:gd name="connsiteX1" fmla="*/ 109950 w 109763"/>
                <a:gd name="connsiteY1" fmla="*/ 595 h 98567"/>
                <a:gd name="connsiteX2" fmla="*/ 92778 w 109763"/>
                <a:gd name="connsiteY2" fmla="*/ 15032 h 98567"/>
                <a:gd name="connsiteX3" fmla="*/ 102930 w 109763"/>
                <a:gd name="connsiteY3" fmla="*/ 51067 h 98567"/>
                <a:gd name="connsiteX4" fmla="*/ 39894 w 109763"/>
                <a:gd name="connsiteY4" fmla="*/ 98695 h 98567"/>
                <a:gd name="connsiteX5" fmla="*/ 33234 w 109763"/>
                <a:gd name="connsiteY5" fmla="*/ 57295 h 98567"/>
                <a:gd name="connsiteX6" fmla="*/ 186 w 109763"/>
                <a:gd name="connsiteY6" fmla="*/ 56971 h 98567"/>
                <a:gd name="connsiteX7" fmla="*/ 41658 w 109763"/>
                <a:gd name="connsiteY7" fmla="*/ 26840 h 98567"/>
                <a:gd name="connsiteX8" fmla="*/ 63078 w 109763"/>
                <a:gd name="connsiteY8" fmla="*/ 127 h 9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63" h="98567">
                  <a:moveTo>
                    <a:pt x="63078" y="163"/>
                  </a:moveTo>
                  <a:lnTo>
                    <a:pt x="109950" y="595"/>
                  </a:lnTo>
                  <a:lnTo>
                    <a:pt x="92778" y="15032"/>
                  </a:lnTo>
                  <a:lnTo>
                    <a:pt x="102930" y="51067"/>
                  </a:lnTo>
                  <a:lnTo>
                    <a:pt x="39894" y="98695"/>
                  </a:lnTo>
                  <a:lnTo>
                    <a:pt x="33234" y="57295"/>
                  </a:lnTo>
                  <a:lnTo>
                    <a:pt x="186" y="56971"/>
                  </a:lnTo>
                  <a:lnTo>
                    <a:pt x="41658" y="26840"/>
                  </a:lnTo>
                  <a:lnTo>
                    <a:pt x="63078" y="127"/>
                  </a:lnTo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4">
              <a:extLst>
                <a:ext uri="{FF2B5EF4-FFF2-40B4-BE49-F238E27FC236}">
                  <a16:creationId xmlns:a16="http://schemas.microsoft.com/office/drawing/2014/main" id="{A9E2E9B1-FE0A-4EBE-95B9-7687B28CEC4E}"/>
                </a:ext>
              </a:extLst>
            </p:cNvPr>
            <p:cNvSpPr/>
            <p:nvPr/>
          </p:nvSpPr>
          <p:spPr>
            <a:xfrm>
              <a:off x="6301215" y="4545979"/>
              <a:ext cx="173448" cy="171792"/>
            </a:xfrm>
            <a:custGeom>
              <a:avLst/>
              <a:gdLst>
                <a:gd name="connsiteX0" fmla="*/ 77586 w 173448"/>
                <a:gd name="connsiteY0" fmla="*/ 130114 h 171792"/>
                <a:gd name="connsiteX1" fmla="*/ 66894 w 173448"/>
                <a:gd name="connsiteY1" fmla="*/ 130007 h 171792"/>
                <a:gd name="connsiteX2" fmla="*/ 72546 w 173448"/>
                <a:gd name="connsiteY2" fmla="*/ 94402 h 171792"/>
                <a:gd name="connsiteX3" fmla="*/ 39606 w 173448"/>
                <a:gd name="connsiteY3" fmla="*/ 79714 h 171792"/>
                <a:gd name="connsiteX4" fmla="*/ 186 w 173448"/>
                <a:gd name="connsiteY4" fmla="*/ 64054 h 171792"/>
                <a:gd name="connsiteX5" fmla="*/ 16026 w 173448"/>
                <a:gd name="connsiteY5" fmla="*/ 29890 h 171792"/>
                <a:gd name="connsiteX6" fmla="*/ 53682 w 173448"/>
                <a:gd name="connsiteY6" fmla="*/ 5879 h 171792"/>
                <a:gd name="connsiteX7" fmla="*/ 108330 w 173448"/>
                <a:gd name="connsiteY7" fmla="*/ 118 h 171792"/>
                <a:gd name="connsiteX8" fmla="*/ 151782 w 173448"/>
                <a:gd name="connsiteY8" fmla="*/ 9911 h 171792"/>
                <a:gd name="connsiteX9" fmla="*/ 173634 w 173448"/>
                <a:gd name="connsiteY9" fmla="*/ 59230 h 171792"/>
                <a:gd name="connsiteX10" fmla="*/ 167442 w 173448"/>
                <a:gd name="connsiteY10" fmla="*/ 138034 h 171792"/>
                <a:gd name="connsiteX11" fmla="*/ 131802 w 173448"/>
                <a:gd name="connsiteY11" fmla="*/ 171911 h 171792"/>
                <a:gd name="connsiteX12" fmla="*/ 101274 w 173448"/>
                <a:gd name="connsiteY12" fmla="*/ 153982 h 171792"/>
                <a:gd name="connsiteX13" fmla="*/ 112146 w 173448"/>
                <a:gd name="connsiteY13" fmla="*/ 134002 h 171792"/>
                <a:gd name="connsiteX14" fmla="*/ 112434 w 173448"/>
                <a:gd name="connsiteY14" fmla="*/ 102358 h 171792"/>
                <a:gd name="connsiteX15" fmla="*/ 89646 w 173448"/>
                <a:gd name="connsiteY15" fmla="*/ 102034 h 171792"/>
                <a:gd name="connsiteX16" fmla="*/ 77586 w 173448"/>
                <a:gd name="connsiteY16" fmla="*/ 130114 h 17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3448" h="171792">
                  <a:moveTo>
                    <a:pt x="77586" y="130114"/>
                  </a:moveTo>
                  <a:lnTo>
                    <a:pt x="66894" y="130007"/>
                  </a:lnTo>
                  <a:lnTo>
                    <a:pt x="72546" y="94402"/>
                  </a:lnTo>
                  <a:lnTo>
                    <a:pt x="39606" y="79714"/>
                  </a:lnTo>
                  <a:lnTo>
                    <a:pt x="186" y="64054"/>
                  </a:lnTo>
                  <a:lnTo>
                    <a:pt x="16026" y="29890"/>
                  </a:lnTo>
                  <a:lnTo>
                    <a:pt x="53682" y="5879"/>
                  </a:lnTo>
                  <a:lnTo>
                    <a:pt x="108330" y="118"/>
                  </a:lnTo>
                  <a:lnTo>
                    <a:pt x="151782" y="9911"/>
                  </a:lnTo>
                  <a:lnTo>
                    <a:pt x="173634" y="59230"/>
                  </a:lnTo>
                  <a:lnTo>
                    <a:pt x="167442" y="138034"/>
                  </a:lnTo>
                  <a:lnTo>
                    <a:pt x="131802" y="171911"/>
                  </a:lnTo>
                  <a:lnTo>
                    <a:pt x="101274" y="153982"/>
                  </a:lnTo>
                  <a:lnTo>
                    <a:pt x="112146" y="134002"/>
                  </a:lnTo>
                  <a:lnTo>
                    <a:pt x="112434" y="102358"/>
                  </a:lnTo>
                  <a:lnTo>
                    <a:pt x="89646" y="102034"/>
                  </a:lnTo>
                  <a:lnTo>
                    <a:pt x="77586" y="130114"/>
                  </a:lnTo>
                </a:path>
              </a:pathLst>
            </a:custGeom>
            <a:solidFill>
              <a:srgbClr val="1A537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4">
              <a:extLst>
                <a:ext uri="{FF2B5EF4-FFF2-40B4-BE49-F238E27FC236}">
                  <a16:creationId xmlns:a16="http://schemas.microsoft.com/office/drawing/2014/main" id="{C6E6D5A8-887E-4802-B710-D02E0BD9DC81}"/>
                </a:ext>
              </a:extLst>
            </p:cNvPr>
            <p:cNvSpPr/>
            <p:nvPr/>
          </p:nvSpPr>
          <p:spPr>
            <a:xfrm>
              <a:off x="6291243" y="4684938"/>
              <a:ext cx="21707" cy="15480"/>
            </a:xfrm>
            <a:custGeom>
              <a:avLst/>
              <a:gdLst>
                <a:gd name="connsiteX0" fmla="*/ 21779 w 21707"/>
                <a:gd name="connsiteY0" fmla="*/ 15604 h 15480"/>
                <a:gd name="connsiteX1" fmla="*/ 21887 w 21707"/>
                <a:gd name="connsiteY1" fmla="*/ 4732 h 15480"/>
                <a:gd name="connsiteX2" fmla="*/ 179 w 21707"/>
                <a:gd name="connsiteY2" fmla="*/ 123 h 1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07" h="15480">
                  <a:moveTo>
                    <a:pt x="21779" y="15604"/>
                  </a:moveTo>
                  <a:lnTo>
                    <a:pt x="21887" y="4732"/>
                  </a:lnTo>
                  <a:lnTo>
                    <a:pt x="179" y="123"/>
                  </a:lnTo>
                  <a:close/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4">
              <a:extLst>
                <a:ext uri="{FF2B5EF4-FFF2-40B4-BE49-F238E27FC236}">
                  <a16:creationId xmlns:a16="http://schemas.microsoft.com/office/drawing/2014/main" id="{897A2C0D-F7B2-4714-A141-4E1C011DD33D}"/>
                </a:ext>
              </a:extLst>
            </p:cNvPr>
            <p:cNvSpPr/>
            <p:nvPr/>
          </p:nvSpPr>
          <p:spPr>
            <a:xfrm>
              <a:off x="6376167" y="4743835"/>
              <a:ext cx="84456" cy="73080"/>
            </a:xfrm>
            <a:custGeom>
              <a:avLst/>
              <a:gdLst>
                <a:gd name="connsiteX0" fmla="*/ 84644 w 84456"/>
                <a:gd name="connsiteY0" fmla="*/ 23637 h 73080"/>
                <a:gd name="connsiteX1" fmla="*/ 67220 w 84456"/>
                <a:gd name="connsiteY1" fmla="*/ 130 h 73080"/>
                <a:gd name="connsiteX2" fmla="*/ 188 w 84456"/>
                <a:gd name="connsiteY2" fmla="*/ 52546 h 73080"/>
                <a:gd name="connsiteX3" fmla="*/ 11492 w 84456"/>
                <a:gd name="connsiteY3" fmla="*/ 73210 h 73080"/>
                <a:gd name="connsiteX4" fmla="*/ 84644 w 84456"/>
                <a:gd name="connsiteY4" fmla="*/ 23637 h 7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6" h="73080">
                  <a:moveTo>
                    <a:pt x="84644" y="23637"/>
                  </a:moveTo>
                  <a:lnTo>
                    <a:pt x="67220" y="130"/>
                  </a:lnTo>
                  <a:lnTo>
                    <a:pt x="188" y="52546"/>
                  </a:lnTo>
                  <a:lnTo>
                    <a:pt x="11492" y="73210"/>
                  </a:lnTo>
                  <a:lnTo>
                    <a:pt x="84644" y="23637"/>
                  </a:lnTo>
                </a:path>
              </a:pathLst>
            </a:custGeom>
            <a:solidFill>
              <a:srgbClr val="EAE4D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Graphic 4">
              <a:extLst>
                <a:ext uri="{FF2B5EF4-FFF2-40B4-BE49-F238E27FC236}">
                  <a16:creationId xmlns:a16="http://schemas.microsoft.com/office/drawing/2014/main" id="{C36036A5-C538-4307-A32A-D409DA246EC8}"/>
                </a:ext>
              </a:extLst>
            </p:cNvPr>
            <p:cNvSpPr/>
            <p:nvPr/>
          </p:nvSpPr>
          <p:spPr>
            <a:xfrm>
              <a:off x="6299595" y="4535250"/>
              <a:ext cx="186840" cy="129816"/>
            </a:xfrm>
            <a:custGeom>
              <a:avLst/>
              <a:gdLst>
                <a:gd name="connsiteX0" fmla="*/ 186 w 186840"/>
                <a:gd name="connsiteY0" fmla="*/ 62756 h 129816"/>
                <a:gd name="connsiteX1" fmla="*/ 38454 w 186840"/>
                <a:gd name="connsiteY1" fmla="*/ 116 h 129816"/>
                <a:gd name="connsiteX2" fmla="*/ 143466 w 186840"/>
                <a:gd name="connsiteY2" fmla="*/ 2132 h 129816"/>
                <a:gd name="connsiteX3" fmla="*/ 187026 w 186840"/>
                <a:gd name="connsiteY3" fmla="*/ 62612 h 129816"/>
                <a:gd name="connsiteX4" fmla="*/ 174678 w 186840"/>
                <a:gd name="connsiteY4" fmla="*/ 129933 h 129816"/>
                <a:gd name="connsiteX5" fmla="*/ 95838 w 186840"/>
                <a:gd name="connsiteY5" fmla="*/ 91593 h 129816"/>
                <a:gd name="connsiteX6" fmla="*/ 186 w 186840"/>
                <a:gd name="connsiteY6" fmla="*/ 62756 h 12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840" h="129816">
                  <a:moveTo>
                    <a:pt x="186" y="62756"/>
                  </a:moveTo>
                  <a:lnTo>
                    <a:pt x="38454" y="116"/>
                  </a:lnTo>
                  <a:lnTo>
                    <a:pt x="143466" y="2132"/>
                  </a:lnTo>
                  <a:lnTo>
                    <a:pt x="187026" y="62612"/>
                  </a:lnTo>
                  <a:lnTo>
                    <a:pt x="174678" y="129933"/>
                  </a:lnTo>
                  <a:lnTo>
                    <a:pt x="95838" y="91593"/>
                  </a:lnTo>
                  <a:lnTo>
                    <a:pt x="186" y="62756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Graphic 4">
              <a:extLst>
                <a:ext uri="{FF2B5EF4-FFF2-40B4-BE49-F238E27FC236}">
                  <a16:creationId xmlns:a16="http://schemas.microsoft.com/office/drawing/2014/main" id="{F58CDEF8-AD22-41C6-86AA-A82D235474BC}"/>
                </a:ext>
              </a:extLst>
            </p:cNvPr>
            <p:cNvSpPr/>
            <p:nvPr/>
          </p:nvSpPr>
          <p:spPr>
            <a:xfrm>
              <a:off x="6299595" y="4535250"/>
              <a:ext cx="186840" cy="62639"/>
            </a:xfrm>
            <a:custGeom>
              <a:avLst/>
              <a:gdLst>
                <a:gd name="connsiteX0" fmla="*/ 129462 w 186840"/>
                <a:gd name="connsiteY0" fmla="*/ 14045 h 62639"/>
                <a:gd name="connsiteX1" fmla="*/ 187026 w 186840"/>
                <a:gd name="connsiteY1" fmla="*/ 62609 h 62639"/>
                <a:gd name="connsiteX2" fmla="*/ 143466 w 186840"/>
                <a:gd name="connsiteY2" fmla="*/ 2129 h 62639"/>
                <a:gd name="connsiteX3" fmla="*/ 38454 w 186840"/>
                <a:gd name="connsiteY3" fmla="*/ 113 h 62639"/>
                <a:gd name="connsiteX4" fmla="*/ 186 w 186840"/>
                <a:gd name="connsiteY4" fmla="*/ 62753 h 62639"/>
                <a:gd name="connsiteX5" fmla="*/ 48966 w 186840"/>
                <a:gd name="connsiteY5" fmla="*/ 17321 h 62639"/>
                <a:gd name="connsiteX6" fmla="*/ 129462 w 186840"/>
                <a:gd name="connsiteY6" fmla="*/ 14045 h 6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840" h="62639">
                  <a:moveTo>
                    <a:pt x="129462" y="14045"/>
                  </a:moveTo>
                  <a:lnTo>
                    <a:pt x="187026" y="62609"/>
                  </a:lnTo>
                  <a:lnTo>
                    <a:pt x="143466" y="2129"/>
                  </a:lnTo>
                  <a:lnTo>
                    <a:pt x="38454" y="113"/>
                  </a:lnTo>
                  <a:lnTo>
                    <a:pt x="186" y="62753"/>
                  </a:lnTo>
                  <a:lnTo>
                    <a:pt x="48966" y="17321"/>
                  </a:lnTo>
                  <a:lnTo>
                    <a:pt x="129462" y="14045"/>
                  </a:lnTo>
                </a:path>
              </a:pathLst>
            </a:custGeom>
            <a:solidFill>
              <a:srgbClr val="DDEFF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Graphic 4">
              <a:extLst>
                <a:ext uri="{FF2B5EF4-FFF2-40B4-BE49-F238E27FC236}">
                  <a16:creationId xmlns:a16="http://schemas.microsoft.com/office/drawing/2014/main" id="{3F8DB5B1-2908-49CA-B630-E5E002551BC6}"/>
                </a:ext>
              </a:extLst>
            </p:cNvPr>
            <p:cNvSpPr/>
            <p:nvPr/>
          </p:nvSpPr>
          <p:spPr>
            <a:xfrm>
              <a:off x="6287895" y="4647858"/>
              <a:ext cx="114407" cy="112789"/>
            </a:xfrm>
            <a:custGeom>
              <a:avLst/>
              <a:gdLst>
                <a:gd name="connsiteX0" fmla="*/ 8318 w 114407"/>
                <a:gd name="connsiteY0" fmla="*/ 15676 h 112789"/>
                <a:gd name="connsiteX1" fmla="*/ 40682 w 114407"/>
                <a:gd name="connsiteY1" fmla="*/ 31624 h 112789"/>
                <a:gd name="connsiteX2" fmla="*/ 102962 w 114407"/>
                <a:gd name="connsiteY2" fmla="*/ 124 h 112789"/>
                <a:gd name="connsiteX3" fmla="*/ 99758 w 114407"/>
                <a:gd name="connsiteY3" fmla="*/ 7541 h 112789"/>
                <a:gd name="connsiteX4" fmla="*/ 52382 w 114407"/>
                <a:gd name="connsiteY4" fmla="*/ 37672 h 112789"/>
                <a:gd name="connsiteX5" fmla="*/ 55046 w 114407"/>
                <a:gd name="connsiteY5" fmla="*/ 69208 h 112789"/>
                <a:gd name="connsiteX6" fmla="*/ 114590 w 114407"/>
                <a:gd name="connsiteY6" fmla="*/ 52108 h 112789"/>
                <a:gd name="connsiteX7" fmla="*/ 109874 w 114407"/>
                <a:gd name="connsiteY7" fmla="*/ 57977 h 112789"/>
                <a:gd name="connsiteX8" fmla="*/ 60986 w 114407"/>
                <a:gd name="connsiteY8" fmla="*/ 81340 h 112789"/>
                <a:gd name="connsiteX9" fmla="*/ 51698 w 114407"/>
                <a:gd name="connsiteY9" fmla="*/ 108916 h 112789"/>
                <a:gd name="connsiteX10" fmla="*/ 29666 w 114407"/>
                <a:gd name="connsiteY10" fmla="*/ 112913 h 112789"/>
                <a:gd name="connsiteX11" fmla="*/ 5618 w 114407"/>
                <a:gd name="connsiteY11" fmla="*/ 65285 h 112789"/>
                <a:gd name="connsiteX12" fmla="*/ 182 w 114407"/>
                <a:gd name="connsiteY12" fmla="*/ 31265 h 112789"/>
                <a:gd name="connsiteX13" fmla="*/ 8318 w 114407"/>
                <a:gd name="connsiteY13" fmla="*/ 15676 h 11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407" h="112789">
                  <a:moveTo>
                    <a:pt x="8318" y="15676"/>
                  </a:moveTo>
                  <a:lnTo>
                    <a:pt x="40682" y="31624"/>
                  </a:lnTo>
                  <a:lnTo>
                    <a:pt x="102962" y="124"/>
                  </a:lnTo>
                  <a:lnTo>
                    <a:pt x="99758" y="7541"/>
                  </a:lnTo>
                  <a:lnTo>
                    <a:pt x="52382" y="37672"/>
                  </a:lnTo>
                  <a:lnTo>
                    <a:pt x="55046" y="69208"/>
                  </a:lnTo>
                  <a:lnTo>
                    <a:pt x="114590" y="52108"/>
                  </a:lnTo>
                  <a:lnTo>
                    <a:pt x="109874" y="57977"/>
                  </a:lnTo>
                  <a:lnTo>
                    <a:pt x="60986" y="81340"/>
                  </a:lnTo>
                  <a:lnTo>
                    <a:pt x="51698" y="108916"/>
                  </a:lnTo>
                  <a:lnTo>
                    <a:pt x="29666" y="112913"/>
                  </a:lnTo>
                  <a:lnTo>
                    <a:pt x="5618" y="65285"/>
                  </a:lnTo>
                  <a:lnTo>
                    <a:pt x="182" y="31265"/>
                  </a:lnTo>
                  <a:lnTo>
                    <a:pt x="8318" y="15676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4">
              <a:extLst>
                <a:ext uri="{FF2B5EF4-FFF2-40B4-BE49-F238E27FC236}">
                  <a16:creationId xmlns:a16="http://schemas.microsoft.com/office/drawing/2014/main" id="{90A07DE4-8DD2-4D85-AAF5-5744DBA7C463}"/>
                </a:ext>
              </a:extLst>
            </p:cNvPr>
            <p:cNvSpPr/>
            <p:nvPr/>
          </p:nvSpPr>
          <p:spPr>
            <a:xfrm>
              <a:off x="5870474" y="5023483"/>
              <a:ext cx="92880" cy="65699"/>
            </a:xfrm>
            <a:custGeom>
              <a:avLst/>
              <a:gdLst>
                <a:gd name="connsiteX0" fmla="*/ 149 w 92880"/>
                <a:gd name="connsiteY0" fmla="*/ 64987 h 65699"/>
                <a:gd name="connsiteX1" fmla="*/ 92417 w 92880"/>
                <a:gd name="connsiteY1" fmla="*/ 65851 h 65699"/>
                <a:gd name="connsiteX2" fmla="*/ 93029 w 92880"/>
                <a:gd name="connsiteY2" fmla="*/ 1015 h 65699"/>
                <a:gd name="connsiteX3" fmla="*/ 761 w 92880"/>
                <a:gd name="connsiteY3" fmla="*/ 151 h 65699"/>
                <a:gd name="connsiteX4" fmla="*/ 149 w 92880"/>
                <a:gd name="connsiteY4" fmla="*/ 64987 h 6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80" h="65699">
                  <a:moveTo>
                    <a:pt x="149" y="64987"/>
                  </a:moveTo>
                  <a:lnTo>
                    <a:pt x="92417" y="65851"/>
                  </a:lnTo>
                  <a:lnTo>
                    <a:pt x="93029" y="1015"/>
                  </a:lnTo>
                  <a:lnTo>
                    <a:pt x="761" y="151"/>
                  </a:lnTo>
                  <a:lnTo>
                    <a:pt x="149" y="64987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4">
              <a:extLst>
                <a:ext uri="{FF2B5EF4-FFF2-40B4-BE49-F238E27FC236}">
                  <a16:creationId xmlns:a16="http://schemas.microsoft.com/office/drawing/2014/main" id="{5668536E-51BB-4454-AED0-6A7C8057CBB2}"/>
                </a:ext>
              </a:extLst>
            </p:cNvPr>
            <p:cNvSpPr/>
            <p:nvPr/>
          </p:nvSpPr>
          <p:spPr>
            <a:xfrm>
              <a:off x="5874615" y="5871283"/>
              <a:ext cx="156239" cy="38988"/>
            </a:xfrm>
            <a:custGeom>
              <a:avLst/>
              <a:gdLst>
                <a:gd name="connsiteX0" fmla="*/ 14120 w 156239"/>
                <a:gd name="connsiteY0" fmla="*/ 216 h 38988"/>
                <a:gd name="connsiteX1" fmla="*/ 152 w 156239"/>
                <a:gd name="connsiteY1" fmla="*/ 37727 h 38988"/>
                <a:gd name="connsiteX2" fmla="*/ 156392 w 156239"/>
                <a:gd name="connsiteY2" fmla="*/ 39204 h 38988"/>
                <a:gd name="connsiteX3" fmla="*/ 43604 w 156239"/>
                <a:gd name="connsiteY3" fmla="*/ 503 h 38988"/>
                <a:gd name="connsiteX4" fmla="*/ 14120 w 156239"/>
                <a:gd name="connsiteY4" fmla="*/ 216 h 3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39" h="38988">
                  <a:moveTo>
                    <a:pt x="14120" y="216"/>
                  </a:moveTo>
                  <a:lnTo>
                    <a:pt x="152" y="37727"/>
                  </a:lnTo>
                  <a:lnTo>
                    <a:pt x="156392" y="39204"/>
                  </a:lnTo>
                  <a:lnTo>
                    <a:pt x="43604" y="503"/>
                  </a:lnTo>
                  <a:lnTo>
                    <a:pt x="14120" y="216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Graphic 4">
              <a:extLst>
                <a:ext uri="{FF2B5EF4-FFF2-40B4-BE49-F238E27FC236}">
                  <a16:creationId xmlns:a16="http://schemas.microsoft.com/office/drawing/2014/main" id="{1A04D136-A8C1-4D6D-A818-1238123E1B42}"/>
                </a:ext>
              </a:extLst>
            </p:cNvPr>
            <p:cNvSpPr/>
            <p:nvPr/>
          </p:nvSpPr>
          <p:spPr>
            <a:xfrm>
              <a:off x="5863671" y="5100235"/>
              <a:ext cx="110556" cy="778032"/>
            </a:xfrm>
            <a:custGeom>
              <a:avLst/>
              <a:gdLst>
                <a:gd name="connsiteX0" fmla="*/ 92453 w 110556"/>
                <a:gd name="connsiteY0" fmla="*/ 185 h 778032"/>
                <a:gd name="connsiteX1" fmla="*/ 110705 w 110556"/>
                <a:gd name="connsiteY1" fmla="*/ 91985 h 778032"/>
                <a:gd name="connsiteX2" fmla="*/ 82985 w 110556"/>
                <a:gd name="connsiteY2" fmla="*/ 774833 h 778032"/>
                <a:gd name="connsiteX3" fmla="*/ 12821 w 110556"/>
                <a:gd name="connsiteY3" fmla="*/ 778217 h 778032"/>
                <a:gd name="connsiteX4" fmla="*/ 149 w 110556"/>
                <a:gd name="connsiteY4" fmla="*/ 68549 h 778032"/>
                <a:gd name="connsiteX5" fmla="*/ 92453 w 110556"/>
                <a:gd name="connsiteY5" fmla="*/ 185 h 77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56" h="778032">
                  <a:moveTo>
                    <a:pt x="92453" y="185"/>
                  </a:moveTo>
                  <a:lnTo>
                    <a:pt x="110705" y="91985"/>
                  </a:lnTo>
                  <a:lnTo>
                    <a:pt x="82985" y="774833"/>
                  </a:lnTo>
                  <a:lnTo>
                    <a:pt x="12821" y="778217"/>
                  </a:lnTo>
                  <a:lnTo>
                    <a:pt x="149" y="68549"/>
                  </a:lnTo>
                  <a:lnTo>
                    <a:pt x="92453" y="185"/>
                  </a:lnTo>
                </a:path>
              </a:pathLst>
            </a:custGeom>
            <a:solidFill>
              <a:srgbClr val="5A37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Graphic 4">
              <a:extLst>
                <a:ext uri="{FF2B5EF4-FFF2-40B4-BE49-F238E27FC236}">
                  <a16:creationId xmlns:a16="http://schemas.microsoft.com/office/drawing/2014/main" id="{BBBF4D30-80B4-4E2B-B5B4-0CCDC4C844AB}"/>
                </a:ext>
              </a:extLst>
            </p:cNvPr>
            <p:cNvSpPr/>
            <p:nvPr/>
          </p:nvSpPr>
          <p:spPr>
            <a:xfrm>
              <a:off x="5672546" y="5869555"/>
              <a:ext cx="75744" cy="38052"/>
            </a:xfrm>
            <a:custGeom>
              <a:avLst/>
              <a:gdLst>
                <a:gd name="connsiteX0" fmla="*/ 62630 w 75744"/>
                <a:gd name="connsiteY0" fmla="*/ 503 h 38052"/>
                <a:gd name="connsiteX1" fmla="*/ 75878 w 75744"/>
                <a:gd name="connsiteY1" fmla="*/ 38268 h 38052"/>
                <a:gd name="connsiteX2" fmla="*/ 133 w 75744"/>
                <a:gd name="connsiteY2" fmla="*/ 37548 h 38052"/>
                <a:gd name="connsiteX3" fmla="*/ 33146 w 75744"/>
                <a:gd name="connsiteY3" fmla="*/ 215 h 38052"/>
                <a:gd name="connsiteX4" fmla="*/ 62630 w 75744"/>
                <a:gd name="connsiteY4" fmla="*/ 503 h 3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44" h="38052">
                  <a:moveTo>
                    <a:pt x="62630" y="503"/>
                  </a:moveTo>
                  <a:lnTo>
                    <a:pt x="75878" y="38268"/>
                  </a:lnTo>
                  <a:lnTo>
                    <a:pt x="133" y="37548"/>
                  </a:lnTo>
                  <a:lnTo>
                    <a:pt x="33146" y="215"/>
                  </a:lnTo>
                  <a:lnTo>
                    <a:pt x="62630" y="503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Graphic 4">
              <a:extLst>
                <a:ext uri="{FF2B5EF4-FFF2-40B4-BE49-F238E27FC236}">
                  <a16:creationId xmlns:a16="http://schemas.microsoft.com/office/drawing/2014/main" id="{D2A4738D-5E51-47B4-B515-FA128115BEEC}"/>
                </a:ext>
              </a:extLst>
            </p:cNvPr>
            <p:cNvSpPr/>
            <p:nvPr/>
          </p:nvSpPr>
          <p:spPr>
            <a:xfrm>
              <a:off x="5685182" y="5089399"/>
              <a:ext cx="270864" cy="789624"/>
            </a:xfrm>
            <a:custGeom>
              <a:avLst/>
              <a:gdLst>
                <a:gd name="connsiteX0" fmla="*/ 111346 w 270864"/>
                <a:gd name="connsiteY0" fmla="*/ 184 h 789624"/>
                <a:gd name="connsiteX1" fmla="*/ 92410 w 270864"/>
                <a:gd name="connsiteY1" fmla="*/ 92452 h 789624"/>
                <a:gd name="connsiteX2" fmla="*/ 142 w 270864"/>
                <a:gd name="connsiteY2" fmla="*/ 789808 h 789624"/>
                <a:gd name="connsiteX3" fmla="*/ 60694 w 270864"/>
                <a:gd name="connsiteY3" fmla="*/ 785021 h 789624"/>
                <a:gd name="connsiteX4" fmla="*/ 214666 w 270864"/>
                <a:gd name="connsiteY4" fmla="*/ 138280 h 789624"/>
                <a:gd name="connsiteX5" fmla="*/ 271006 w 270864"/>
                <a:gd name="connsiteY5" fmla="*/ 2668 h 789624"/>
                <a:gd name="connsiteX6" fmla="*/ 111346 w 270864"/>
                <a:gd name="connsiteY6" fmla="*/ 184 h 78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64" h="789624">
                  <a:moveTo>
                    <a:pt x="111346" y="184"/>
                  </a:moveTo>
                  <a:lnTo>
                    <a:pt x="92410" y="92452"/>
                  </a:lnTo>
                  <a:lnTo>
                    <a:pt x="142" y="789808"/>
                  </a:lnTo>
                  <a:lnTo>
                    <a:pt x="60694" y="785021"/>
                  </a:lnTo>
                  <a:lnTo>
                    <a:pt x="214666" y="138280"/>
                  </a:lnTo>
                  <a:lnTo>
                    <a:pt x="271006" y="2668"/>
                  </a:lnTo>
                  <a:lnTo>
                    <a:pt x="111346" y="184"/>
                  </a:lnTo>
                </a:path>
              </a:pathLst>
            </a:custGeom>
            <a:solidFill>
              <a:srgbClr val="6A515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4">
              <a:extLst>
                <a:ext uri="{FF2B5EF4-FFF2-40B4-BE49-F238E27FC236}">
                  <a16:creationId xmlns:a16="http://schemas.microsoft.com/office/drawing/2014/main" id="{87AF02CE-D40F-4E86-9A2E-2434324414EA}"/>
                </a:ext>
              </a:extLst>
            </p:cNvPr>
            <p:cNvSpPr/>
            <p:nvPr/>
          </p:nvSpPr>
          <p:spPr>
            <a:xfrm>
              <a:off x="5935382" y="4793262"/>
              <a:ext cx="39384" cy="341029"/>
            </a:xfrm>
            <a:custGeom>
              <a:avLst/>
              <a:gdLst>
                <a:gd name="connsiteX0" fmla="*/ 152 w 39384"/>
                <a:gd name="connsiteY0" fmla="*/ 144 h 341029"/>
                <a:gd name="connsiteX1" fmla="*/ 14912 w 39384"/>
                <a:gd name="connsiteY1" fmla="*/ 14256 h 341029"/>
                <a:gd name="connsiteX2" fmla="*/ 39537 w 39384"/>
                <a:gd name="connsiteY2" fmla="*/ 341173 h 34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84" h="341029">
                  <a:moveTo>
                    <a:pt x="152" y="144"/>
                  </a:moveTo>
                  <a:lnTo>
                    <a:pt x="14912" y="14256"/>
                  </a:lnTo>
                  <a:lnTo>
                    <a:pt x="39537" y="341173"/>
                  </a:lnTo>
                  <a:close/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Graphic 4">
              <a:extLst>
                <a:ext uri="{FF2B5EF4-FFF2-40B4-BE49-F238E27FC236}">
                  <a16:creationId xmlns:a16="http://schemas.microsoft.com/office/drawing/2014/main" id="{01004381-59C5-4E9B-9226-63B661E18F7C}"/>
                </a:ext>
              </a:extLst>
            </p:cNvPr>
            <p:cNvSpPr/>
            <p:nvPr/>
          </p:nvSpPr>
          <p:spPr>
            <a:xfrm>
              <a:off x="5844914" y="5084358"/>
              <a:ext cx="126360" cy="17568"/>
            </a:xfrm>
            <a:custGeom>
              <a:avLst/>
              <a:gdLst>
                <a:gd name="connsiteX0" fmla="*/ 149 w 126360"/>
                <a:gd name="connsiteY0" fmla="*/ 16535 h 17568"/>
                <a:gd name="connsiteX1" fmla="*/ 126365 w 126360"/>
                <a:gd name="connsiteY1" fmla="*/ 17722 h 17568"/>
                <a:gd name="connsiteX2" fmla="*/ 126509 w 126360"/>
                <a:gd name="connsiteY2" fmla="*/ 1306 h 17568"/>
                <a:gd name="connsiteX3" fmla="*/ 293 w 126360"/>
                <a:gd name="connsiteY3" fmla="*/ 154 h 17568"/>
                <a:gd name="connsiteX4" fmla="*/ 149 w 126360"/>
                <a:gd name="connsiteY4" fmla="*/ 16535 h 1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60" h="17568">
                  <a:moveTo>
                    <a:pt x="149" y="16535"/>
                  </a:moveTo>
                  <a:lnTo>
                    <a:pt x="126365" y="17722"/>
                  </a:lnTo>
                  <a:lnTo>
                    <a:pt x="126509" y="1306"/>
                  </a:lnTo>
                  <a:lnTo>
                    <a:pt x="293" y="154"/>
                  </a:lnTo>
                  <a:lnTo>
                    <a:pt x="149" y="16535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Graphic 4">
              <a:extLst>
                <a:ext uri="{FF2B5EF4-FFF2-40B4-BE49-F238E27FC236}">
                  <a16:creationId xmlns:a16="http://schemas.microsoft.com/office/drawing/2014/main" id="{9AB42C89-A7A4-475E-8F7B-29571357040D}"/>
                </a:ext>
              </a:extLst>
            </p:cNvPr>
            <p:cNvSpPr/>
            <p:nvPr/>
          </p:nvSpPr>
          <p:spPr>
            <a:xfrm>
              <a:off x="5909283" y="5081406"/>
              <a:ext cx="31715" cy="25668"/>
            </a:xfrm>
            <a:custGeom>
              <a:avLst/>
              <a:gdLst>
                <a:gd name="connsiteX0" fmla="*/ 150 w 31715"/>
                <a:gd name="connsiteY0" fmla="*/ 25535 h 25668"/>
                <a:gd name="connsiteX1" fmla="*/ 31614 w 31715"/>
                <a:gd name="connsiteY1" fmla="*/ 25823 h 25668"/>
                <a:gd name="connsiteX2" fmla="*/ 31866 w 31715"/>
                <a:gd name="connsiteY2" fmla="*/ 443 h 25668"/>
                <a:gd name="connsiteX3" fmla="*/ 402 w 31715"/>
                <a:gd name="connsiteY3" fmla="*/ 154 h 25668"/>
                <a:gd name="connsiteX4" fmla="*/ 150 w 31715"/>
                <a:gd name="connsiteY4" fmla="*/ 25535 h 2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15" h="25668">
                  <a:moveTo>
                    <a:pt x="150" y="25535"/>
                  </a:moveTo>
                  <a:lnTo>
                    <a:pt x="31614" y="25823"/>
                  </a:lnTo>
                  <a:lnTo>
                    <a:pt x="31866" y="443"/>
                  </a:lnTo>
                  <a:lnTo>
                    <a:pt x="402" y="154"/>
                  </a:lnTo>
                  <a:lnTo>
                    <a:pt x="150" y="25535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Graphic 4">
              <a:extLst>
                <a:ext uri="{FF2B5EF4-FFF2-40B4-BE49-F238E27FC236}">
                  <a16:creationId xmlns:a16="http://schemas.microsoft.com/office/drawing/2014/main" id="{CCB2A476-7189-45AA-AA3C-F0F9CE95CF48}"/>
                </a:ext>
              </a:extLst>
            </p:cNvPr>
            <p:cNvSpPr/>
            <p:nvPr/>
          </p:nvSpPr>
          <p:spPr>
            <a:xfrm>
              <a:off x="5715602" y="4738543"/>
              <a:ext cx="268560" cy="469836"/>
            </a:xfrm>
            <a:custGeom>
              <a:avLst/>
              <a:gdLst>
                <a:gd name="connsiteX0" fmla="*/ 144 w 268560"/>
                <a:gd name="connsiteY0" fmla="*/ 66781 h 469836"/>
                <a:gd name="connsiteX1" fmla="*/ 59904 w 268560"/>
                <a:gd name="connsiteY1" fmla="*/ 293293 h 469836"/>
                <a:gd name="connsiteX2" fmla="*/ 27684 w 268560"/>
                <a:gd name="connsiteY2" fmla="*/ 428149 h 469836"/>
                <a:gd name="connsiteX3" fmla="*/ 157716 w 268560"/>
                <a:gd name="connsiteY3" fmla="*/ 468937 h 469836"/>
                <a:gd name="connsiteX4" fmla="*/ 208476 w 268560"/>
                <a:gd name="connsiteY4" fmla="*/ 307081 h 469836"/>
                <a:gd name="connsiteX5" fmla="*/ 268705 w 268560"/>
                <a:gd name="connsiteY5" fmla="*/ 469981 h 469836"/>
                <a:gd name="connsiteX6" fmla="*/ 259093 w 268560"/>
                <a:gd name="connsiteY6" fmla="*/ 297540 h 469836"/>
                <a:gd name="connsiteX7" fmla="*/ 219924 w 268560"/>
                <a:gd name="connsiteY7" fmla="*/ 54864 h 469836"/>
                <a:gd name="connsiteX8" fmla="*/ 100260 w 268560"/>
                <a:gd name="connsiteY8" fmla="*/ 145 h 469836"/>
                <a:gd name="connsiteX9" fmla="*/ 144 w 268560"/>
                <a:gd name="connsiteY9" fmla="*/ 66781 h 46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560" h="469836">
                  <a:moveTo>
                    <a:pt x="144" y="66781"/>
                  </a:moveTo>
                  <a:lnTo>
                    <a:pt x="59904" y="293293"/>
                  </a:lnTo>
                  <a:lnTo>
                    <a:pt x="27684" y="428149"/>
                  </a:lnTo>
                  <a:lnTo>
                    <a:pt x="157716" y="468937"/>
                  </a:lnTo>
                  <a:lnTo>
                    <a:pt x="208476" y="307081"/>
                  </a:lnTo>
                  <a:lnTo>
                    <a:pt x="268705" y="469981"/>
                  </a:lnTo>
                  <a:lnTo>
                    <a:pt x="259093" y="297540"/>
                  </a:lnTo>
                  <a:lnTo>
                    <a:pt x="219924" y="54864"/>
                  </a:lnTo>
                  <a:lnTo>
                    <a:pt x="100260" y="145"/>
                  </a:lnTo>
                  <a:lnTo>
                    <a:pt x="144" y="66781"/>
                  </a:lnTo>
                </a:path>
              </a:pathLst>
            </a:custGeom>
            <a:solidFill>
              <a:srgbClr val="1A537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Graphic 4">
              <a:extLst>
                <a:ext uri="{FF2B5EF4-FFF2-40B4-BE49-F238E27FC236}">
                  <a16:creationId xmlns:a16="http://schemas.microsoft.com/office/drawing/2014/main" id="{BA16088F-3389-43E5-9B08-02138AEB96F1}"/>
                </a:ext>
              </a:extLst>
            </p:cNvPr>
            <p:cNvSpPr/>
            <p:nvPr/>
          </p:nvSpPr>
          <p:spPr>
            <a:xfrm>
              <a:off x="5740767" y="4900506"/>
              <a:ext cx="62747" cy="281484"/>
            </a:xfrm>
            <a:custGeom>
              <a:avLst/>
              <a:gdLst>
                <a:gd name="connsiteX0" fmla="*/ 14322 w 62747"/>
                <a:gd name="connsiteY0" fmla="*/ 4182 h 281484"/>
                <a:gd name="connsiteX1" fmla="*/ 35094 w 62747"/>
                <a:gd name="connsiteY1" fmla="*/ 6775 h 281484"/>
                <a:gd name="connsiteX2" fmla="*/ 51150 w 62747"/>
                <a:gd name="connsiteY2" fmla="*/ 122371 h 281484"/>
                <a:gd name="connsiteX3" fmla="*/ 62886 w 62747"/>
                <a:gd name="connsiteY3" fmla="*/ 143106 h 281484"/>
                <a:gd name="connsiteX4" fmla="*/ 43950 w 62747"/>
                <a:gd name="connsiteY4" fmla="*/ 142926 h 281484"/>
                <a:gd name="connsiteX5" fmla="*/ 40602 w 62747"/>
                <a:gd name="connsiteY5" fmla="*/ 207438 h 281484"/>
                <a:gd name="connsiteX6" fmla="*/ 51690 w 62747"/>
                <a:gd name="connsiteY6" fmla="*/ 281634 h 281484"/>
                <a:gd name="connsiteX7" fmla="*/ 2514 w 62747"/>
                <a:gd name="connsiteY7" fmla="*/ 266191 h 281484"/>
                <a:gd name="connsiteX8" fmla="*/ 34734 w 62747"/>
                <a:gd name="connsiteY8" fmla="*/ 131335 h 281484"/>
                <a:gd name="connsiteX9" fmla="*/ 138 w 62747"/>
                <a:gd name="connsiteY9" fmla="*/ 150 h 281484"/>
                <a:gd name="connsiteX10" fmla="*/ 14322 w 62747"/>
                <a:gd name="connsiteY10" fmla="*/ 4182 h 281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747" h="281484">
                  <a:moveTo>
                    <a:pt x="14322" y="4182"/>
                  </a:moveTo>
                  <a:lnTo>
                    <a:pt x="35094" y="6775"/>
                  </a:lnTo>
                  <a:lnTo>
                    <a:pt x="51150" y="122371"/>
                  </a:lnTo>
                  <a:lnTo>
                    <a:pt x="62886" y="143106"/>
                  </a:lnTo>
                  <a:lnTo>
                    <a:pt x="43950" y="142926"/>
                  </a:lnTo>
                  <a:lnTo>
                    <a:pt x="40602" y="207438"/>
                  </a:lnTo>
                  <a:lnTo>
                    <a:pt x="51690" y="281634"/>
                  </a:lnTo>
                  <a:lnTo>
                    <a:pt x="2514" y="266191"/>
                  </a:lnTo>
                  <a:lnTo>
                    <a:pt x="34734" y="131335"/>
                  </a:lnTo>
                  <a:lnTo>
                    <a:pt x="138" y="150"/>
                  </a:lnTo>
                  <a:lnTo>
                    <a:pt x="14322" y="4182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4">
              <a:extLst>
                <a:ext uri="{FF2B5EF4-FFF2-40B4-BE49-F238E27FC236}">
                  <a16:creationId xmlns:a16="http://schemas.microsoft.com/office/drawing/2014/main" id="{99199704-CA7E-4067-8A75-6EA90BF7EB71}"/>
                </a:ext>
              </a:extLst>
            </p:cNvPr>
            <p:cNvSpPr/>
            <p:nvPr/>
          </p:nvSpPr>
          <p:spPr>
            <a:xfrm>
              <a:off x="5737382" y="5195887"/>
              <a:ext cx="43236" cy="82691"/>
            </a:xfrm>
            <a:custGeom>
              <a:avLst/>
              <a:gdLst>
                <a:gd name="connsiteX0" fmla="*/ 34193 w 43236"/>
                <a:gd name="connsiteY0" fmla="*/ 11649 h 82691"/>
                <a:gd name="connsiteX1" fmla="*/ 6365 w 43236"/>
                <a:gd name="connsiteY1" fmla="*/ 165 h 82691"/>
                <a:gd name="connsiteX2" fmla="*/ 137 w 43236"/>
                <a:gd name="connsiteY2" fmla="*/ 18056 h 82691"/>
                <a:gd name="connsiteX3" fmla="*/ 7949 w 43236"/>
                <a:gd name="connsiteY3" fmla="*/ 49700 h 82691"/>
                <a:gd name="connsiteX4" fmla="*/ 2729 w 43236"/>
                <a:gd name="connsiteY4" fmla="*/ 80264 h 82691"/>
                <a:gd name="connsiteX5" fmla="*/ 25445 w 43236"/>
                <a:gd name="connsiteY5" fmla="*/ 82857 h 82691"/>
                <a:gd name="connsiteX6" fmla="*/ 43373 w 43236"/>
                <a:gd name="connsiteY6" fmla="*/ 50853 h 82691"/>
                <a:gd name="connsiteX7" fmla="*/ 34193 w 43236"/>
                <a:gd name="connsiteY7" fmla="*/ 11649 h 8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36" h="82691">
                  <a:moveTo>
                    <a:pt x="34193" y="11649"/>
                  </a:moveTo>
                  <a:lnTo>
                    <a:pt x="6365" y="165"/>
                  </a:lnTo>
                  <a:lnTo>
                    <a:pt x="137" y="18056"/>
                  </a:lnTo>
                  <a:lnTo>
                    <a:pt x="7949" y="49700"/>
                  </a:lnTo>
                  <a:lnTo>
                    <a:pt x="2729" y="80264"/>
                  </a:lnTo>
                  <a:lnTo>
                    <a:pt x="25445" y="82857"/>
                  </a:lnTo>
                  <a:lnTo>
                    <a:pt x="43373" y="50853"/>
                  </a:lnTo>
                  <a:lnTo>
                    <a:pt x="34193" y="11649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Graphic 4">
              <a:extLst>
                <a:ext uri="{FF2B5EF4-FFF2-40B4-BE49-F238E27FC236}">
                  <a16:creationId xmlns:a16="http://schemas.microsoft.com/office/drawing/2014/main" id="{C13396CF-D2F6-4E9A-A183-5EB4D8C74E97}"/>
                </a:ext>
              </a:extLst>
            </p:cNvPr>
            <p:cNvSpPr/>
            <p:nvPr/>
          </p:nvSpPr>
          <p:spPr>
            <a:xfrm>
              <a:off x="5686838" y="4805179"/>
              <a:ext cx="96191" cy="412487"/>
            </a:xfrm>
            <a:custGeom>
              <a:avLst/>
              <a:gdLst>
                <a:gd name="connsiteX0" fmla="*/ 28899 w 96191"/>
                <a:gd name="connsiteY0" fmla="*/ 148 h 412487"/>
                <a:gd name="connsiteX1" fmla="*/ 89019 w 96191"/>
                <a:gd name="connsiteY1" fmla="*/ 102100 h 412487"/>
                <a:gd name="connsiteX2" fmla="*/ 72783 w 96191"/>
                <a:gd name="connsiteY2" fmla="*/ 233536 h 412487"/>
                <a:gd name="connsiteX3" fmla="*/ 96327 w 96191"/>
                <a:gd name="connsiteY3" fmla="*/ 403815 h 412487"/>
                <a:gd name="connsiteX4" fmla="*/ 42687 w 96191"/>
                <a:gd name="connsiteY4" fmla="*/ 412635 h 412487"/>
                <a:gd name="connsiteX5" fmla="*/ 135 w 96191"/>
                <a:gd name="connsiteY5" fmla="*/ 235192 h 412487"/>
                <a:gd name="connsiteX6" fmla="*/ 28899 w 96191"/>
                <a:gd name="connsiteY6" fmla="*/ 148 h 41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91" h="412487">
                  <a:moveTo>
                    <a:pt x="28899" y="148"/>
                  </a:moveTo>
                  <a:lnTo>
                    <a:pt x="89019" y="102100"/>
                  </a:lnTo>
                  <a:lnTo>
                    <a:pt x="72783" y="233536"/>
                  </a:lnTo>
                  <a:lnTo>
                    <a:pt x="96327" y="403815"/>
                  </a:lnTo>
                  <a:lnTo>
                    <a:pt x="42687" y="412635"/>
                  </a:lnTo>
                  <a:lnTo>
                    <a:pt x="135" y="235192"/>
                  </a:lnTo>
                  <a:lnTo>
                    <a:pt x="28899" y="148"/>
                  </a:lnTo>
                </a:path>
              </a:pathLst>
            </a:custGeom>
            <a:solidFill>
              <a:srgbClr val="1A537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Graphic 4">
              <a:extLst>
                <a:ext uri="{FF2B5EF4-FFF2-40B4-BE49-F238E27FC236}">
                  <a16:creationId xmlns:a16="http://schemas.microsoft.com/office/drawing/2014/main" id="{1D98F625-06DC-4865-B1AB-DBDD0F7E579F}"/>
                </a:ext>
              </a:extLst>
            </p:cNvPr>
            <p:cNvSpPr/>
            <p:nvPr/>
          </p:nvSpPr>
          <p:spPr>
            <a:xfrm>
              <a:off x="5769386" y="4554223"/>
              <a:ext cx="184680" cy="236915"/>
            </a:xfrm>
            <a:custGeom>
              <a:avLst/>
              <a:gdLst>
                <a:gd name="connsiteX0" fmla="*/ 78625 w 184680"/>
                <a:gd name="connsiteY0" fmla="*/ 237037 h 236915"/>
                <a:gd name="connsiteX1" fmla="*/ 102205 w 184680"/>
                <a:gd name="connsiteY1" fmla="*/ 195889 h 236915"/>
                <a:gd name="connsiteX2" fmla="*/ 154441 w 184680"/>
                <a:gd name="connsiteY2" fmla="*/ 196357 h 236915"/>
                <a:gd name="connsiteX3" fmla="*/ 154009 w 184680"/>
                <a:gd name="connsiteY3" fmla="*/ 180914 h 236915"/>
                <a:gd name="connsiteX4" fmla="*/ 162253 w 184680"/>
                <a:gd name="connsiteY4" fmla="*/ 165254 h 236915"/>
                <a:gd name="connsiteX5" fmla="*/ 146089 w 184680"/>
                <a:gd name="connsiteY5" fmla="*/ 156074 h 236915"/>
                <a:gd name="connsiteX6" fmla="*/ 165277 w 184680"/>
                <a:gd name="connsiteY6" fmla="*/ 156254 h 236915"/>
                <a:gd name="connsiteX7" fmla="*/ 162937 w 184680"/>
                <a:gd name="connsiteY7" fmla="*/ 140414 h 236915"/>
                <a:gd name="connsiteX8" fmla="*/ 184825 w 184680"/>
                <a:gd name="connsiteY8" fmla="*/ 125330 h 236915"/>
                <a:gd name="connsiteX9" fmla="*/ 163477 w 184680"/>
                <a:gd name="connsiteY9" fmla="*/ 84110 h 236915"/>
                <a:gd name="connsiteX10" fmla="*/ 163837 w 184680"/>
                <a:gd name="connsiteY10" fmla="*/ 47245 h 236915"/>
                <a:gd name="connsiteX11" fmla="*/ 117397 w 184680"/>
                <a:gd name="connsiteY11" fmla="*/ 122 h 236915"/>
                <a:gd name="connsiteX12" fmla="*/ 31465 w 184680"/>
                <a:gd name="connsiteY12" fmla="*/ 11786 h 236915"/>
                <a:gd name="connsiteX13" fmla="*/ 145 w 184680"/>
                <a:gd name="connsiteY13" fmla="*/ 42206 h 236915"/>
                <a:gd name="connsiteX14" fmla="*/ 11989 w 184680"/>
                <a:gd name="connsiteY14" fmla="*/ 112693 h 236915"/>
                <a:gd name="connsiteX15" fmla="*/ 43453 w 184680"/>
                <a:gd name="connsiteY15" fmla="*/ 152473 h 236915"/>
                <a:gd name="connsiteX16" fmla="*/ 32617 w 184680"/>
                <a:gd name="connsiteY16" fmla="*/ 188330 h 236915"/>
                <a:gd name="connsiteX17" fmla="*/ 78661 w 184680"/>
                <a:gd name="connsiteY17" fmla="*/ 237037 h 2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4680" h="236915">
                  <a:moveTo>
                    <a:pt x="78625" y="237037"/>
                  </a:moveTo>
                  <a:lnTo>
                    <a:pt x="102205" y="195889"/>
                  </a:lnTo>
                  <a:lnTo>
                    <a:pt x="154441" y="196357"/>
                  </a:lnTo>
                  <a:lnTo>
                    <a:pt x="154009" y="180914"/>
                  </a:lnTo>
                  <a:lnTo>
                    <a:pt x="162253" y="165254"/>
                  </a:lnTo>
                  <a:lnTo>
                    <a:pt x="146089" y="156074"/>
                  </a:lnTo>
                  <a:lnTo>
                    <a:pt x="165277" y="156254"/>
                  </a:lnTo>
                  <a:lnTo>
                    <a:pt x="162937" y="140414"/>
                  </a:lnTo>
                  <a:lnTo>
                    <a:pt x="184825" y="125330"/>
                  </a:lnTo>
                  <a:lnTo>
                    <a:pt x="163477" y="84110"/>
                  </a:lnTo>
                  <a:lnTo>
                    <a:pt x="163837" y="47245"/>
                  </a:lnTo>
                  <a:lnTo>
                    <a:pt x="117397" y="122"/>
                  </a:lnTo>
                  <a:lnTo>
                    <a:pt x="31465" y="11786"/>
                  </a:lnTo>
                  <a:lnTo>
                    <a:pt x="145" y="42206"/>
                  </a:lnTo>
                  <a:lnTo>
                    <a:pt x="11989" y="112693"/>
                  </a:lnTo>
                  <a:lnTo>
                    <a:pt x="43453" y="152473"/>
                  </a:lnTo>
                  <a:lnTo>
                    <a:pt x="32617" y="188330"/>
                  </a:lnTo>
                  <a:lnTo>
                    <a:pt x="78661" y="237037"/>
                  </a:lnTo>
                </a:path>
              </a:pathLst>
            </a:custGeom>
            <a:solidFill>
              <a:srgbClr val="FCC65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Graphic 4">
              <a:extLst>
                <a:ext uri="{FF2B5EF4-FFF2-40B4-BE49-F238E27FC236}">
                  <a16:creationId xmlns:a16="http://schemas.microsoft.com/office/drawing/2014/main" id="{C134A5FF-8025-4C59-A1BB-A19BAFA0F3AC}"/>
                </a:ext>
              </a:extLst>
            </p:cNvPr>
            <p:cNvSpPr/>
            <p:nvPr/>
          </p:nvSpPr>
          <p:spPr>
            <a:xfrm>
              <a:off x="5801823" y="4691887"/>
              <a:ext cx="102707" cy="99395"/>
            </a:xfrm>
            <a:custGeom>
              <a:avLst/>
              <a:gdLst>
                <a:gd name="connsiteX0" fmla="*/ 40968 w 102707"/>
                <a:gd name="connsiteY0" fmla="*/ 486 h 99395"/>
                <a:gd name="connsiteX1" fmla="*/ 1692 w 102707"/>
                <a:gd name="connsiteY1" fmla="*/ 127 h 99395"/>
                <a:gd name="connsiteX2" fmla="*/ 11016 w 102707"/>
                <a:gd name="connsiteY2" fmla="*/ 14814 h 99395"/>
                <a:gd name="connsiteX3" fmla="*/ 144 w 102707"/>
                <a:gd name="connsiteY3" fmla="*/ 50671 h 99395"/>
                <a:gd name="connsiteX4" fmla="*/ 62316 w 102707"/>
                <a:gd name="connsiteY4" fmla="*/ 99522 h 99395"/>
                <a:gd name="connsiteX5" fmla="*/ 69768 w 102707"/>
                <a:gd name="connsiteY5" fmla="*/ 58230 h 99395"/>
                <a:gd name="connsiteX6" fmla="*/ 102852 w 102707"/>
                <a:gd name="connsiteY6" fmla="*/ 58554 h 99395"/>
                <a:gd name="connsiteX7" fmla="*/ 61921 w 102707"/>
                <a:gd name="connsiteY7" fmla="*/ 27630 h 99395"/>
                <a:gd name="connsiteX8" fmla="*/ 40968 w 102707"/>
                <a:gd name="connsiteY8" fmla="*/ 486 h 9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707" h="99395">
                  <a:moveTo>
                    <a:pt x="40968" y="486"/>
                  </a:moveTo>
                  <a:lnTo>
                    <a:pt x="1692" y="127"/>
                  </a:lnTo>
                  <a:lnTo>
                    <a:pt x="11016" y="14814"/>
                  </a:lnTo>
                  <a:lnTo>
                    <a:pt x="144" y="50671"/>
                  </a:lnTo>
                  <a:lnTo>
                    <a:pt x="62316" y="99522"/>
                  </a:lnTo>
                  <a:lnTo>
                    <a:pt x="69768" y="58230"/>
                  </a:lnTo>
                  <a:lnTo>
                    <a:pt x="102852" y="58554"/>
                  </a:lnTo>
                  <a:lnTo>
                    <a:pt x="61921" y="27630"/>
                  </a:lnTo>
                  <a:lnTo>
                    <a:pt x="40968" y="486"/>
                  </a:lnTo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Graphic 4">
              <a:extLst>
                <a:ext uri="{FF2B5EF4-FFF2-40B4-BE49-F238E27FC236}">
                  <a16:creationId xmlns:a16="http://schemas.microsoft.com/office/drawing/2014/main" id="{ED1DA7E4-8000-4BCA-A05C-E31016C7EAE4}"/>
                </a:ext>
              </a:extLst>
            </p:cNvPr>
            <p:cNvSpPr/>
            <p:nvPr/>
          </p:nvSpPr>
          <p:spPr>
            <a:xfrm>
              <a:off x="5764994" y="4538202"/>
              <a:ext cx="180540" cy="171431"/>
            </a:xfrm>
            <a:custGeom>
              <a:avLst/>
              <a:gdLst>
                <a:gd name="connsiteX0" fmla="*/ 101953 w 180540"/>
                <a:gd name="connsiteY0" fmla="*/ 130762 h 171431"/>
                <a:gd name="connsiteX1" fmla="*/ 112645 w 180540"/>
                <a:gd name="connsiteY1" fmla="*/ 130869 h 171431"/>
                <a:gd name="connsiteX2" fmla="*/ 107677 w 180540"/>
                <a:gd name="connsiteY2" fmla="*/ 95086 h 171431"/>
                <a:gd name="connsiteX3" fmla="*/ 140905 w 180540"/>
                <a:gd name="connsiteY3" fmla="*/ 81010 h 171431"/>
                <a:gd name="connsiteX4" fmla="*/ 180685 w 180540"/>
                <a:gd name="connsiteY4" fmla="*/ 66142 h 171431"/>
                <a:gd name="connsiteX5" fmla="*/ 179569 w 180540"/>
                <a:gd name="connsiteY5" fmla="*/ 31762 h 171431"/>
                <a:gd name="connsiteX6" fmla="*/ 128197 w 180540"/>
                <a:gd name="connsiteY6" fmla="*/ 6885 h 171431"/>
                <a:gd name="connsiteX7" fmla="*/ 73621 w 180540"/>
                <a:gd name="connsiteY7" fmla="*/ 118 h 171431"/>
                <a:gd name="connsiteX8" fmla="*/ 29953 w 180540"/>
                <a:gd name="connsiteY8" fmla="*/ 9082 h 171431"/>
                <a:gd name="connsiteX9" fmla="*/ 145 w 180540"/>
                <a:gd name="connsiteY9" fmla="*/ 57970 h 171431"/>
                <a:gd name="connsiteX10" fmla="*/ 11989 w 180540"/>
                <a:gd name="connsiteY10" fmla="*/ 129898 h 171431"/>
                <a:gd name="connsiteX11" fmla="*/ 46909 w 180540"/>
                <a:gd name="connsiteY11" fmla="*/ 171550 h 171431"/>
                <a:gd name="connsiteX12" fmla="*/ 77797 w 180540"/>
                <a:gd name="connsiteY12" fmla="*/ 154162 h 171431"/>
                <a:gd name="connsiteX13" fmla="*/ 67321 w 180540"/>
                <a:gd name="connsiteY13" fmla="*/ 134002 h 171431"/>
                <a:gd name="connsiteX14" fmla="*/ 67609 w 180540"/>
                <a:gd name="connsiteY14" fmla="*/ 102286 h 171431"/>
                <a:gd name="connsiteX15" fmla="*/ 90433 w 180540"/>
                <a:gd name="connsiteY15" fmla="*/ 102394 h 171431"/>
                <a:gd name="connsiteX16" fmla="*/ 101953 w 180540"/>
                <a:gd name="connsiteY16" fmla="*/ 130762 h 17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540" h="171431">
                  <a:moveTo>
                    <a:pt x="101953" y="130762"/>
                  </a:moveTo>
                  <a:lnTo>
                    <a:pt x="112645" y="130869"/>
                  </a:lnTo>
                  <a:lnTo>
                    <a:pt x="107677" y="95086"/>
                  </a:lnTo>
                  <a:lnTo>
                    <a:pt x="140905" y="81010"/>
                  </a:lnTo>
                  <a:lnTo>
                    <a:pt x="180685" y="66142"/>
                  </a:lnTo>
                  <a:lnTo>
                    <a:pt x="179569" y="31762"/>
                  </a:lnTo>
                  <a:lnTo>
                    <a:pt x="128197" y="6885"/>
                  </a:lnTo>
                  <a:lnTo>
                    <a:pt x="73621" y="118"/>
                  </a:lnTo>
                  <a:lnTo>
                    <a:pt x="29953" y="9082"/>
                  </a:lnTo>
                  <a:lnTo>
                    <a:pt x="145" y="57970"/>
                  </a:lnTo>
                  <a:lnTo>
                    <a:pt x="11989" y="129898"/>
                  </a:lnTo>
                  <a:lnTo>
                    <a:pt x="46909" y="171550"/>
                  </a:lnTo>
                  <a:lnTo>
                    <a:pt x="77797" y="154162"/>
                  </a:lnTo>
                  <a:lnTo>
                    <a:pt x="67321" y="134002"/>
                  </a:lnTo>
                  <a:lnTo>
                    <a:pt x="67609" y="102286"/>
                  </a:lnTo>
                  <a:lnTo>
                    <a:pt x="90433" y="102394"/>
                  </a:lnTo>
                  <a:lnTo>
                    <a:pt x="101953" y="130762"/>
                  </a:lnTo>
                </a:path>
              </a:pathLst>
            </a:custGeom>
            <a:solidFill>
              <a:srgbClr val="1A537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Graphic 4">
              <a:extLst>
                <a:ext uri="{FF2B5EF4-FFF2-40B4-BE49-F238E27FC236}">
                  <a16:creationId xmlns:a16="http://schemas.microsoft.com/office/drawing/2014/main" id="{52770D98-40F6-45E1-89BD-3A7CE2FF8234}"/>
                </a:ext>
              </a:extLst>
            </p:cNvPr>
            <p:cNvSpPr/>
            <p:nvPr/>
          </p:nvSpPr>
          <p:spPr>
            <a:xfrm>
              <a:off x="5764994" y="4538202"/>
              <a:ext cx="180540" cy="78408"/>
            </a:xfrm>
            <a:custGeom>
              <a:avLst/>
              <a:gdLst>
                <a:gd name="connsiteX0" fmla="*/ 73621 w 180540"/>
                <a:gd name="connsiteY0" fmla="*/ 114 h 78408"/>
                <a:gd name="connsiteX1" fmla="*/ 128197 w 180540"/>
                <a:gd name="connsiteY1" fmla="*/ 6882 h 78408"/>
                <a:gd name="connsiteX2" fmla="*/ 179569 w 180540"/>
                <a:gd name="connsiteY2" fmla="*/ 31758 h 78408"/>
                <a:gd name="connsiteX3" fmla="*/ 180685 w 180540"/>
                <a:gd name="connsiteY3" fmla="*/ 66103 h 78408"/>
                <a:gd name="connsiteX4" fmla="*/ 147601 w 180540"/>
                <a:gd name="connsiteY4" fmla="*/ 78523 h 78408"/>
                <a:gd name="connsiteX5" fmla="*/ 168193 w 180540"/>
                <a:gd name="connsiteY5" fmla="*/ 63258 h 78408"/>
                <a:gd name="connsiteX6" fmla="*/ 166825 w 180540"/>
                <a:gd name="connsiteY6" fmla="*/ 40794 h 78408"/>
                <a:gd name="connsiteX7" fmla="*/ 123301 w 180540"/>
                <a:gd name="connsiteY7" fmla="*/ 68550 h 78408"/>
                <a:gd name="connsiteX8" fmla="*/ 153109 w 180540"/>
                <a:gd name="connsiteY8" fmla="*/ 33991 h 78408"/>
                <a:gd name="connsiteX9" fmla="*/ 129025 w 180540"/>
                <a:gd name="connsiteY9" fmla="*/ 19086 h 78408"/>
                <a:gd name="connsiteX10" fmla="*/ 71965 w 180540"/>
                <a:gd name="connsiteY10" fmla="*/ 15666 h 78408"/>
                <a:gd name="connsiteX11" fmla="*/ 43165 w 180540"/>
                <a:gd name="connsiteY11" fmla="*/ 48463 h 78408"/>
                <a:gd name="connsiteX12" fmla="*/ 56485 w 180540"/>
                <a:gd name="connsiteY12" fmla="*/ 15523 h 78408"/>
                <a:gd name="connsiteX13" fmla="*/ 41509 w 180540"/>
                <a:gd name="connsiteY13" fmla="*/ 23299 h 78408"/>
                <a:gd name="connsiteX14" fmla="*/ 11521 w 180540"/>
                <a:gd name="connsiteY14" fmla="*/ 60738 h 78408"/>
                <a:gd name="connsiteX15" fmla="*/ 2521 w 180540"/>
                <a:gd name="connsiteY15" fmla="*/ 72546 h 78408"/>
                <a:gd name="connsiteX16" fmla="*/ 145 w 180540"/>
                <a:gd name="connsiteY16" fmla="*/ 57966 h 78408"/>
                <a:gd name="connsiteX17" fmla="*/ 29953 w 180540"/>
                <a:gd name="connsiteY17" fmla="*/ 9043 h 78408"/>
                <a:gd name="connsiteX18" fmla="*/ 73621 w 180540"/>
                <a:gd name="connsiteY18" fmla="*/ 114 h 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0540" h="78408">
                  <a:moveTo>
                    <a:pt x="73621" y="114"/>
                  </a:moveTo>
                  <a:lnTo>
                    <a:pt x="128197" y="6882"/>
                  </a:lnTo>
                  <a:lnTo>
                    <a:pt x="179569" y="31758"/>
                  </a:lnTo>
                  <a:lnTo>
                    <a:pt x="180685" y="66103"/>
                  </a:lnTo>
                  <a:lnTo>
                    <a:pt x="147601" y="78523"/>
                  </a:lnTo>
                  <a:lnTo>
                    <a:pt x="168193" y="63258"/>
                  </a:lnTo>
                  <a:lnTo>
                    <a:pt x="166825" y="40794"/>
                  </a:lnTo>
                  <a:lnTo>
                    <a:pt x="123301" y="68550"/>
                  </a:lnTo>
                  <a:lnTo>
                    <a:pt x="153109" y="33991"/>
                  </a:lnTo>
                  <a:lnTo>
                    <a:pt x="129025" y="19086"/>
                  </a:lnTo>
                  <a:lnTo>
                    <a:pt x="71965" y="15666"/>
                  </a:lnTo>
                  <a:lnTo>
                    <a:pt x="43165" y="48463"/>
                  </a:lnTo>
                  <a:lnTo>
                    <a:pt x="56485" y="15523"/>
                  </a:lnTo>
                  <a:lnTo>
                    <a:pt x="41509" y="23299"/>
                  </a:lnTo>
                  <a:lnTo>
                    <a:pt x="11521" y="60738"/>
                  </a:lnTo>
                  <a:lnTo>
                    <a:pt x="2521" y="72546"/>
                  </a:lnTo>
                  <a:lnTo>
                    <a:pt x="145" y="57966"/>
                  </a:lnTo>
                  <a:lnTo>
                    <a:pt x="29953" y="9043"/>
                  </a:lnTo>
                  <a:lnTo>
                    <a:pt x="73621" y="114"/>
                  </a:lnTo>
                </a:path>
              </a:pathLst>
            </a:custGeom>
            <a:solidFill>
              <a:srgbClr val="25799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Graphic 4">
              <a:extLst>
                <a:ext uri="{FF2B5EF4-FFF2-40B4-BE49-F238E27FC236}">
                  <a16:creationId xmlns:a16="http://schemas.microsoft.com/office/drawing/2014/main" id="{2A63F53B-899E-4870-9CD7-707DB26A9419}"/>
                </a:ext>
              </a:extLst>
            </p:cNvPr>
            <p:cNvSpPr/>
            <p:nvPr/>
          </p:nvSpPr>
          <p:spPr>
            <a:xfrm>
              <a:off x="5932179" y="4679431"/>
              <a:ext cx="21888" cy="15084"/>
            </a:xfrm>
            <a:custGeom>
              <a:avLst/>
              <a:gdLst>
                <a:gd name="connsiteX0" fmla="*/ 151 w 21888"/>
                <a:gd name="connsiteY0" fmla="*/ 15207 h 15084"/>
                <a:gd name="connsiteX1" fmla="*/ 259 w 21888"/>
                <a:gd name="connsiteY1" fmla="*/ 4335 h 15084"/>
                <a:gd name="connsiteX2" fmla="*/ 22039 w 21888"/>
                <a:gd name="connsiteY2" fmla="*/ 123 h 1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88" h="15084">
                  <a:moveTo>
                    <a:pt x="151" y="15207"/>
                  </a:moveTo>
                  <a:lnTo>
                    <a:pt x="259" y="4335"/>
                  </a:lnTo>
                  <a:lnTo>
                    <a:pt x="22039" y="123"/>
                  </a:lnTo>
                  <a:close/>
                </a:path>
              </a:pathLst>
            </a:custGeom>
            <a:solidFill>
              <a:srgbClr val="EAA9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Graphic 4">
              <a:extLst>
                <a:ext uri="{FF2B5EF4-FFF2-40B4-BE49-F238E27FC236}">
                  <a16:creationId xmlns:a16="http://schemas.microsoft.com/office/drawing/2014/main" id="{B4E6CDAB-1AFC-46C6-AA48-7ADD7DE71F7F}"/>
                </a:ext>
              </a:extLst>
            </p:cNvPr>
            <p:cNvSpPr/>
            <p:nvPr/>
          </p:nvSpPr>
          <p:spPr>
            <a:xfrm>
              <a:off x="5777091" y="4755894"/>
              <a:ext cx="136080" cy="220644"/>
            </a:xfrm>
            <a:custGeom>
              <a:avLst/>
              <a:gdLst>
                <a:gd name="connsiteX0" fmla="*/ 7560 w 136080"/>
                <a:gd name="connsiteY0" fmla="*/ 136 h 220644"/>
                <a:gd name="connsiteX1" fmla="*/ 144 w 136080"/>
                <a:gd name="connsiteY1" fmla="*/ 7445 h 220644"/>
                <a:gd name="connsiteX2" fmla="*/ 45432 w 136080"/>
                <a:gd name="connsiteY2" fmla="*/ 70769 h 220644"/>
                <a:gd name="connsiteX3" fmla="*/ 64152 w 136080"/>
                <a:gd name="connsiteY3" fmla="*/ 70949 h 220644"/>
                <a:gd name="connsiteX4" fmla="*/ 53604 w 136080"/>
                <a:gd name="connsiteY4" fmla="*/ 94673 h 220644"/>
                <a:gd name="connsiteX5" fmla="*/ 136224 w 136080"/>
                <a:gd name="connsiteY5" fmla="*/ 220781 h 220644"/>
                <a:gd name="connsiteX6" fmla="*/ 132767 w 136080"/>
                <a:gd name="connsiteY6" fmla="*/ 84953 h 220644"/>
                <a:gd name="connsiteX7" fmla="*/ 113796 w 136080"/>
                <a:gd name="connsiteY7" fmla="*/ 67349 h 220644"/>
                <a:gd name="connsiteX8" fmla="*/ 127727 w 136080"/>
                <a:gd name="connsiteY8" fmla="*/ 63424 h 220644"/>
                <a:gd name="connsiteX9" fmla="*/ 98927 w 136080"/>
                <a:gd name="connsiteY9" fmla="*/ 14860 h 220644"/>
                <a:gd name="connsiteX10" fmla="*/ 7560 w 136080"/>
                <a:gd name="connsiteY10" fmla="*/ 136 h 2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080" h="220644">
                  <a:moveTo>
                    <a:pt x="7560" y="136"/>
                  </a:moveTo>
                  <a:lnTo>
                    <a:pt x="144" y="7445"/>
                  </a:lnTo>
                  <a:lnTo>
                    <a:pt x="45432" y="70769"/>
                  </a:lnTo>
                  <a:lnTo>
                    <a:pt x="64152" y="70949"/>
                  </a:lnTo>
                  <a:lnTo>
                    <a:pt x="53604" y="94673"/>
                  </a:lnTo>
                  <a:lnTo>
                    <a:pt x="136224" y="220781"/>
                  </a:lnTo>
                  <a:lnTo>
                    <a:pt x="132767" y="84953"/>
                  </a:lnTo>
                  <a:lnTo>
                    <a:pt x="113796" y="67349"/>
                  </a:lnTo>
                  <a:lnTo>
                    <a:pt x="127727" y="63424"/>
                  </a:lnTo>
                  <a:lnTo>
                    <a:pt x="98927" y="14860"/>
                  </a:lnTo>
                  <a:lnTo>
                    <a:pt x="7560" y="136"/>
                  </a:lnTo>
                </a:path>
              </a:pathLst>
            </a:custGeom>
            <a:solidFill>
              <a:srgbClr val="07385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Graphic 4">
              <a:extLst>
                <a:ext uri="{FF2B5EF4-FFF2-40B4-BE49-F238E27FC236}">
                  <a16:creationId xmlns:a16="http://schemas.microsoft.com/office/drawing/2014/main" id="{694E0F13-0C82-4BF6-BC0F-C4400437443F}"/>
                </a:ext>
              </a:extLst>
            </p:cNvPr>
            <p:cNvSpPr/>
            <p:nvPr/>
          </p:nvSpPr>
          <p:spPr>
            <a:xfrm>
              <a:off x="5833610" y="4776666"/>
              <a:ext cx="68183" cy="144684"/>
            </a:xfrm>
            <a:custGeom>
              <a:avLst/>
              <a:gdLst>
                <a:gd name="connsiteX0" fmla="*/ 145 w 68183"/>
                <a:gd name="connsiteY0" fmla="*/ 18712 h 144684"/>
                <a:gd name="connsiteX1" fmla="*/ 68329 w 68183"/>
                <a:gd name="connsiteY1" fmla="*/ 144820 h 144684"/>
                <a:gd name="connsiteX2" fmla="*/ 44425 w 68183"/>
                <a:gd name="connsiteY2" fmla="*/ 21664 h 144684"/>
                <a:gd name="connsiteX3" fmla="*/ 26677 w 68183"/>
                <a:gd name="connsiteY3" fmla="*/ 135 h 144684"/>
                <a:gd name="connsiteX4" fmla="*/ 10010 w 68183"/>
                <a:gd name="connsiteY4" fmla="*/ 25192 h 144684"/>
                <a:gd name="connsiteX5" fmla="*/ 145 w 68183"/>
                <a:gd name="connsiteY5" fmla="*/ 18712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83" h="144684">
                  <a:moveTo>
                    <a:pt x="145" y="18712"/>
                  </a:moveTo>
                  <a:lnTo>
                    <a:pt x="68329" y="144820"/>
                  </a:lnTo>
                  <a:lnTo>
                    <a:pt x="44425" y="21664"/>
                  </a:lnTo>
                  <a:lnTo>
                    <a:pt x="26677" y="135"/>
                  </a:lnTo>
                  <a:lnTo>
                    <a:pt x="10010" y="25192"/>
                  </a:lnTo>
                  <a:lnTo>
                    <a:pt x="145" y="18712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Graphic 4">
              <a:extLst>
                <a:ext uri="{FF2B5EF4-FFF2-40B4-BE49-F238E27FC236}">
                  <a16:creationId xmlns:a16="http://schemas.microsoft.com/office/drawing/2014/main" id="{D858815C-1DB8-4ABE-B3AC-BFDF20464E0D}"/>
                </a:ext>
              </a:extLst>
            </p:cNvPr>
            <p:cNvSpPr/>
            <p:nvPr/>
          </p:nvSpPr>
          <p:spPr>
            <a:xfrm>
              <a:off x="5784506" y="4731990"/>
              <a:ext cx="93420" cy="67824"/>
            </a:xfrm>
            <a:custGeom>
              <a:avLst/>
              <a:gdLst>
                <a:gd name="connsiteX0" fmla="*/ 143 w 93420"/>
                <a:gd name="connsiteY0" fmla="*/ 24033 h 67824"/>
                <a:gd name="connsiteX1" fmla="*/ 18574 w 93420"/>
                <a:gd name="connsiteY1" fmla="*/ 129 h 67824"/>
                <a:gd name="connsiteX2" fmla="*/ 75058 w 93420"/>
                <a:gd name="connsiteY2" fmla="*/ 31629 h 67824"/>
                <a:gd name="connsiteX3" fmla="*/ 80963 w 93420"/>
                <a:gd name="connsiteY3" fmla="*/ 20397 h 67824"/>
                <a:gd name="connsiteX4" fmla="*/ 91511 w 93420"/>
                <a:gd name="connsiteY4" fmla="*/ 38757 h 67824"/>
                <a:gd name="connsiteX5" fmla="*/ 93563 w 93420"/>
                <a:gd name="connsiteY5" fmla="*/ 64389 h 67824"/>
                <a:gd name="connsiteX6" fmla="*/ 75275 w 93420"/>
                <a:gd name="connsiteY6" fmla="*/ 42393 h 67824"/>
                <a:gd name="connsiteX7" fmla="*/ 58427 w 93420"/>
                <a:gd name="connsiteY7" fmla="*/ 67953 h 67824"/>
                <a:gd name="connsiteX8" fmla="*/ 143 w 93420"/>
                <a:gd name="connsiteY8" fmla="*/ 24033 h 6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20" h="67824">
                  <a:moveTo>
                    <a:pt x="143" y="24033"/>
                  </a:moveTo>
                  <a:lnTo>
                    <a:pt x="18574" y="129"/>
                  </a:lnTo>
                  <a:lnTo>
                    <a:pt x="75058" y="31629"/>
                  </a:lnTo>
                  <a:lnTo>
                    <a:pt x="80963" y="20397"/>
                  </a:lnTo>
                  <a:lnTo>
                    <a:pt x="91511" y="38757"/>
                  </a:lnTo>
                  <a:lnTo>
                    <a:pt x="93563" y="64389"/>
                  </a:lnTo>
                  <a:lnTo>
                    <a:pt x="75275" y="42393"/>
                  </a:lnTo>
                  <a:lnTo>
                    <a:pt x="58427" y="67953"/>
                  </a:lnTo>
                  <a:lnTo>
                    <a:pt x="143" y="24033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4">
              <a:extLst>
                <a:ext uri="{FF2B5EF4-FFF2-40B4-BE49-F238E27FC236}">
                  <a16:creationId xmlns:a16="http://schemas.microsoft.com/office/drawing/2014/main" id="{CAE779F6-3A3E-4073-ADBC-557BD4B3729A}"/>
                </a:ext>
              </a:extLst>
            </p:cNvPr>
            <p:cNvSpPr/>
            <p:nvPr/>
          </p:nvSpPr>
          <p:spPr>
            <a:xfrm>
              <a:off x="5852727" y="4776631"/>
              <a:ext cx="19295" cy="21455"/>
            </a:xfrm>
            <a:custGeom>
              <a:avLst/>
              <a:gdLst>
                <a:gd name="connsiteX0" fmla="*/ 145 w 19295"/>
                <a:gd name="connsiteY0" fmla="*/ 11254 h 21455"/>
                <a:gd name="connsiteX1" fmla="*/ 7381 w 19295"/>
                <a:gd name="connsiteY1" fmla="*/ 21514 h 21455"/>
                <a:gd name="connsiteX2" fmla="*/ 15697 w 19295"/>
                <a:gd name="connsiteY2" fmla="*/ 21586 h 21455"/>
                <a:gd name="connsiteX3" fmla="*/ 19441 w 19295"/>
                <a:gd name="connsiteY3" fmla="*/ 14566 h 21455"/>
                <a:gd name="connsiteX4" fmla="*/ 7561 w 19295"/>
                <a:gd name="connsiteY4" fmla="*/ 130 h 21455"/>
                <a:gd name="connsiteX5" fmla="*/ 145 w 19295"/>
                <a:gd name="connsiteY5" fmla="*/ 11254 h 2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95" h="21455">
                  <a:moveTo>
                    <a:pt x="145" y="11254"/>
                  </a:moveTo>
                  <a:lnTo>
                    <a:pt x="7381" y="21514"/>
                  </a:lnTo>
                  <a:lnTo>
                    <a:pt x="15697" y="21586"/>
                  </a:lnTo>
                  <a:lnTo>
                    <a:pt x="19441" y="14566"/>
                  </a:lnTo>
                  <a:lnTo>
                    <a:pt x="7561" y="130"/>
                  </a:lnTo>
                  <a:lnTo>
                    <a:pt x="145" y="11254"/>
                  </a:lnTo>
                </a:path>
              </a:pathLst>
            </a:custGeom>
            <a:solidFill>
              <a:srgbClr val="FD622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4">
              <a:extLst>
                <a:ext uri="{FF2B5EF4-FFF2-40B4-BE49-F238E27FC236}">
                  <a16:creationId xmlns:a16="http://schemas.microsoft.com/office/drawing/2014/main" id="{BAA3C061-2571-4B9D-A0A3-92B4E72F9BC7}"/>
                </a:ext>
              </a:extLst>
            </p:cNvPr>
            <p:cNvSpPr/>
            <p:nvPr/>
          </p:nvSpPr>
          <p:spPr>
            <a:xfrm>
              <a:off x="5859926" y="4798698"/>
              <a:ext cx="41867" cy="122652"/>
            </a:xfrm>
            <a:custGeom>
              <a:avLst/>
              <a:gdLst>
                <a:gd name="connsiteX0" fmla="*/ 146 w 41867"/>
                <a:gd name="connsiteY0" fmla="*/ 136 h 122652"/>
                <a:gd name="connsiteX1" fmla="*/ 11559 w 41867"/>
                <a:gd name="connsiteY1" fmla="*/ 66448 h 122652"/>
                <a:gd name="connsiteX2" fmla="*/ 42014 w 41867"/>
                <a:gd name="connsiteY2" fmla="*/ 122789 h 122652"/>
                <a:gd name="connsiteX3" fmla="*/ 30710 w 41867"/>
                <a:gd name="connsiteY3" fmla="*/ 64432 h 122652"/>
                <a:gd name="connsiteX4" fmla="*/ 8498 w 41867"/>
                <a:gd name="connsiteY4" fmla="*/ 209 h 122652"/>
                <a:gd name="connsiteX5" fmla="*/ 146 w 41867"/>
                <a:gd name="connsiteY5" fmla="*/ 136 h 12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67" h="122652">
                  <a:moveTo>
                    <a:pt x="146" y="136"/>
                  </a:moveTo>
                  <a:lnTo>
                    <a:pt x="11559" y="66448"/>
                  </a:lnTo>
                  <a:lnTo>
                    <a:pt x="42014" y="122789"/>
                  </a:lnTo>
                  <a:lnTo>
                    <a:pt x="30710" y="64432"/>
                  </a:lnTo>
                  <a:lnTo>
                    <a:pt x="8498" y="209"/>
                  </a:lnTo>
                  <a:lnTo>
                    <a:pt x="146" y="136"/>
                  </a:lnTo>
                </a:path>
              </a:pathLst>
            </a:custGeom>
            <a:solidFill>
              <a:srgbClr val="FD622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BC4B22-2BC7-4093-8AAE-5A5549AEEB6D}"/>
              </a:ext>
            </a:extLst>
          </p:cNvPr>
          <p:cNvGrpSpPr/>
          <p:nvPr/>
        </p:nvGrpSpPr>
        <p:grpSpPr>
          <a:xfrm>
            <a:off x="7438851" y="4912210"/>
            <a:ext cx="792386" cy="1399690"/>
            <a:chOff x="4907670" y="1217617"/>
            <a:chExt cx="2584323" cy="4674174"/>
          </a:xfrm>
        </p:grpSpPr>
        <p:sp>
          <p:nvSpPr>
            <p:cNvPr id="111" name="Graphic 96">
              <a:extLst>
                <a:ext uri="{FF2B5EF4-FFF2-40B4-BE49-F238E27FC236}">
                  <a16:creationId xmlns:a16="http://schemas.microsoft.com/office/drawing/2014/main" id="{C5765AB0-8021-4541-B537-FFA43B7C83EB}"/>
                </a:ext>
              </a:extLst>
            </p:cNvPr>
            <p:cNvSpPr/>
            <p:nvPr/>
          </p:nvSpPr>
          <p:spPr>
            <a:xfrm>
              <a:off x="4948709" y="1331914"/>
              <a:ext cx="744746" cy="999314"/>
            </a:xfrm>
            <a:custGeom>
              <a:avLst/>
              <a:gdLst>
                <a:gd name="connsiteX0" fmla="*/ 24167 w 744746"/>
                <a:gd name="connsiteY0" fmla="*/ 251756 h 999314"/>
                <a:gd name="connsiteX1" fmla="*/ 53939 w 744746"/>
                <a:gd name="connsiteY1" fmla="*/ 638864 h 999314"/>
                <a:gd name="connsiteX2" fmla="*/ 89939 w 744746"/>
                <a:gd name="connsiteY2" fmla="*/ 855152 h 999314"/>
                <a:gd name="connsiteX3" fmla="*/ 152651 w 744746"/>
                <a:gd name="connsiteY3" fmla="*/ 999297 h 999314"/>
                <a:gd name="connsiteX4" fmla="*/ 741935 w 744746"/>
                <a:gd name="connsiteY4" fmla="*/ 839456 h 999314"/>
                <a:gd name="connsiteX5" fmla="*/ 716844 w 744746"/>
                <a:gd name="connsiteY5" fmla="*/ 659240 h 999314"/>
                <a:gd name="connsiteX6" fmla="*/ 724692 w 744746"/>
                <a:gd name="connsiteY6" fmla="*/ 278396 h 999314"/>
                <a:gd name="connsiteX7" fmla="*/ 494291 w 744746"/>
                <a:gd name="connsiteY7" fmla="*/ 7280 h 999314"/>
                <a:gd name="connsiteX8" fmla="*/ 285887 w 744746"/>
                <a:gd name="connsiteY8" fmla="*/ 35504 h 999314"/>
                <a:gd name="connsiteX9" fmla="*/ 24167 w 744746"/>
                <a:gd name="connsiteY9" fmla="*/ 251756 h 99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4746" h="999314">
                  <a:moveTo>
                    <a:pt x="24167" y="251756"/>
                  </a:moveTo>
                  <a:cubicBezTo>
                    <a:pt x="-19536" y="411200"/>
                    <a:pt x="-924" y="544796"/>
                    <a:pt x="53939" y="638864"/>
                  </a:cubicBezTo>
                  <a:cubicBezTo>
                    <a:pt x="108768" y="732896"/>
                    <a:pt x="90551" y="778508"/>
                    <a:pt x="89939" y="855152"/>
                  </a:cubicBezTo>
                  <a:cubicBezTo>
                    <a:pt x="89400" y="931797"/>
                    <a:pt x="152651" y="999297"/>
                    <a:pt x="152651" y="999297"/>
                  </a:cubicBezTo>
                  <a:lnTo>
                    <a:pt x="741935" y="839456"/>
                  </a:lnTo>
                  <a:cubicBezTo>
                    <a:pt x="741935" y="839456"/>
                    <a:pt x="712164" y="779912"/>
                    <a:pt x="716844" y="659240"/>
                  </a:cubicBezTo>
                  <a:cubicBezTo>
                    <a:pt x="721560" y="538568"/>
                    <a:pt x="771708" y="414728"/>
                    <a:pt x="724692" y="278396"/>
                  </a:cubicBezTo>
                  <a:cubicBezTo>
                    <a:pt x="677676" y="142064"/>
                    <a:pt x="578928" y="33920"/>
                    <a:pt x="494291" y="7280"/>
                  </a:cubicBezTo>
                  <a:cubicBezTo>
                    <a:pt x="409692" y="-19360"/>
                    <a:pt x="285887" y="35504"/>
                    <a:pt x="285887" y="35504"/>
                  </a:cubicBezTo>
                  <a:cubicBezTo>
                    <a:pt x="173136" y="21428"/>
                    <a:pt x="67836" y="92312"/>
                    <a:pt x="24167" y="251756"/>
                  </a:cubicBezTo>
                </a:path>
              </a:pathLst>
            </a:custGeom>
            <a:solidFill>
              <a:srgbClr val="74232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Graphic 96">
              <a:extLst>
                <a:ext uri="{FF2B5EF4-FFF2-40B4-BE49-F238E27FC236}">
                  <a16:creationId xmlns:a16="http://schemas.microsoft.com/office/drawing/2014/main" id="{BE652720-195F-4A34-BD57-879983186453}"/>
                </a:ext>
              </a:extLst>
            </p:cNvPr>
            <p:cNvSpPr/>
            <p:nvPr/>
          </p:nvSpPr>
          <p:spPr>
            <a:xfrm>
              <a:off x="5225124" y="5451674"/>
              <a:ext cx="265441" cy="255241"/>
            </a:xfrm>
            <a:custGeom>
              <a:avLst/>
              <a:gdLst>
                <a:gd name="connsiteX0" fmla="*/ 260684 w 265441"/>
                <a:gd name="connsiteY0" fmla="*/ 271 h 255241"/>
                <a:gd name="connsiteX1" fmla="*/ 263851 w 265441"/>
                <a:gd name="connsiteY1" fmla="*/ 155503 h 255241"/>
                <a:gd name="connsiteX2" fmla="*/ 255860 w 265441"/>
                <a:gd name="connsiteY2" fmla="*/ 243487 h 255241"/>
                <a:gd name="connsiteX3" fmla="*/ 8684 w 265441"/>
                <a:gd name="connsiteY3" fmla="*/ 252271 h 255241"/>
                <a:gd name="connsiteX4" fmla="*/ 52675 w 265441"/>
                <a:gd name="connsiteY4" fmla="*/ 157087 h 255241"/>
                <a:gd name="connsiteX5" fmla="*/ 122264 w 265441"/>
                <a:gd name="connsiteY5" fmla="*/ 124255 h 255241"/>
                <a:gd name="connsiteX6" fmla="*/ 152648 w 265441"/>
                <a:gd name="connsiteY6" fmla="*/ 16255 h 255241"/>
                <a:gd name="connsiteX7" fmla="*/ 260684 w 265441"/>
                <a:gd name="connsiteY7" fmla="*/ 271 h 255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441" h="255241">
                  <a:moveTo>
                    <a:pt x="260684" y="271"/>
                  </a:moveTo>
                  <a:cubicBezTo>
                    <a:pt x="261475" y="18667"/>
                    <a:pt x="260684" y="121087"/>
                    <a:pt x="263851" y="155503"/>
                  </a:cubicBezTo>
                  <a:cubicBezTo>
                    <a:pt x="267055" y="189847"/>
                    <a:pt x="265472" y="233083"/>
                    <a:pt x="255860" y="243487"/>
                  </a:cubicBezTo>
                  <a:cubicBezTo>
                    <a:pt x="246248" y="253856"/>
                    <a:pt x="32696" y="259471"/>
                    <a:pt x="8684" y="252271"/>
                  </a:cubicBezTo>
                  <a:cubicBezTo>
                    <a:pt x="-15329" y="245035"/>
                    <a:pt x="13472" y="178687"/>
                    <a:pt x="52675" y="157087"/>
                  </a:cubicBezTo>
                  <a:cubicBezTo>
                    <a:pt x="91879" y="135487"/>
                    <a:pt x="122264" y="124255"/>
                    <a:pt x="122264" y="124255"/>
                  </a:cubicBezTo>
                  <a:lnTo>
                    <a:pt x="152648" y="16255"/>
                  </a:lnTo>
                  <a:lnTo>
                    <a:pt x="260684" y="271"/>
                  </a:lnTo>
                </a:path>
              </a:pathLst>
            </a:custGeom>
            <a:solidFill>
              <a:srgbClr val="FAD4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Graphic 96">
              <a:extLst>
                <a:ext uri="{FF2B5EF4-FFF2-40B4-BE49-F238E27FC236}">
                  <a16:creationId xmlns:a16="http://schemas.microsoft.com/office/drawing/2014/main" id="{668A0212-16A4-43AF-AD12-4ABDCBAE17FB}"/>
                </a:ext>
              </a:extLst>
            </p:cNvPr>
            <p:cNvSpPr/>
            <p:nvPr/>
          </p:nvSpPr>
          <p:spPr>
            <a:xfrm>
              <a:off x="5172674" y="5567477"/>
              <a:ext cx="324531" cy="148035"/>
            </a:xfrm>
            <a:custGeom>
              <a:avLst/>
              <a:gdLst>
                <a:gd name="connsiteX0" fmla="*/ 126761 w 324531"/>
                <a:gd name="connsiteY0" fmla="*/ 7666 h 148035"/>
                <a:gd name="connsiteX1" fmla="*/ 222304 w 324531"/>
                <a:gd name="connsiteY1" fmla="*/ 11193 h 148035"/>
                <a:gd name="connsiteX2" fmla="*/ 259133 w 324531"/>
                <a:gd name="connsiteY2" fmla="*/ 62889 h 148035"/>
                <a:gd name="connsiteX3" fmla="*/ 317633 w 324531"/>
                <a:gd name="connsiteY3" fmla="*/ 61017 h 148035"/>
                <a:gd name="connsiteX4" fmla="*/ 323177 w 324531"/>
                <a:gd name="connsiteY4" fmla="*/ 132874 h 148035"/>
                <a:gd name="connsiteX5" fmla="*/ 51160 w 324531"/>
                <a:gd name="connsiteY5" fmla="*/ 146481 h 148035"/>
                <a:gd name="connsiteX6" fmla="*/ -68 w 324531"/>
                <a:gd name="connsiteY6" fmla="*/ 124054 h 148035"/>
                <a:gd name="connsiteX7" fmla="*/ 50368 w 324531"/>
                <a:gd name="connsiteY7" fmla="*/ 47266 h 148035"/>
                <a:gd name="connsiteX8" fmla="*/ 126761 w 324531"/>
                <a:gd name="connsiteY8" fmla="*/ 7666 h 14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531" h="148035">
                  <a:moveTo>
                    <a:pt x="126761" y="7666"/>
                  </a:moveTo>
                  <a:cubicBezTo>
                    <a:pt x="134320" y="3670"/>
                    <a:pt x="197896" y="-8499"/>
                    <a:pt x="222304" y="11193"/>
                  </a:cubicBezTo>
                  <a:cubicBezTo>
                    <a:pt x="246748" y="30885"/>
                    <a:pt x="259133" y="62889"/>
                    <a:pt x="259133" y="62889"/>
                  </a:cubicBezTo>
                  <a:lnTo>
                    <a:pt x="317633" y="61017"/>
                  </a:lnTo>
                  <a:cubicBezTo>
                    <a:pt x="317633" y="61017"/>
                    <a:pt x="327964" y="116889"/>
                    <a:pt x="323177" y="132874"/>
                  </a:cubicBezTo>
                  <a:cubicBezTo>
                    <a:pt x="318316" y="148858"/>
                    <a:pt x="81544" y="150442"/>
                    <a:pt x="51160" y="146481"/>
                  </a:cubicBezTo>
                  <a:cubicBezTo>
                    <a:pt x="20740" y="142485"/>
                    <a:pt x="-860" y="140865"/>
                    <a:pt x="-68" y="124054"/>
                  </a:cubicBezTo>
                  <a:cubicBezTo>
                    <a:pt x="796" y="107278"/>
                    <a:pt x="8752" y="78477"/>
                    <a:pt x="50368" y="47266"/>
                  </a:cubicBezTo>
                  <a:cubicBezTo>
                    <a:pt x="91948" y="16054"/>
                    <a:pt x="126761" y="7666"/>
                    <a:pt x="126761" y="7666"/>
                  </a:cubicBezTo>
                </a:path>
              </a:pathLst>
            </a:custGeom>
            <a:solidFill>
              <a:srgbClr val="38323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Graphic 96">
              <a:extLst>
                <a:ext uri="{FF2B5EF4-FFF2-40B4-BE49-F238E27FC236}">
                  <a16:creationId xmlns:a16="http://schemas.microsoft.com/office/drawing/2014/main" id="{9DB12566-A627-41CE-A2AA-CA1A31DEAC2D}"/>
                </a:ext>
              </a:extLst>
            </p:cNvPr>
            <p:cNvSpPr/>
            <p:nvPr/>
          </p:nvSpPr>
          <p:spPr>
            <a:xfrm>
              <a:off x="5219063" y="1884936"/>
              <a:ext cx="399249" cy="719511"/>
            </a:xfrm>
            <a:custGeom>
              <a:avLst/>
              <a:gdLst>
                <a:gd name="connsiteX0" fmla="*/ -82 w 399249"/>
                <a:gd name="connsiteY0" fmla="*/ 28778 h 719511"/>
                <a:gd name="connsiteX1" fmla="*/ 49490 w 399249"/>
                <a:gd name="connsiteY1" fmla="*/ 246398 h 719511"/>
                <a:gd name="connsiteX2" fmla="*/ 1322 w 399249"/>
                <a:gd name="connsiteY2" fmla="*/ 296510 h 719511"/>
                <a:gd name="connsiteX3" fmla="*/ 302282 w 399249"/>
                <a:gd name="connsiteY3" fmla="*/ 710402 h 719511"/>
                <a:gd name="connsiteX4" fmla="*/ 379573 w 399249"/>
                <a:gd name="connsiteY4" fmla="*/ 202225 h 719511"/>
                <a:gd name="connsiteX5" fmla="*/ 305522 w 399249"/>
                <a:gd name="connsiteY5" fmla="*/ 187214 h 719511"/>
                <a:gd name="connsiteX6" fmla="*/ 236726 w 399249"/>
                <a:gd name="connsiteY6" fmla="*/ 14 h 719511"/>
                <a:gd name="connsiteX7" fmla="*/ -82 w 399249"/>
                <a:gd name="connsiteY7" fmla="*/ 28778 h 719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49" h="719511">
                  <a:moveTo>
                    <a:pt x="-82" y="28778"/>
                  </a:moveTo>
                  <a:cubicBezTo>
                    <a:pt x="-82" y="28778"/>
                    <a:pt x="54314" y="209606"/>
                    <a:pt x="49490" y="246398"/>
                  </a:cubicBezTo>
                  <a:cubicBezTo>
                    <a:pt x="44701" y="283226"/>
                    <a:pt x="1322" y="296510"/>
                    <a:pt x="1322" y="296510"/>
                  </a:cubicBezTo>
                  <a:cubicBezTo>
                    <a:pt x="21121" y="414050"/>
                    <a:pt x="144422" y="781826"/>
                    <a:pt x="302282" y="710402"/>
                  </a:cubicBezTo>
                  <a:cubicBezTo>
                    <a:pt x="457586" y="640130"/>
                    <a:pt x="379573" y="202225"/>
                    <a:pt x="379573" y="202225"/>
                  </a:cubicBezTo>
                  <a:cubicBezTo>
                    <a:pt x="349982" y="198770"/>
                    <a:pt x="324206" y="211982"/>
                    <a:pt x="305522" y="187214"/>
                  </a:cubicBezTo>
                  <a:cubicBezTo>
                    <a:pt x="284822" y="159890"/>
                    <a:pt x="236726" y="14"/>
                    <a:pt x="236726" y="14"/>
                  </a:cubicBezTo>
                  <a:lnTo>
                    <a:pt x="-82" y="28778"/>
                  </a:lnTo>
                </a:path>
              </a:pathLst>
            </a:custGeom>
            <a:solidFill>
              <a:srgbClr val="EAB69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96">
              <a:extLst>
                <a:ext uri="{FF2B5EF4-FFF2-40B4-BE49-F238E27FC236}">
                  <a16:creationId xmlns:a16="http://schemas.microsoft.com/office/drawing/2014/main" id="{3F1D5524-3810-488C-A521-7CEAF9898984}"/>
                </a:ext>
              </a:extLst>
            </p:cNvPr>
            <p:cNvSpPr/>
            <p:nvPr/>
          </p:nvSpPr>
          <p:spPr>
            <a:xfrm>
              <a:off x="5168411" y="3528157"/>
              <a:ext cx="428831" cy="2030365"/>
            </a:xfrm>
            <a:custGeom>
              <a:avLst/>
              <a:gdLst>
                <a:gd name="connsiteX0" fmla="*/ -85 w 428831"/>
                <a:gd name="connsiteY0" fmla="*/ 191 h 2030365"/>
                <a:gd name="connsiteX1" fmla="*/ 160007 w 428831"/>
                <a:gd name="connsiteY1" fmla="*/ 2019721 h 2030365"/>
                <a:gd name="connsiteX2" fmla="*/ 327874 w 428831"/>
                <a:gd name="connsiteY2" fmla="*/ 2030557 h 2030365"/>
                <a:gd name="connsiteX3" fmla="*/ 428747 w 428831"/>
                <a:gd name="connsiteY3" fmla="*/ 19812 h 2030365"/>
                <a:gd name="connsiteX4" fmla="*/ -85 w 428831"/>
                <a:gd name="connsiteY4" fmla="*/ 191 h 203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831" h="2030365">
                  <a:moveTo>
                    <a:pt x="-85" y="191"/>
                  </a:moveTo>
                  <a:cubicBezTo>
                    <a:pt x="17950" y="882048"/>
                    <a:pt x="37858" y="1346268"/>
                    <a:pt x="160007" y="2019721"/>
                  </a:cubicBezTo>
                  <a:lnTo>
                    <a:pt x="327874" y="2030557"/>
                  </a:lnTo>
                  <a:lnTo>
                    <a:pt x="428747" y="19812"/>
                  </a:lnTo>
                  <a:lnTo>
                    <a:pt x="-85" y="191"/>
                  </a:lnTo>
                </a:path>
              </a:pathLst>
            </a:custGeom>
            <a:solidFill>
              <a:srgbClr val="2E7F9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96">
              <a:extLst>
                <a:ext uri="{FF2B5EF4-FFF2-40B4-BE49-F238E27FC236}">
                  <a16:creationId xmlns:a16="http://schemas.microsoft.com/office/drawing/2014/main" id="{C77BF677-5E5B-44BB-A9EA-5CC4C56630B7}"/>
                </a:ext>
              </a:extLst>
            </p:cNvPr>
            <p:cNvSpPr/>
            <p:nvPr/>
          </p:nvSpPr>
          <p:spPr>
            <a:xfrm>
              <a:off x="5172658" y="3706033"/>
              <a:ext cx="416664" cy="1852488"/>
            </a:xfrm>
            <a:custGeom>
              <a:avLst/>
              <a:gdLst>
                <a:gd name="connsiteX0" fmla="*/ -85 w 416664"/>
                <a:gd name="connsiteY0" fmla="*/ 20142 h 1852488"/>
                <a:gd name="connsiteX1" fmla="*/ 4595 w 416664"/>
                <a:gd name="connsiteY1" fmla="*/ 205974 h 1852488"/>
                <a:gd name="connsiteX2" fmla="*/ 223763 w 416664"/>
                <a:gd name="connsiteY2" fmla="*/ 219582 h 1852488"/>
                <a:gd name="connsiteX3" fmla="*/ 205115 w 416664"/>
                <a:gd name="connsiteY3" fmla="*/ 1761823 h 1852488"/>
                <a:gd name="connsiteX4" fmla="*/ 232763 w 416664"/>
                <a:gd name="connsiteY4" fmla="*/ 1846819 h 1852488"/>
                <a:gd name="connsiteX5" fmla="*/ 323627 w 416664"/>
                <a:gd name="connsiteY5" fmla="*/ 1852687 h 1852488"/>
                <a:gd name="connsiteX6" fmla="*/ 416579 w 416664"/>
                <a:gd name="connsiteY6" fmla="*/ 198 h 1852488"/>
                <a:gd name="connsiteX7" fmla="*/ -85 w 416664"/>
                <a:gd name="connsiteY7" fmla="*/ 20142 h 1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664" h="1852488">
                  <a:moveTo>
                    <a:pt x="-85" y="20142"/>
                  </a:moveTo>
                  <a:cubicBezTo>
                    <a:pt x="1426" y="84258"/>
                    <a:pt x="2939" y="146106"/>
                    <a:pt x="4595" y="205974"/>
                  </a:cubicBezTo>
                  <a:cubicBezTo>
                    <a:pt x="103019" y="211554"/>
                    <a:pt x="223763" y="219582"/>
                    <a:pt x="223763" y="219582"/>
                  </a:cubicBezTo>
                  <a:cubicBezTo>
                    <a:pt x="223763" y="219582"/>
                    <a:pt x="187511" y="1704367"/>
                    <a:pt x="205115" y="1761823"/>
                  </a:cubicBezTo>
                  <a:cubicBezTo>
                    <a:pt x="212423" y="1785619"/>
                    <a:pt x="222935" y="1817552"/>
                    <a:pt x="232763" y="1846819"/>
                  </a:cubicBezTo>
                  <a:lnTo>
                    <a:pt x="323627" y="1852687"/>
                  </a:lnTo>
                  <a:lnTo>
                    <a:pt x="416579" y="198"/>
                  </a:lnTo>
                  <a:lnTo>
                    <a:pt x="-85" y="20142"/>
                  </a:lnTo>
                </a:path>
              </a:pathLst>
            </a:custGeom>
            <a:solidFill>
              <a:srgbClr val="2C778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Graphic 96">
              <a:extLst>
                <a:ext uri="{FF2B5EF4-FFF2-40B4-BE49-F238E27FC236}">
                  <a16:creationId xmlns:a16="http://schemas.microsoft.com/office/drawing/2014/main" id="{DE9CD56F-5689-49A4-98DA-BDFC65197D8D}"/>
                </a:ext>
              </a:extLst>
            </p:cNvPr>
            <p:cNvSpPr/>
            <p:nvPr/>
          </p:nvSpPr>
          <p:spPr>
            <a:xfrm>
              <a:off x="5803674" y="5466938"/>
              <a:ext cx="266029" cy="253163"/>
            </a:xfrm>
            <a:custGeom>
              <a:avLst/>
              <a:gdLst>
                <a:gd name="connsiteX0" fmla="*/ 2506 w 266029"/>
                <a:gd name="connsiteY0" fmla="*/ 272 h 253163"/>
                <a:gd name="connsiteX1" fmla="*/ 1102 w 266029"/>
                <a:gd name="connsiteY1" fmla="*/ 155505 h 253163"/>
                <a:gd name="connsiteX2" fmla="*/ 10102 w 266029"/>
                <a:gd name="connsiteY2" fmla="*/ 243345 h 253163"/>
                <a:gd name="connsiteX3" fmla="*/ 257387 w 266029"/>
                <a:gd name="connsiteY3" fmla="*/ 249285 h 253163"/>
                <a:gd name="connsiteX4" fmla="*/ 212278 w 266029"/>
                <a:gd name="connsiteY4" fmla="*/ 154641 h 253163"/>
                <a:gd name="connsiteX5" fmla="*/ 142330 w 266029"/>
                <a:gd name="connsiteY5" fmla="*/ 122637 h 253163"/>
                <a:gd name="connsiteX6" fmla="*/ 110686 w 266029"/>
                <a:gd name="connsiteY6" fmla="*/ 14996 h 253163"/>
                <a:gd name="connsiteX7" fmla="*/ 2506 w 266029"/>
                <a:gd name="connsiteY7" fmla="*/ 272 h 25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029" h="253163">
                  <a:moveTo>
                    <a:pt x="2506" y="272"/>
                  </a:moveTo>
                  <a:cubicBezTo>
                    <a:pt x="1894" y="18669"/>
                    <a:pt x="3910" y="121053"/>
                    <a:pt x="1102" y="155505"/>
                  </a:cubicBezTo>
                  <a:cubicBezTo>
                    <a:pt x="-1706" y="189921"/>
                    <a:pt x="419" y="233085"/>
                    <a:pt x="10102" y="243345"/>
                  </a:cubicBezTo>
                  <a:cubicBezTo>
                    <a:pt x="19823" y="253677"/>
                    <a:pt x="233483" y="256809"/>
                    <a:pt x="257387" y="249285"/>
                  </a:cubicBezTo>
                  <a:cubicBezTo>
                    <a:pt x="281326" y="241868"/>
                    <a:pt x="251734" y="175772"/>
                    <a:pt x="212278" y="154641"/>
                  </a:cubicBezTo>
                  <a:cubicBezTo>
                    <a:pt x="172858" y="133509"/>
                    <a:pt x="142330" y="122637"/>
                    <a:pt x="142330" y="122637"/>
                  </a:cubicBezTo>
                  <a:lnTo>
                    <a:pt x="110686" y="14996"/>
                  </a:lnTo>
                  <a:lnTo>
                    <a:pt x="2506" y="272"/>
                  </a:lnTo>
                </a:path>
              </a:pathLst>
            </a:custGeom>
            <a:solidFill>
              <a:srgbClr val="FAD4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Graphic 96">
              <a:extLst>
                <a:ext uri="{FF2B5EF4-FFF2-40B4-BE49-F238E27FC236}">
                  <a16:creationId xmlns:a16="http://schemas.microsoft.com/office/drawing/2014/main" id="{889EE606-DD41-4E05-BADB-D55E13B35A7E}"/>
                </a:ext>
              </a:extLst>
            </p:cNvPr>
            <p:cNvSpPr/>
            <p:nvPr/>
          </p:nvSpPr>
          <p:spPr>
            <a:xfrm>
              <a:off x="5797655" y="5581151"/>
              <a:ext cx="324535" cy="147542"/>
            </a:xfrm>
            <a:custGeom>
              <a:avLst/>
              <a:gdLst>
                <a:gd name="connsiteX0" fmla="*/ 196339 w 324535"/>
                <a:gd name="connsiteY0" fmla="*/ 7061 h 147542"/>
                <a:gd name="connsiteX1" fmla="*/ 100796 w 324535"/>
                <a:gd name="connsiteY1" fmla="*/ 11705 h 147542"/>
                <a:gd name="connsiteX2" fmla="*/ 64579 w 324535"/>
                <a:gd name="connsiteY2" fmla="*/ 63796 h 147542"/>
                <a:gd name="connsiteX3" fmla="*/ 6043 w 324535"/>
                <a:gd name="connsiteY3" fmla="*/ 62644 h 147542"/>
                <a:gd name="connsiteX4" fmla="*/ 1399 w 324535"/>
                <a:gd name="connsiteY4" fmla="*/ 134572 h 147542"/>
                <a:gd name="connsiteX5" fmla="*/ 273488 w 324535"/>
                <a:gd name="connsiteY5" fmla="*/ 145013 h 147542"/>
                <a:gd name="connsiteX6" fmla="*/ 324463 w 324535"/>
                <a:gd name="connsiteY6" fmla="*/ 122045 h 147542"/>
                <a:gd name="connsiteX7" fmla="*/ 273164 w 324535"/>
                <a:gd name="connsiteY7" fmla="*/ 45832 h 147542"/>
                <a:gd name="connsiteX8" fmla="*/ 196339 w 324535"/>
                <a:gd name="connsiteY8" fmla="*/ 7061 h 14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535" h="147542">
                  <a:moveTo>
                    <a:pt x="196339" y="7061"/>
                  </a:moveTo>
                  <a:cubicBezTo>
                    <a:pt x="188671" y="3173"/>
                    <a:pt x="124988" y="-8240"/>
                    <a:pt x="100796" y="11705"/>
                  </a:cubicBezTo>
                  <a:cubicBezTo>
                    <a:pt x="76603" y="31684"/>
                    <a:pt x="64579" y="63796"/>
                    <a:pt x="64579" y="63796"/>
                  </a:cubicBezTo>
                  <a:lnTo>
                    <a:pt x="6043" y="62644"/>
                  </a:lnTo>
                  <a:cubicBezTo>
                    <a:pt x="6043" y="62644"/>
                    <a:pt x="-3605" y="118625"/>
                    <a:pt x="1399" y="134572"/>
                  </a:cubicBezTo>
                  <a:cubicBezTo>
                    <a:pt x="6367" y="150484"/>
                    <a:pt x="243139" y="149369"/>
                    <a:pt x="273488" y="145013"/>
                  </a:cubicBezTo>
                  <a:cubicBezTo>
                    <a:pt x="303835" y="140657"/>
                    <a:pt x="325436" y="138785"/>
                    <a:pt x="324463" y="122045"/>
                  </a:cubicBezTo>
                  <a:cubicBezTo>
                    <a:pt x="323456" y="105269"/>
                    <a:pt x="315103" y="76540"/>
                    <a:pt x="273164" y="45832"/>
                  </a:cubicBezTo>
                  <a:cubicBezTo>
                    <a:pt x="231151" y="15052"/>
                    <a:pt x="196339" y="7061"/>
                    <a:pt x="196339" y="7061"/>
                  </a:cubicBezTo>
                </a:path>
              </a:pathLst>
            </a:custGeom>
            <a:solidFill>
              <a:srgbClr val="38323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96">
              <a:extLst>
                <a:ext uri="{FF2B5EF4-FFF2-40B4-BE49-F238E27FC236}">
                  <a16:creationId xmlns:a16="http://schemas.microsoft.com/office/drawing/2014/main" id="{4F414FC0-082B-40A3-9EAA-C077553A0807}"/>
                </a:ext>
              </a:extLst>
            </p:cNvPr>
            <p:cNvSpPr/>
            <p:nvPr/>
          </p:nvSpPr>
          <p:spPr>
            <a:xfrm>
              <a:off x="5560487" y="3582949"/>
              <a:ext cx="459251" cy="2000269"/>
            </a:xfrm>
            <a:custGeom>
              <a:avLst/>
              <a:gdLst>
                <a:gd name="connsiteX0" fmla="*/ 459198 w 459251"/>
                <a:gd name="connsiteY0" fmla="*/ 12686 h 2000269"/>
                <a:gd name="connsiteX1" fmla="*/ 395082 w 459251"/>
                <a:gd name="connsiteY1" fmla="*/ 1979044 h 2000269"/>
                <a:gd name="connsiteX2" fmla="*/ 228258 w 459251"/>
                <a:gd name="connsiteY2" fmla="*/ 2000464 h 2000269"/>
                <a:gd name="connsiteX3" fmla="*/ -54 w 459251"/>
                <a:gd name="connsiteY3" fmla="*/ 194 h 2000269"/>
                <a:gd name="connsiteX4" fmla="*/ 459198 w 459251"/>
                <a:gd name="connsiteY4" fmla="*/ 12686 h 200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51" h="2000269">
                  <a:moveTo>
                    <a:pt x="459198" y="12686"/>
                  </a:moveTo>
                  <a:cubicBezTo>
                    <a:pt x="374670" y="654531"/>
                    <a:pt x="474246" y="1299148"/>
                    <a:pt x="395082" y="1979044"/>
                  </a:cubicBezTo>
                  <a:lnTo>
                    <a:pt x="228258" y="2000464"/>
                  </a:lnTo>
                  <a:lnTo>
                    <a:pt x="-54" y="194"/>
                  </a:lnTo>
                  <a:lnTo>
                    <a:pt x="459198" y="12686"/>
                  </a:lnTo>
                </a:path>
              </a:pathLst>
            </a:custGeom>
            <a:solidFill>
              <a:srgbClr val="2E7F9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Graphic 96">
              <a:extLst>
                <a:ext uri="{FF2B5EF4-FFF2-40B4-BE49-F238E27FC236}">
                  <a16:creationId xmlns:a16="http://schemas.microsoft.com/office/drawing/2014/main" id="{5F002759-95DA-4D01-B163-531241F8F8A4}"/>
                </a:ext>
              </a:extLst>
            </p:cNvPr>
            <p:cNvSpPr/>
            <p:nvPr/>
          </p:nvSpPr>
          <p:spPr>
            <a:xfrm>
              <a:off x="5576615" y="3675505"/>
              <a:ext cx="433548" cy="1907713"/>
            </a:xfrm>
            <a:custGeom>
              <a:avLst/>
              <a:gdLst>
                <a:gd name="connsiteX0" fmla="*/ 433495 w 433548"/>
                <a:gd name="connsiteY0" fmla="*/ 198 h 1907713"/>
                <a:gd name="connsiteX1" fmla="*/ 416467 w 433548"/>
                <a:gd name="connsiteY1" fmla="*/ 205326 h 1907713"/>
                <a:gd name="connsiteX2" fmla="*/ 243919 w 433548"/>
                <a:gd name="connsiteY2" fmla="*/ 279018 h 1907713"/>
                <a:gd name="connsiteX3" fmla="*/ 260118 w 433548"/>
                <a:gd name="connsiteY3" fmla="*/ 1901756 h 1907713"/>
                <a:gd name="connsiteX4" fmla="*/ 212130 w 433548"/>
                <a:gd name="connsiteY4" fmla="*/ 1907911 h 1907713"/>
                <a:gd name="connsiteX5" fmla="*/ -54 w 433548"/>
                <a:gd name="connsiteY5" fmla="*/ 48690 h 1907713"/>
                <a:gd name="connsiteX6" fmla="*/ 433495 w 433548"/>
                <a:gd name="connsiteY6" fmla="*/ 198 h 190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548" h="1907713">
                  <a:moveTo>
                    <a:pt x="433495" y="198"/>
                  </a:moveTo>
                  <a:cubicBezTo>
                    <a:pt x="426043" y="68490"/>
                    <a:pt x="420534" y="136854"/>
                    <a:pt x="416467" y="205326"/>
                  </a:cubicBezTo>
                  <a:lnTo>
                    <a:pt x="243919" y="279018"/>
                  </a:lnTo>
                  <a:lnTo>
                    <a:pt x="260118" y="1901756"/>
                  </a:lnTo>
                  <a:lnTo>
                    <a:pt x="212130" y="1907911"/>
                  </a:lnTo>
                  <a:lnTo>
                    <a:pt x="-54" y="48690"/>
                  </a:lnTo>
                  <a:lnTo>
                    <a:pt x="433495" y="198"/>
                  </a:lnTo>
                </a:path>
              </a:pathLst>
            </a:custGeom>
            <a:solidFill>
              <a:srgbClr val="2C778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96">
              <a:extLst>
                <a:ext uri="{FF2B5EF4-FFF2-40B4-BE49-F238E27FC236}">
                  <a16:creationId xmlns:a16="http://schemas.microsoft.com/office/drawing/2014/main" id="{BC80EA0C-DC06-4A58-8E92-EEA19FC6F432}"/>
                </a:ext>
              </a:extLst>
            </p:cNvPr>
            <p:cNvSpPr/>
            <p:nvPr/>
          </p:nvSpPr>
          <p:spPr>
            <a:xfrm>
              <a:off x="4934204" y="2084412"/>
              <a:ext cx="1175463" cy="1750392"/>
            </a:xfrm>
            <a:custGeom>
              <a:avLst/>
              <a:gdLst>
                <a:gd name="connsiteX0" fmla="*/ 292524 w 1175463"/>
                <a:gd name="connsiteY0" fmla="*/ 92913 h 1750392"/>
                <a:gd name="connsiteX1" fmla="*/ 1320 w 1175463"/>
                <a:gd name="connsiteY1" fmla="*/ 310461 h 1750392"/>
                <a:gd name="connsiteX2" fmla="*/ 144960 w 1175463"/>
                <a:gd name="connsiteY2" fmla="*/ 587805 h 1750392"/>
                <a:gd name="connsiteX3" fmla="*/ 255300 w 1175463"/>
                <a:gd name="connsiteY3" fmla="*/ 1136086 h 1750392"/>
                <a:gd name="connsiteX4" fmla="*/ 201120 w 1175463"/>
                <a:gd name="connsiteY4" fmla="*/ 1750462 h 1750392"/>
                <a:gd name="connsiteX5" fmla="*/ 1175389 w 1175463"/>
                <a:gd name="connsiteY5" fmla="*/ 1681054 h 1750392"/>
                <a:gd name="connsiteX6" fmla="*/ 1008709 w 1175463"/>
                <a:gd name="connsiteY6" fmla="*/ 971169 h 1750392"/>
                <a:gd name="connsiteX7" fmla="*/ 977280 w 1175463"/>
                <a:gd name="connsiteY7" fmla="*/ 60909 h 1750392"/>
                <a:gd name="connsiteX8" fmla="*/ 641328 w 1175463"/>
                <a:gd name="connsiteY8" fmla="*/ 69 h 1750392"/>
                <a:gd name="connsiteX9" fmla="*/ 571020 w 1175463"/>
                <a:gd name="connsiteY9" fmla="*/ 356469 h 1750392"/>
                <a:gd name="connsiteX10" fmla="*/ 292524 w 1175463"/>
                <a:gd name="connsiteY10" fmla="*/ 92913 h 175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463" h="1750392">
                  <a:moveTo>
                    <a:pt x="292524" y="92913"/>
                  </a:moveTo>
                  <a:cubicBezTo>
                    <a:pt x="234960" y="131289"/>
                    <a:pt x="23784" y="265677"/>
                    <a:pt x="1320" y="310461"/>
                  </a:cubicBezTo>
                  <a:cubicBezTo>
                    <a:pt x="-11964" y="337101"/>
                    <a:pt x="72204" y="448377"/>
                    <a:pt x="144960" y="587805"/>
                  </a:cubicBezTo>
                  <a:cubicBezTo>
                    <a:pt x="144960" y="587805"/>
                    <a:pt x="255300" y="1071177"/>
                    <a:pt x="255300" y="1136086"/>
                  </a:cubicBezTo>
                  <a:cubicBezTo>
                    <a:pt x="255300" y="1296106"/>
                    <a:pt x="201120" y="1750462"/>
                    <a:pt x="201120" y="1750462"/>
                  </a:cubicBezTo>
                  <a:lnTo>
                    <a:pt x="1175389" y="1681054"/>
                  </a:lnTo>
                  <a:lnTo>
                    <a:pt x="1008709" y="971169"/>
                  </a:lnTo>
                  <a:cubicBezTo>
                    <a:pt x="1016161" y="1002741"/>
                    <a:pt x="1028509" y="89709"/>
                    <a:pt x="977280" y="60909"/>
                  </a:cubicBezTo>
                  <a:cubicBezTo>
                    <a:pt x="926089" y="32109"/>
                    <a:pt x="641328" y="69"/>
                    <a:pt x="641328" y="69"/>
                  </a:cubicBezTo>
                  <a:cubicBezTo>
                    <a:pt x="641328" y="69"/>
                    <a:pt x="628657" y="336165"/>
                    <a:pt x="571020" y="356469"/>
                  </a:cubicBezTo>
                  <a:cubicBezTo>
                    <a:pt x="513456" y="376845"/>
                    <a:pt x="292524" y="92913"/>
                    <a:pt x="292524" y="92913"/>
                  </a:cubicBezTo>
                </a:path>
              </a:pathLst>
            </a:custGeom>
            <a:solidFill>
              <a:srgbClr val="3490A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Graphic 96">
              <a:extLst>
                <a:ext uri="{FF2B5EF4-FFF2-40B4-BE49-F238E27FC236}">
                  <a16:creationId xmlns:a16="http://schemas.microsoft.com/office/drawing/2014/main" id="{0D802D41-BCF2-4386-9443-D6D0721351DC}"/>
                </a:ext>
              </a:extLst>
            </p:cNvPr>
            <p:cNvSpPr/>
            <p:nvPr/>
          </p:nvSpPr>
          <p:spPr>
            <a:xfrm>
              <a:off x="5003135" y="2260524"/>
              <a:ext cx="1079856" cy="1504189"/>
            </a:xfrm>
            <a:custGeom>
              <a:avLst/>
              <a:gdLst>
                <a:gd name="connsiteX0" fmla="*/ 58643 w 1079856"/>
                <a:gd name="connsiteY0" fmla="*/ 379261 h 1504189"/>
                <a:gd name="connsiteX1" fmla="*/ 76031 w 1079856"/>
                <a:gd name="connsiteY1" fmla="*/ 411697 h 1504189"/>
                <a:gd name="connsiteX2" fmla="*/ 186371 w 1079856"/>
                <a:gd name="connsiteY2" fmla="*/ 959978 h 1504189"/>
                <a:gd name="connsiteX3" fmla="*/ 169487 w 1079856"/>
                <a:gd name="connsiteY3" fmla="*/ 1221770 h 1504189"/>
                <a:gd name="connsiteX4" fmla="*/ 423575 w 1079856"/>
                <a:gd name="connsiteY4" fmla="*/ 1339130 h 1504189"/>
                <a:gd name="connsiteX5" fmla="*/ 486179 w 1079856"/>
                <a:gd name="connsiteY5" fmla="*/ 1504262 h 1504189"/>
                <a:gd name="connsiteX6" fmla="*/ 807623 w 1079856"/>
                <a:gd name="connsiteY6" fmla="*/ 1462502 h 1504189"/>
                <a:gd name="connsiteX7" fmla="*/ 1042704 w 1079856"/>
                <a:gd name="connsiteY7" fmla="*/ 1469450 h 1504189"/>
                <a:gd name="connsiteX8" fmla="*/ 1079784 w 1079856"/>
                <a:gd name="connsiteY8" fmla="*/ 1391438 h 1504189"/>
                <a:gd name="connsiteX9" fmla="*/ 939780 w 1079856"/>
                <a:gd name="connsiteY9" fmla="*/ 795061 h 1504189"/>
                <a:gd name="connsiteX10" fmla="*/ 935207 w 1079856"/>
                <a:gd name="connsiteY10" fmla="*/ 33589 h 1504189"/>
                <a:gd name="connsiteX11" fmla="*/ 922896 w 1079856"/>
                <a:gd name="connsiteY11" fmla="*/ 73 h 1504189"/>
                <a:gd name="connsiteX12" fmla="*/ 893771 w 1079856"/>
                <a:gd name="connsiteY12" fmla="*/ 482545 h 1504189"/>
                <a:gd name="connsiteX13" fmla="*/ 733104 w 1079856"/>
                <a:gd name="connsiteY13" fmla="*/ 691994 h 1504189"/>
                <a:gd name="connsiteX14" fmla="*/ 875123 w 1079856"/>
                <a:gd name="connsiteY14" fmla="*/ 645481 h 1504189"/>
                <a:gd name="connsiteX15" fmla="*/ 910043 w 1079856"/>
                <a:gd name="connsiteY15" fmla="*/ 955045 h 1504189"/>
                <a:gd name="connsiteX16" fmla="*/ 807623 w 1079856"/>
                <a:gd name="connsiteY16" fmla="*/ 1211114 h 1504189"/>
                <a:gd name="connsiteX17" fmla="*/ 705204 w 1079856"/>
                <a:gd name="connsiteY17" fmla="*/ 1215722 h 1504189"/>
                <a:gd name="connsiteX18" fmla="*/ 402587 w 1079856"/>
                <a:gd name="connsiteY18" fmla="*/ 1027189 h 1504189"/>
                <a:gd name="connsiteX19" fmla="*/ 214055 w 1079856"/>
                <a:gd name="connsiteY19" fmla="*/ 687350 h 1504189"/>
                <a:gd name="connsiteX20" fmla="*/ 432863 w 1079856"/>
                <a:gd name="connsiteY20" fmla="*/ 696673 h 1504189"/>
                <a:gd name="connsiteX21" fmla="*/ 244331 w 1079856"/>
                <a:gd name="connsiteY21" fmla="*/ 598933 h 1504189"/>
                <a:gd name="connsiteX22" fmla="*/ -73 w 1079856"/>
                <a:gd name="connsiteY22" fmla="*/ 210169 h 1504189"/>
                <a:gd name="connsiteX23" fmla="*/ 55475 w 1079856"/>
                <a:gd name="connsiteY23" fmla="*/ 352801 h 1504189"/>
                <a:gd name="connsiteX24" fmla="*/ 58643 w 1079856"/>
                <a:gd name="connsiteY24" fmla="*/ 379261 h 150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9856" h="1504189">
                  <a:moveTo>
                    <a:pt x="58643" y="379261"/>
                  </a:moveTo>
                  <a:cubicBezTo>
                    <a:pt x="64475" y="389881"/>
                    <a:pt x="70307" y="400717"/>
                    <a:pt x="76031" y="411697"/>
                  </a:cubicBezTo>
                  <a:cubicBezTo>
                    <a:pt x="76031" y="411697"/>
                    <a:pt x="186371" y="895069"/>
                    <a:pt x="186371" y="959978"/>
                  </a:cubicBezTo>
                  <a:cubicBezTo>
                    <a:pt x="186371" y="1019414"/>
                    <a:pt x="178919" y="1119494"/>
                    <a:pt x="169487" y="1221770"/>
                  </a:cubicBezTo>
                  <a:lnTo>
                    <a:pt x="423575" y="1339130"/>
                  </a:lnTo>
                  <a:lnTo>
                    <a:pt x="486179" y="1504262"/>
                  </a:lnTo>
                  <a:lnTo>
                    <a:pt x="807623" y="1462502"/>
                  </a:lnTo>
                  <a:lnTo>
                    <a:pt x="1042704" y="1469450"/>
                  </a:lnTo>
                  <a:lnTo>
                    <a:pt x="1079784" y="1391438"/>
                  </a:lnTo>
                  <a:lnTo>
                    <a:pt x="939780" y="795061"/>
                  </a:lnTo>
                  <a:cubicBezTo>
                    <a:pt x="945396" y="819037"/>
                    <a:pt x="953892" y="298081"/>
                    <a:pt x="935207" y="33589"/>
                  </a:cubicBezTo>
                  <a:cubicBezTo>
                    <a:pt x="927611" y="12997"/>
                    <a:pt x="922896" y="73"/>
                    <a:pt x="922896" y="73"/>
                  </a:cubicBezTo>
                  <a:cubicBezTo>
                    <a:pt x="922896" y="73"/>
                    <a:pt x="898415" y="429013"/>
                    <a:pt x="893771" y="482545"/>
                  </a:cubicBezTo>
                  <a:cubicBezTo>
                    <a:pt x="889091" y="536077"/>
                    <a:pt x="733104" y="691994"/>
                    <a:pt x="733104" y="691994"/>
                  </a:cubicBezTo>
                  <a:lnTo>
                    <a:pt x="875123" y="645481"/>
                  </a:lnTo>
                  <a:lnTo>
                    <a:pt x="910043" y="955045"/>
                  </a:lnTo>
                  <a:lnTo>
                    <a:pt x="807623" y="1211114"/>
                  </a:lnTo>
                  <a:cubicBezTo>
                    <a:pt x="807623" y="1211114"/>
                    <a:pt x="726191" y="1220402"/>
                    <a:pt x="705204" y="1215722"/>
                  </a:cubicBezTo>
                  <a:cubicBezTo>
                    <a:pt x="684252" y="1211114"/>
                    <a:pt x="444527" y="1059806"/>
                    <a:pt x="402587" y="1027189"/>
                  </a:cubicBezTo>
                  <a:cubicBezTo>
                    <a:pt x="360720" y="994609"/>
                    <a:pt x="214055" y="708337"/>
                    <a:pt x="214055" y="687350"/>
                  </a:cubicBezTo>
                  <a:cubicBezTo>
                    <a:pt x="214055" y="666398"/>
                    <a:pt x="432863" y="696673"/>
                    <a:pt x="432863" y="696673"/>
                  </a:cubicBezTo>
                  <a:lnTo>
                    <a:pt x="244331" y="598933"/>
                  </a:lnTo>
                  <a:lnTo>
                    <a:pt x="-73" y="210169"/>
                  </a:lnTo>
                  <a:lnTo>
                    <a:pt x="55475" y="352801"/>
                  </a:lnTo>
                  <a:lnTo>
                    <a:pt x="58643" y="379261"/>
                  </a:lnTo>
                </a:path>
              </a:pathLst>
            </a:custGeom>
            <a:solidFill>
              <a:srgbClr val="30839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Graphic 96">
              <a:extLst>
                <a:ext uri="{FF2B5EF4-FFF2-40B4-BE49-F238E27FC236}">
                  <a16:creationId xmlns:a16="http://schemas.microsoft.com/office/drawing/2014/main" id="{A0AE376E-D001-41EB-A775-2B51A10DB5CD}"/>
                </a:ext>
              </a:extLst>
            </p:cNvPr>
            <p:cNvSpPr/>
            <p:nvPr/>
          </p:nvSpPr>
          <p:spPr>
            <a:xfrm>
              <a:off x="5911559" y="2145252"/>
              <a:ext cx="563869" cy="745379"/>
            </a:xfrm>
            <a:custGeom>
              <a:avLst/>
              <a:gdLst>
                <a:gd name="connsiteX0" fmla="*/ 23413 w 563869"/>
                <a:gd name="connsiteY0" fmla="*/ 418859 h 745379"/>
                <a:gd name="connsiteX1" fmla="*/ -23 w 563869"/>
                <a:gd name="connsiteY1" fmla="*/ 35 h 745379"/>
                <a:gd name="connsiteX2" fmla="*/ 563847 w 563869"/>
                <a:gd name="connsiteY2" fmla="*/ 609083 h 745379"/>
                <a:gd name="connsiteX3" fmla="*/ 443858 w 563869"/>
                <a:gd name="connsiteY3" fmla="*/ 745415 h 745379"/>
                <a:gd name="connsiteX4" fmla="*/ 23413 w 563869"/>
                <a:gd name="connsiteY4" fmla="*/ 418859 h 74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69" h="745379">
                  <a:moveTo>
                    <a:pt x="23413" y="418859"/>
                  </a:moveTo>
                  <a:cubicBezTo>
                    <a:pt x="14198" y="335915"/>
                    <a:pt x="29966" y="162287"/>
                    <a:pt x="-23" y="35"/>
                  </a:cubicBezTo>
                  <a:lnTo>
                    <a:pt x="563847" y="609083"/>
                  </a:lnTo>
                  <a:lnTo>
                    <a:pt x="443858" y="745415"/>
                  </a:lnTo>
                  <a:cubicBezTo>
                    <a:pt x="297302" y="623267"/>
                    <a:pt x="169934" y="541043"/>
                    <a:pt x="23413" y="418859"/>
                  </a:cubicBezTo>
                </a:path>
              </a:pathLst>
            </a:custGeom>
            <a:solidFill>
              <a:srgbClr val="3897A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Graphic 96">
              <a:extLst>
                <a:ext uri="{FF2B5EF4-FFF2-40B4-BE49-F238E27FC236}">
                  <a16:creationId xmlns:a16="http://schemas.microsoft.com/office/drawing/2014/main" id="{9F611FF2-D57C-4463-B479-546C5F8AC5C2}"/>
                </a:ext>
              </a:extLst>
            </p:cNvPr>
            <p:cNvSpPr/>
            <p:nvPr/>
          </p:nvSpPr>
          <p:spPr>
            <a:xfrm>
              <a:off x="5023561" y="1425889"/>
              <a:ext cx="575041" cy="682258"/>
            </a:xfrm>
            <a:custGeom>
              <a:avLst/>
              <a:gdLst>
                <a:gd name="connsiteX0" fmla="*/ 218919 w 575041"/>
                <a:gd name="connsiteY0" fmla="*/ 9240 h 682258"/>
                <a:gd name="connsiteX1" fmla="*/ 567831 w 575041"/>
                <a:gd name="connsiteY1" fmla="*/ 265884 h 682258"/>
                <a:gd name="connsiteX2" fmla="*/ 365728 w 575041"/>
                <a:gd name="connsiteY2" fmla="*/ 677868 h 682258"/>
                <a:gd name="connsiteX3" fmla="*/ 8427 w 575041"/>
                <a:gd name="connsiteY3" fmla="*/ 424032 h 682258"/>
                <a:gd name="connsiteX4" fmla="*/ 218919 w 575041"/>
                <a:gd name="connsiteY4" fmla="*/ 9240 h 68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041" h="682258">
                  <a:moveTo>
                    <a:pt x="218919" y="9240"/>
                  </a:moveTo>
                  <a:cubicBezTo>
                    <a:pt x="373395" y="-34428"/>
                    <a:pt x="529635" y="80484"/>
                    <a:pt x="567831" y="265884"/>
                  </a:cubicBezTo>
                  <a:cubicBezTo>
                    <a:pt x="606099" y="451284"/>
                    <a:pt x="483123" y="651408"/>
                    <a:pt x="365728" y="677868"/>
                  </a:cubicBezTo>
                  <a:cubicBezTo>
                    <a:pt x="248260" y="704328"/>
                    <a:pt x="46623" y="609432"/>
                    <a:pt x="8427" y="424032"/>
                  </a:cubicBezTo>
                  <a:cubicBezTo>
                    <a:pt x="-29841" y="238632"/>
                    <a:pt x="64443" y="52908"/>
                    <a:pt x="218919" y="9240"/>
                  </a:cubicBezTo>
                </a:path>
              </a:pathLst>
            </a:custGeom>
            <a:solidFill>
              <a:srgbClr val="FAD4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Graphic 96">
              <a:extLst>
                <a:ext uri="{FF2B5EF4-FFF2-40B4-BE49-F238E27FC236}">
                  <a16:creationId xmlns:a16="http://schemas.microsoft.com/office/drawing/2014/main" id="{89C598E3-8479-406E-A2BC-A996E08E2E0A}"/>
                </a:ext>
              </a:extLst>
            </p:cNvPr>
            <p:cNvSpPr/>
            <p:nvPr/>
          </p:nvSpPr>
          <p:spPr>
            <a:xfrm>
              <a:off x="5808894" y="3350821"/>
              <a:ext cx="248392" cy="339540"/>
            </a:xfrm>
            <a:custGeom>
              <a:avLst/>
              <a:gdLst>
                <a:gd name="connsiteX0" fmla="*/ 174731 w 248392"/>
                <a:gd name="connsiteY0" fmla="*/ 112 h 339540"/>
                <a:gd name="connsiteX1" fmla="*/ 77170 w 248392"/>
                <a:gd name="connsiteY1" fmla="*/ 80141 h 339540"/>
                <a:gd name="connsiteX2" fmla="*/ 382 w 248392"/>
                <a:gd name="connsiteY2" fmla="*/ 259349 h 339540"/>
                <a:gd name="connsiteX3" fmla="*/ 64391 w 248392"/>
                <a:gd name="connsiteY3" fmla="*/ 336101 h 339540"/>
                <a:gd name="connsiteX4" fmla="*/ 217930 w 248392"/>
                <a:gd name="connsiteY4" fmla="*/ 286529 h 339540"/>
                <a:gd name="connsiteX5" fmla="*/ 248350 w 248392"/>
                <a:gd name="connsiteY5" fmla="*/ 83344 h 339540"/>
                <a:gd name="connsiteX6" fmla="*/ 174731 w 248392"/>
                <a:gd name="connsiteY6" fmla="*/ 112 h 33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92" h="339540">
                  <a:moveTo>
                    <a:pt x="174731" y="112"/>
                  </a:moveTo>
                  <a:cubicBezTo>
                    <a:pt x="160366" y="3316"/>
                    <a:pt x="91571" y="59332"/>
                    <a:pt x="77170" y="80141"/>
                  </a:cubicBezTo>
                  <a:cubicBezTo>
                    <a:pt x="62734" y="100912"/>
                    <a:pt x="-6062" y="243328"/>
                    <a:pt x="382" y="259349"/>
                  </a:cubicBezTo>
                  <a:cubicBezTo>
                    <a:pt x="6754" y="275296"/>
                    <a:pt x="30766" y="320117"/>
                    <a:pt x="64391" y="336101"/>
                  </a:cubicBezTo>
                  <a:cubicBezTo>
                    <a:pt x="97943" y="352120"/>
                    <a:pt x="203062" y="310109"/>
                    <a:pt x="217930" y="286529"/>
                  </a:cubicBezTo>
                  <a:cubicBezTo>
                    <a:pt x="232834" y="262948"/>
                    <a:pt x="248350" y="83344"/>
                    <a:pt x="248350" y="83344"/>
                  </a:cubicBezTo>
                  <a:lnTo>
                    <a:pt x="174731" y="112"/>
                  </a:lnTo>
                </a:path>
              </a:pathLst>
            </a:custGeom>
            <a:solidFill>
              <a:srgbClr val="FAD4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Graphic 96">
              <a:extLst>
                <a:ext uri="{FF2B5EF4-FFF2-40B4-BE49-F238E27FC236}">
                  <a16:creationId xmlns:a16="http://schemas.microsoft.com/office/drawing/2014/main" id="{4187300E-9792-44C1-8D76-1D581482B75A}"/>
                </a:ext>
              </a:extLst>
            </p:cNvPr>
            <p:cNvSpPr/>
            <p:nvPr/>
          </p:nvSpPr>
          <p:spPr>
            <a:xfrm>
              <a:off x="5899960" y="2009892"/>
              <a:ext cx="644414" cy="1460628"/>
            </a:xfrm>
            <a:custGeom>
              <a:avLst/>
              <a:gdLst>
                <a:gd name="connsiteX0" fmla="*/ 379787 w 644414"/>
                <a:gd name="connsiteY0" fmla="*/ 52 h 1460628"/>
                <a:gd name="connsiteX1" fmla="*/ 314663 w 644414"/>
                <a:gd name="connsiteY1" fmla="*/ 782728 h 1460628"/>
                <a:gd name="connsiteX2" fmla="*/ 455 w 644414"/>
                <a:gd name="connsiteY2" fmla="*/ 1404953 h 1460628"/>
                <a:gd name="connsiteX3" fmla="*/ 153851 w 644414"/>
                <a:gd name="connsiteY3" fmla="*/ 1460681 h 1460628"/>
                <a:gd name="connsiteX4" fmla="*/ 606083 w 644414"/>
                <a:gd name="connsiteY4" fmla="*/ 794608 h 1460628"/>
                <a:gd name="connsiteX5" fmla="*/ 641291 w 644414"/>
                <a:gd name="connsiteY5" fmla="*/ 333808 h 1460628"/>
                <a:gd name="connsiteX6" fmla="*/ 379787 w 644414"/>
                <a:gd name="connsiteY6" fmla="*/ 52 h 146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414" h="1460628">
                  <a:moveTo>
                    <a:pt x="379787" y="52"/>
                  </a:moveTo>
                  <a:cubicBezTo>
                    <a:pt x="271715" y="212956"/>
                    <a:pt x="336371" y="521836"/>
                    <a:pt x="314663" y="782728"/>
                  </a:cubicBezTo>
                  <a:cubicBezTo>
                    <a:pt x="314663" y="782728"/>
                    <a:pt x="10859" y="1379321"/>
                    <a:pt x="455" y="1404953"/>
                  </a:cubicBezTo>
                  <a:cubicBezTo>
                    <a:pt x="-9949" y="1430549"/>
                    <a:pt x="153851" y="1460681"/>
                    <a:pt x="153851" y="1460681"/>
                  </a:cubicBezTo>
                  <a:lnTo>
                    <a:pt x="606083" y="794608"/>
                  </a:lnTo>
                  <a:cubicBezTo>
                    <a:pt x="606083" y="794608"/>
                    <a:pt x="657312" y="353033"/>
                    <a:pt x="641291" y="333808"/>
                  </a:cubicBezTo>
                  <a:cubicBezTo>
                    <a:pt x="625271" y="314656"/>
                    <a:pt x="379787" y="52"/>
                    <a:pt x="379787" y="52"/>
                  </a:cubicBezTo>
                </a:path>
              </a:pathLst>
            </a:custGeom>
            <a:solidFill>
              <a:srgbClr val="F7E68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Graphic 96">
              <a:extLst>
                <a:ext uri="{FF2B5EF4-FFF2-40B4-BE49-F238E27FC236}">
                  <a16:creationId xmlns:a16="http://schemas.microsoft.com/office/drawing/2014/main" id="{D1D7D0DD-67F7-4AE6-A637-721F328D4B80}"/>
                </a:ext>
              </a:extLst>
            </p:cNvPr>
            <p:cNvSpPr/>
            <p:nvPr/>
          </p:nvSpPr>
          <p:spPr>
            <a:xfrm>
              <a:off x="5301646" y="3528804"/>
              <a:ext cx="1289788" cy="2235365"/>
            </a:xfrm>
            <a:custGeom>
              <a:avLst/>
              <a:gdLst>
                <a:gd name="connsiteX0" fmla="*/ 1289732 w 1289788"/>
                <a:gd name="connsiteY0" fmla="*/ 2193573 h 2235365"/>
                <a:gd name="connsiteX1" fmla="*/ 1250024 w 1289788"/>
                <a:gd name="connsiteY1" fmla="*/ 2235550 h 2235365"/>
                <a:gd name="connsiteX2" fmla="*/ 1208047 w 1289788"/>
                <a:gd name="connsiteY2" fmla="*/ 2195806 h 2235365"/>
                <a:gd name="connsiteX3" fmla="*/ 1009796 w 1289788"/>
                <a:gd name="connsiteY3" fmla="*/ 177536 h 2235365"/>
                <a:gd name="connsiteX4" fmla="*/ 970304 w 1289788"/>
                <a:gd name="connsiteY4" fmla="*/ 147332 h 2235365"/>
                <a:gd name="connsiteX5" fmla="*/ 613184 w 1289788"/>
                <a:gd name="connsiteY5" fmla="*/ 83216 h 2235365"/>
                <a:gd name="connsiteX6" fmla="*/ 301352 w 1289788"/>
                <a:gd name="connsiteY6" fmla="*/ 178617 h 2235365"/>
                <a:gd name="connsiteX7" fmla="*/ 284432 w 1289788"/>
                <a:gd name="connsiteY7" fmla="*/ 199713 h 2235365"/>
                <a:gd name="connsiteX8" fmla="*/ 81715 w 1289788"/>
                <a:gd name="connsiteY8" fmla="*/ 2188570 h 2235365"/>
                <a:gd name="connsiteX9" fmla="*/ 38480 w 1289788"/>
                <a:gd name="connsiteY9" fmla="*/ 2226982 h 2235365"/>
                <a:gd name="connsiteX10" fmla="*/ 31 w 1289788"/>
                <a:gd name="connsiteY10" fmla="*/ 2183746 h 2235365"/>
                <a:gd name="connsiteX11" fmla="*/ 214267 w 1289788"/>
                <a:gd name="connsiteY11" fmla="*/ 157772 h 2235365"/>
                <a:gd name="connsiteX12" fmla="*/ 244003 w 1289788"/>
                <a:gd name="connsiteY12" fmla="*/ 120296 h 2235365"/>
                <a:gd name="connsiteX13" fmla="*/ 609008 w 1289788"/>
                <a:gd name="connsiteY13" fmla="*/ 1568 h 2235365"/>
                <a:gd name="connsiteX14" fmla="*/ 1012243 w 1289788"/>
                <a:gd name="connsiteY14" fmla="*/ 77168 h 2235365"/>
                <a:gd name="connsiteX15" fmla="*/ 1068079 w 1289788"/>
                <a:gd name="connsiteY15" fmla="*/ 120224 h 2235365"/>
                <a:gd name="connsiteX16" fmla="*/ 1289732 w 1289788"/>
                <a:gd name="connsiteY16" fmla="*/ 2193573 h 223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9788" h="2235365">
                  <a:moveTo>
                    <a:pt x="1289732" y="2193573"/>
                  </a:moveTo>
                  <a:cubicBezTo>
                    <a:pt x="1290344" y="2216146"/>
                    <a:pt x="1272560" y="2234938"/>
                    <a:pt x="1250024" y="2235550"/>
                  </a:cubicBezTo>
                  <a:cubicBezTo>
                    <a:pt x="1227452" y="2236162"/>
                    <a:pt x="1208659" y="2218378"/>
                    <a:pt x="1208047" y="2195806"/>
                  </a:cubicBezTo>
                  <a:cubicBezTo>
                    <a:pt x="1207904" y="2190442"/>
                    <a:pt x="1155632" y="325352"/>
                    <a:pt x="1009796" y="177536"/>
                  </a:cubicBezTo>
                  <a:cubicBezTo>
                    <a:pt x="998924" y="166592"/>
                    <a:pt x="985640" y="156476"/>
                    <a:pt x="970304" y="147332"/>
                  </a:cubicBezTo>
                  <a:cubicBezTo>
                    <a:pt x="885631" y="96752"/>
                    <a:pt x="746743" y="76376"/>
                    <a:pt x="613184" y="83216"/>
                  </a:cubicBezTo>
                  <a:cubicBezTo>
                    <a:pt x="481496" y="90020"/>
                    <a:pt x="357907" y="122745"/>
                    <a:pt x="301352" y="178617"/>
                  </a:cubicBezTo>
                  <a:cubicBezTo>
                    <a:pt x="294439" y="185384"/>
                    <a:pt x="288752" y="192476"/>
                    <a:pt x="284432" y="199713"/>
                  </a:cubicBezTo>
                  <a:cubicBezTo>
                    <a:pt x="190544" y="356889"/>
                    <a:pt x="82039" y="2183278"/>
                    <a:pt x="81715" y="2188570"/>
                  </a:cubicBezTo>
                  <a:cubicBezTo>
                    <a:pt x="80384" y="2211106"/>
                    <a:pt x="61051" y="2228278"/>
                    <a:pt x="38480" y="2226982"/>
                  </a:cubicBezTo>
                  <a:cubicBezTo>
                    <a:pt x="15907" y="2225650"/>
                    <a:pt x="-1301" y="2206282"/>
                    <a:pt x="31" y="2183746"/>
                  </a:cubicBezTo>
                  <a:cubicBezTo>
                    <a:pt x="391" y="2178381"/>
                    <a:pt x="109975" y="332373"/>
                    <a:pt x="214267" y="157772"/>
                  </a:cubicBezTo>
                  <a:cubicBezTo>
                    <a:pt x="222259" y="144416"/>
                    <a:pt x="232268" y="131924"/>
                    <a:pt x="244003" y="120296"/>
                  </a:cubicBezTo>
                  <a:cubicBezTo>
                    <a:pt x="315284" y="49952"/>
                    <a:pt x="459284" y="9236"/>
                    <a:pt x="609008" y="1568"/>
                  </a:cubicBezTo>
                  <a:cubicBezTo>
                    <a:pt x="756896" y="-6064"/>
                    <a:pt x="913316" y="18092"/>
                    <a:pt x="1012243" y="77168"/>
                  </a:cubicBezTo>
                  <a:cubicBezTo>
                    <a:pt x="1033448" y="89840"/>
                    <a:pt x="1052240" y="104168"/>
                    <a:pt x="1068079" y="120224"/>
                  </a:cubicBezTo>
                  <a:cubicBezTo>
                    <a:pt x="1236632" y="291008"/>
                    <a:pt x="1289552" y="2188138"/>
                    <a:pt x="1289732" y="2193573"/>
                  </a:cubicBezTo>
                </a:path>
              </a:pathLst>
            </a:custGeom>
            <a:solidFill>
              <a:srgbClr val="B2B3B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Graphic 96">
              <a:extLst>
                <a:ext uri="{FF2B5EF4-FFF2-40B4-BE49-F238E27FC236}">
                  <a16:creationId xmlns:a16="http://schemas.microsoft.com/office/drawing/2014/main" id="{1F19AF79-B5CD-48D6-9B76-FAE07AA43DE1}"/>
                </a:ext>
              </a:extLst>
            </p:cNvPr>
            <p:cNvSpPr/>
            <p:nvPr/>
          </p:nvSpPr>
          <p:spPr>
            <a:xfrm>
              <a:off x="5461451" y="4581626"/>
              <a:ext cx="1024956" cy="57564"/>
            </a:xfrm>
            <a:custGeom>
              <a:avLst/>
              <a:gdLst>
                <a:gd name="connsiteX0" fmla="*/ 4965 w 1024956"/>
                <a:gd name="connsiteY0" fmla="*/ 196 h 57564"/>
                <a:gd name="connsiteX1" fmla="*/ 996153 w 1024956"/>
                <a:gd name="connsiteY1" fmla="*/ 196 h 57564"/>
                <a:gd name="connsiteX2" fmla="*/ 1024917 w 1024956"/>
                <a:gd name="connsiteY2" fmla="*/ 28925 h 57564"/>
                <a:gd name="connsiteX3" fmla="*/ 996153 w 1024956"/>
                <a:gd name="connsiteY3" fmla="*/ 57760 h 57564"/>
                <a:gd name="connsiteX4" fmla="*/ -40 w 1024956"/>
                <a:gd name="connsiteY4" fmla="*/ 57760 h 57564"/>
                <a:gd name="connsiteX5" fmla="*/ 4965 w 1024956"/>
                <a:gd name="connsiteY5" fmla="*/ 196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956" h="57564">
                  <a:moveTo>
                    <a:pt x="4965" y="196"/>
                  </a:moveTo>
                  <a:lnTo>
                    <a:pt x="996153" y="196"/>
                  </a:lnTo>
                  <a:cubicBezTo>
                    <a:pt x="1011993" y="196"/>
                    <a:pt x="1024917" y="13120"/>
                    <a:pt x="1024917" y="28925"/>
                  </a:cubicBezTo>
                  <a:cubicBezTo>
                    <a:pt x="1024917" y="44800"/>
                    <a:pt x="1011993" y="57760"/>
                    <a:pt x="996153" y="57760"/>
                  </a:cubicBezTo>
                  <a:lnTo>
                    <a:pt x="-40" y="57760"/>
                  </a:lnTo>
                  <a:lnTo>
                    <a:pt x="4965" y="196"/>
                  </a:lnTo>
                </a:path>
              </a:pathLst>
            </a:custGeom>
            <a:solidFill>
              <a:srgbClr val="9A9B9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Graphic 96">
              <a:extLst>
                <a:ext uri="{FF2B5EF4-FFF2-40B4-BE49-F238E27FC236}">
                  <a16:creationId xmlns:a16="http://schemas.microsoft.com/office/drawing/2014/main" id="{6AC4ED64-F90A-4051-920D-C4157D14F588}"/>
                </a:ext>
              </a:extLst>
            </p:cNvPr>
            <p:cNvSpPr/>
            <p:nvPr/>
          </p:nvSpPr>
          <p:spPr>
            <a:xfrm>
              <a:off x="5914832" y="3542843"/>
              <a:ext cx="154866" cy="147569"/>
            </a:xfrm>
            <a:custGeom>
              <a:avLst/>
              <a:gdLst>
                <a:gd name="connsiteX0" fmla="*/ 1585 w 154866"/>
                <a:gd name="connsiteY0" fmla="*/ 122486 h 147569"/>
                <a:gd name="connsiteX1" fmla="*/ 85608 w 154866"/>
                <a:gd name="connsiteY1" fmla="*/ 10490 h 147569"/>
                <a:gd name="connsiteX2" fmla="*/ 154369 w 154866"/>
                <a:gd name="connsiteY2" fmla="*/ 27302 h 147569"/>
                <a:gd name="connsiteX3" fmla="*/ 81613 w 154866"/>
                <a:gd name="connsiteY3" fmla="*/ 122486 h 147569"/>
                <a:gd name="connsiteX4" fmla="*/ 1 w 154866"/>
                <a:gd name="connsiteY4" fmla="*/ 140054 h 147569"/>
                <a:gd name="connsiteX5" fmla="*/ 1585 w 154866"/>
                <a:gd name="connsiteY5" fmla="*/ 122486 h 14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866" h="147569">
                  <a:moveTo>
                    <a:pt x="1585" y="122486"/>
                  </a:moveTo>
                  <a:cubicBezTo>
                    <a:pt x="16813" y="106502"/>
                    <a:pt x="47989" y="14486"/>
                    <a:pt x="85608" y="10490"/>
                  </a:cubicBezTo>
                  <a:cubicBezTo>
                    <a:pt x="123229" y="6494"/>
                    <a:pt x="159337" y="-18454"/>
                    <a:pt x="154369" y="27302"/>
                  </a:cubicBezTo>
                  <a:cubicBezTo>
                    <a:pt x="149437" y="73094"/>
                    <a:pt x="117576" y="103297"/>
                    <a:pt x="81613" y="122486"/>
                  </a:cubicBezTo>
                  <a:cubicBezTo>
                    <a:pt x="45613" y="141710"/>
                    <a:pt x="-1584" y="157730"/>
                    <a:pt x="1" y="140054"/>
                  </a:cubicBezTo>
                  <a:cubicBezTo>
                    <a:pt x="1585" y="122486"/>
                    <a:pt x="1585" y="122486"/>
                    <a:pt x="1585" y="122486"/>
                  </a:cubicBezTo>
                </a:path>
              </a:pathLst>
            </a:custGeom>
            <a:solidFill>
              <a:srgbClr val="FAD4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Graphic 96">
              <a:extLst>
                <a:ext uri="{FF2B5EF4-FFF2-40B4-BE49-F238E27FC236}">
                  <a16:creationId xmlns:a16="http://schemas.microsoft.com/office/drawing/2014/main" id="{C4C9C00D-6689-4715-87F9-E23DED1005A1}"/>
                </a:ext>
              </a:extLst>
            </p:cNvPr>
            <p:cNvSpPr/>
            <p:nvPr/>
          </p:nvSpPr>
          <p:spPr>
            <a:xfrm>
              <a:off x="6296575" y="5442782"/>
              <a:ext cx="519543" cy="341171"/>
            </a:xfrm>
            <a:custGeom>
              <a:avLst/>
              <a:gdLst>
                <a:gd name="connsiteX0" fmla="*/ 298198 w 519543"/>
                <a:gd name="connsiteY0" fmla="*/ 274 h 341171"/>
                <a:gd name="connsiteX1" fmla="*/ 241750 w 519543"/>
                <a:gd name="connsiteY1" fmla="*/ 153238 h 341171"/>
                <a:gd name="connsiteX2" fmla="*/ 10 w 519543"/>
                <a:gd name="connsiteY2" fmla="*/ 307426 h 341171"/>
                <a:gd name="connsiteX3" fmla="*/ 218745 w 519543"/>
                <a:gd name="connsiteY3" fmla="*/ 341267 h 341171"/>
                <a:gd name="connsiteX4" fmla="*/ 492742 w 519543"/>
                <a:gd name="connsiteY4" fmla="*/ 308182 h 341171"/>
                <a:gd name="connsiteX5" fmla="*/ 518230 w 519543"/>
                <a:gd name="connsiteY5" fmla="*/ 222754 h 341171"/>
                <a:gd name="connsiteX6" fmla="*/ 506998 w 519543"/>
                <a:gd name="connsiteY6" fmla="*/ 50998 h 341171"/>
                <a:gd name="connsiteX7" fmla="*/ 298198 w 519543"/>
                <a:gd name="connsiteY7" fmla="*/ 274 h 3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543" h="341171">
                  <a:moveTo>
                    <a:pt x="298198" y="274"/>
                  </a:moveTo>
                  <a:cubicBezTo>
                    <a:pt x="282862" y="26230"/>
                    <a:pt x="297190" y="100174"/>
                    <a:pt x="241750" y="153238"/>
                  </a:cubicBezTo>
                  <a:cubicBezTo>
                    <a:pt x="186274" y="206338"/>
                    <a:pt x="1018" y="262462"/>
                    <a:pt x="10" y="307426"/>
                  </a:cubicBezTo>
                  <a:cubicBezTo>
                    <a:pt x="-963" y="352390"/>
                    <a:pt x="162117" y="338927"/>
                    <a:pt x="218745" y="341267"/>
                  </a:cubicBezTo>
                  <a:cubicBezTo>
                    <a:pt x="275375" y="343642"/>
                    <a:pt x="457246" y="318334"/>
                    <a:pt x="492742" y="308182"/>
                  </a:cubicBezTo>
                  <a:cubicBezTo>
                    <a:pt x="528311" y="298030"/>
                    <a:pt x="518230" y="222754"/>
                    <a:pt x="518230" y="222754"/>
                  </a:cubicBezTo>
                  <a:lnTo>
                    <a:pt x="506998" y="50998"/>
                  </a:lnTo>
                  <a:lnTo>
                    <a:pt x="298198" y="274"/>
                  </a:lnTo>
                </a:path>
              </a:pathLst>
            </a:custGeom>
            <a:solidFill>
              <a:srgbClr val="38323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Graphic 96">
              <a:extLst>
                <a:ext uri="{FF2B5EF4-FFF2-40B4-BE49-F238E27FC236}">
                  <a16:creationId xmlns:a16="http://schemas.microsoft.com/office/drawing/2014/main" id="{07F0E188-4B94-496B-B499-F2932ADCE9A4}"/>
                </a:ext>
              </a:extLst>
            </p:cNvPr>
            <p:cNvSpPr/>
            <p:nvPr/>
          </p:nvSpPr>
          <p:spPr>
            <a:xfrm>
              <a:off x="6516679" y="3445969"/>
              <a:ext cx="546757" cy="2189917"/>
            </a:xfrm>
            <a:custGeom>
              <a:avLst/>
              <a:gdLst>
                <a:gd name="connsiteX0" fmla="*/ 9964 w 546757"/>
                <a:gd name="connsiteY0" fmla="*/ 191 h 2189917"/>
                <a:gd name="connsiteX1" fmla="*/ 61264 w 546757"/>
                <a:gd name="connsiteY1" fmla="*/ 1099020 h 2189917"/>
                <a:gd name="connsiteX2" fmla="*/ 46072 w 546757"/>
                <a:gd name="connsiteY2" fmla="*/ 2118468 h 2189917"/>
                <a:gd name="connsiteX3" fmla="*/ 301420 w 546757"/>
                <a:gd name="connsiteY3" fmla="*/ 2190109 h 2189917"/>
                <a:gd name="connsiteX4" fmla="*/ 542908 w 546757"/>
                <a:gd name="connsiteY4" fmla="*/ 447887 h 2189917"/>
                <a:gd name="connsiteX5" fmla="*/ 505396 w 546757"/>
                <a:gd name="connsiteY5" fmla="*/ 66683 h 2189917"/>
                <a:gd name="connsiteX6" fmla="*/ 9964 w 546757"/>
                <a:gd name="connsiteY6" fmla="*/ 191 h 218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757" h="2189917">
                  <a:moveTo>
                    <a:pt x="9964" y="191"/>
                  </a:moveTo>
                  <a:cubicBezTo>
                    <a:pt x="-21645" y="221555"/>
                    <a:pt x="29440" y="841764"/>
                    <a:pt x="61264" y="1099020"/>
                  </a:cubicBezTo>
                  <a:cubicBezTo>
                    <a:pt x="74152" y="1203024"/>
                    <a:pt x="60832" y="2101477"/>
                    <a:pt x="46072" y="2118468"/>
                  </a:cubicBezTo>
                  <a:cubicBezTo>
                    <a:pt x="156088" y="2124732"/>
                    <a:pt x="301420" y="2190109"/>
                    <a:pt x="301420" y="2190109"/>
                  </a:cubicBezTo>
                  <a:cubicBezTo>
                    <a:pt x="301420" y="2190109"/>
                    <a:pt x="524080" y="523415"/>
                    <a:pt x="542908" y="447887"/>
                  </a:cubicBezTo>
                  <a:cubicBezTo>
                    <a:pt x="561808" y="372431"/>
                    <a:pt x="505396" y="66683"/>
                    <a:pt x="505396" y="66683"/>
                  </a:cubicBezTo>
                  <a:lnTo>
                    <a:pt x="9964" y="191"/>
                  </a:lnTo>
                </a:path>
              </a:pathLst>
            </a:custGeom>
            <a:solidFill>
              <a:srgbClr val="382C2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Graphic 96">
              <a:extLst>
                <a:ext uri="{FF2B5EF4-FFF2-40B4-BE49-F238E27FC236}">
                  <a16:creationId xmlns:a16="http://schemas.microsoft.com/office/drawing/2014/main" id="{721DADFE-8208-40A0-8B06-F041C9742B7E}"/>
                </a:ext>
              </a:extLst>
            </p:cNvPr>
            <p:cNvSpPr/>
            <p:nvPr/>
          </p:nvSpPr>
          <p:spPr>
            <a:xfrm>
              <a:off x="6562728" y="3576181"/>
              <a:ext cx="438192" cy="2059706"/>
            </a:xfrm>
            <a:custGeom>
              <a:avLst/>
              <a:gdLst>
                <a:gd name="connsiteX0" fmla="*/ 7475 w 438192"/>
                <a:gd name="connsiteY0" fmla="*/ 1908017 h 2059706"/>
                <a:gd name="connsiteX1" fmla="*/ 23 w 438192"/>
                <a:gd name="connsiteY1" fmla="*/ 1988261 h 2059706"/>
                <a:gd name="connsiteX2" fmla="*/ 255371 w 438192"/>
                <a:gd name="connsiteY2" fmla="*/ 2059902 h 2059706"/>
                <a:gd name="connsiteX3" fmla="*/ 438215 w 438192"/>
                <a:gd name="connsiteY3" fmla="*/ 714473 h 2059706"/>
                <a:gd name="connsiteX4" fmla="*/ 217391 w 438192"/>
                <a:gd name="connsiteY4" fmla="*/ 196 h 2059706"/>
                <a:gd name="connsiteX5" fmla="*/ 114071 w 438192"/>
                <a:gd name="connsiteY5" fmla="*/ 1843866 h 2059706"/>
                <a:gd name="connsiteX6" fmla="*/ 7475 w 438192"/>
                <a:gd name="connsiteY6" fmla="*/ 1908017 h 20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192" h="2059706">
                  <a:moveTo>
                    <a:pt x="7475" y="1908017"/>
                  </a:moveTo>
                  <a:cubicBezTo>
                    <a:pt x="5135" y="1955537"/>
                    <a:pt x="2614" y="1985309"/>
                    <a:pt x="23" y="1988261"/>
                  </a:cubicBezTo>
                  <a:cubicBezTo>
                    <a:pt x="110039" y="1994526"/>
                    <a:pt x="255371" y="2059902"/>
                    <a:pt x="255371" y="2059902"/>
                  </a:cubicBezTo>
                  <a:cubicBezTo>
                    <a:pt x="255371" y="2059902"/>
                    <a:pt x="366287" y="1229525"/>
                    <a:pt x="438215" y="714473"/>
                  </a:cubicBezTo>
                  <a:cubicBezTo>
                    <a:pt x="348755" y="401921"/>
                    <a:pt x="217391" y="196"/>
                    <a:pt x="217391" y="196"/>
                  </a:cubicBezTo>
                  <a:cubicBezTo>
                    <a:pt x="217391" y="196"/>
                    <a:pt x="146651" y="1783350"/>
                    <a:pt x="114071" y="1843866"/>
                  </a:cubicBezTo>
                  <a:cubicBezTo>
                    <a:pt x="102803" y="1864709"/>
                    <a:pt x="60035" y="1887245"/>
                    <a:pt x="7475" y="1908017"/>
                  </a:cubicBezTo>
                </a:path>
              </a:pathLst>
            </a:custGeom>
            <a:solidFill>
              <a:srgbClr val="34292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Graphic 96">
              <a:extLst>
                <a:ext uri="{FF2B5EF4-FFF2-40B4-BE49-F238E27FC236}">
                  <a16:creationId xmlns:a16="http://schemas.microsoft.com/office/drawing/2014/main" id="{9F64511A-2FE4-4005-AD72-BCA2E66E9673}"/>
                </a:ext>
              </a:extLst>
            </p:cNvPr>
            <p:cNvSpPr/>
            <p:nvPr/>
          </p:nvSpPr>
          <p:spPr>
            <a:xfrm>
              <a:off x="6661363" y="5549954"/>
              <a:ext cx="532363" cy="341188"/>
            </a:xfrm>
            <a:custGeom>
              <a:avLst/>
              <a:gdLst>
                <a:gd name="connsiteX0" fmla="*/ 298227 w 532363"/>
                <a:gd name="connsiteY0" fmla="*/ 282 h 341188"/>
                <a:gd name="connsiteX1" fmla="*/ 236954 w 532363"/>
                <a:gd name="connsiteY1" fmla="*/ 175675 h 341188"/>
                <a:gd name="connsiteX2" fmla="*/ 38 w 532363"/>
                <a:gd name="connsiteY2" fmla="*/ 307471 h 341188"/>
                <a:gd name="connsiteX3" fmla="*/ 218775 w 532363"/>
                <a:gd name="connsiteY3" fmla="*/ 341275 h 341188"/>
                <a:gd name="connsiteX4" fmla="*/ 492771 w 532363"/>
                <a:gd name="connsiteY4" fmla="*/ 308227 h 341188"/>
                <a:gd name="connsiteX5" fmla="*/ 531039 w 532363"/>
                <a:gd name="connsiteY5" fmla="*/ 229170 h 341188"/>
                <a:gd name="connsiteX6" fmla="*/ 507063 w 532363"/>
                <a:gd name="connsiteY6" fmla="*/ 51006 h 341188"/>
                <a:gd name="connsiteX7" fmla="*/ 298227 w 532363"/>
                <a:gd name="connsiteY7" fmla="*/ 282 h 34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363" h="341188">
                  <a:moveTo>
                    <a:pt x="298227" y="282"/>
                  </a:moveTo>
                  <a:cubicBezTo>
                    <a:pt x="282855" y="26238"/>
                    <a:pt x="292431" y="122611"/>
                    <a:pt x="236954" y="175675"/>
                  </a:cubicBezTo>
                  <a:cubicBezTo>
                    <a:pt x="181515" y="228775"/>
                    <a:pt x="1011" y="262506"/>
                    <a:pt x="38" y="307471"/>
                  </a:cubicBezTo>
                  <a:cubicBezTo>
                    <a:pt x="-933" y="352399"/>
                    <a:pt x="162111" y="338971"/>
                    <a:pt x="218775" y="341275"/>
                  </a:cubicBezTo>
                  <a:cubicBezTo>
                    <a:pt x="275403" y="343686"/>
                    <a:pt x="442083" y="322375"/>
                    <a:pt x="492771" y="308227"/>
                  </a:cubicBezTo>
                  <a:cubicBezTo>
                    <a:pt x="543531" y="294042"/>
                    <a:pt x="531039" y="229170"/>
                    <a:pt x="531039" y="229170"/>
                  </a:cubicBezTo>
                  <a:lnTo>
                    <a:pt x="507063" y="51006"/>
                  </a:lnTo>
                  <a:lnTo>
                    <a:pt x="298227" y="282"/>
                  </a:lnTo>
                </a:path>
              </a:pathLst>
            </a:custGeom>
            <a:solidFill>
              <a:srgbClr val="38323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Graphic 96">
              <a:extLst>
                <a:ext uri="{FF2B5EF4-FFF2-40B4-BE49-F238E27FC236}">
                  <a16:creationId xmlns:a16="http://schemas.microsoft.com/office/drawing/2014/main" id="{0F292785-A555-4756-A3BC-C48FCA4A0611}"/>
                </a:ext>
              </a:extLst>
            </p:cNvPr>
            <p:cNvSpPr/>
            <p:nvPr/>
          </p:nvSpPr>
          <p:spPr>
            <a:xfrm>
              <a:off x="6808968" y="3295592"/>
              <a:ext cx="643454" cy="2451714"/>
            </a:xfrm>
            <a:custGeom>
              <a:avLst/>
              <a:gdLst>
                <a:gd name="connsiteX0" fmla="*/ 50 w 643454"/>
                <a:gd name="connsiteY0" fmla="*/ 134690 h 2451714"/>
                <a:gd name="connsiteX1" fmla="*/ 116365 w 643454"/>
                <a:gd name="connsiteY1" fmla="*/ 997719 h 2451714"/>
                <a:gd name="connsiteX2" fmla="*/ 117410 w 643454"/>
                <a:gd name="connsiteY2" fmla="*/ 2366836 h 2451714"/>
                <a:gd name="connsiteX3" fmla="*/ 379202 w 643454"/>
                <a:gd name="connsiteY3" fmla="*/ 2451905 h 2451714"/>
                <a:gd name="connsiteX4" fmla="*/ 620618 w 643454"/>
                <a:gd name="connsiteY4" fmla="*/ 584475 h 2451714"/>
                <a:gd name="connsiteX5" fmla="*/ 625514 w 643454"/>
                <a:gd name="connsiteY5" fmla="*/ 7646 h 2451714"/>
                <a:gd name="connsiteX6" fmla="*/ 50 w 643454"/>
                <a:gd name="connsiteY6" fmla="*/ 134690 h 245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3454" h="2451714">
                  <a:moveTo>
                    <a:pt x="50" y="134690"/>
                  </a:moveTo>
                  <a:cubicBezTo>
                    <a:pt x="50" y="134690"/>
                    <a:pt x="71474" y="699603"/>
                    <a:pt x="116365" y="997719"/>
                  </a:cubicBezTo>
                  <a:cubicBezTo>
                    <a:pt x="139874" y="1153707"/>
                    <a:pt x="115897" y="2365504"/>
                    <a:pt x="117410" y="2366836"/>
                  </a:cubicBezTo>
                  <a:cubicBezTo>
                    <a:pt x="155173" y="2399848"/>
                    <a:pt x="379202" y="2451905"/>
                    <a:pt x="379202" y="2451905"/>
                  </a:cubicBezTo>
                  <a:cubicBezTo>
                    <a:pt x="537278" y="1523607"/>
                    <a:pt x="490982" y="1167927"/>
                    <a:pt x="620618" y="584475"/>
                  </a:cubicBezTo>
                  <a:cubicBezTo>
                    <a:pt x="648950" y="457035"/>
                    <a:pt x="651434" y="52503"/>
                    <a:pt x="625514" y="7646"/>
                  </a:cubicBezTo>
                  <a:cubicBezTo>
                    <a:pt x="599559" y="-37173"/>
                    <a:pt x="50" y="134690"/>
                    <a:pt x="50" y="134690"/>
                  </a:cubicBezTo>
                </a:path>
              </a:pathLst>
            </a:custGeom>
            <a:solidFill>
              <a:srgbClr val="382C2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Graphic 96">
              <a:extLst>
                <a:ext uri="{FF2B5EF4-FFF2-40B4-BE49-F238E27FC236}">
                  <a16:creationId xmlns:a16="http://schemas.microsoft.com/office/drawing/2014/main" id="{D9DA6C7A-9FB9-4A4B-B40B-D2F688BF063B}"/>
                </a:ext>
              </a:extLst>
            </p:cNvPr>
            <p:cNvSpPr/>
            <p:nvPr/>
          </p:nvSpPr>
          <p:spPr>
            <a:xfrm>
              <a:off x="6284667" y="1700095"/>
              <a:ext cx="1207317" cy="1964174"/>
            </a:xfrm>
            <a:custGeom>
              <a:avLst/>
              <a:gdLst>
                <a:gd name="connsiteX0" fmla="*/ 13996 w 1207317"/>
                <a:gd name="connsiteY0" fmla="*/ 281225 h 1964174"/>
                <a:gd name="connsiteX1" fmla="*/ 173836 w 1207317"/>
                <a:gd name="connsiteY1" fmla="*/ 1884090 h 1964174"/>
                <a:gd name="connsiteX2" fmla="*/ 1206929 w 1207317"/>
                <a:gd name="connsiteY2" fmla="*/ 1599077 h 1964174"/>
                <a:gd name="connsiteX3" fmla="*/ 358912 w 1207317"/>
                <a:gd name="connsiteY3" fmla="*/ 3052 h 1964174"/>
                <a:gd name="connsiteX4" fmla="*/ 151588 w 1207317"/>
                <a:gd name="connsiteY4" fmla="*/ 134020 h 1964174"/>
                <a:gd name="connsiteX5" fmla="*/ 13996 w 1207317"/>
                <a:gd name="connsiteY5" fmla="*/ 281225 h 196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7317" h="1964174">
                  <a:moveTo>
                    <a:pt x="13996" y="281225"/>
                  </a:moveTo>
                  <a:cubicBezTo>
                    <a:pt x="-46628" y="478036"/>
                    <a:pt x="105652" y="1452125"/>
                    <a:pt x="173836" y="1884090"/>
                  </a:cubicBezTo>
                  <a:cubicBezTo>
                    <a:pt x="203211" y="2070426"/>
                    <a:pt x="1231120" y="1913898"/>
                    <a:pt x="1206929" y="1599077"/>
                  </a:cubicBezTo>
                  <a:cubicBezTo>
                    <a:pt x="1176184" y="1199225"/>
                    <a:pt x="866549" y="-69704"/>
                    <a:pt x="358912" y="3052"/>
                  </a:cubicBezTo>
                  <a:cubicBezTo>
                    <a:pt x="176176" y="29224"/>
                    <a:pt x="196408" y="92440"/>
                    <a:pt x="151588" y="134020"/>
                  </a:cubicBezTo>
                  <a:cubicBezTo>
                    <a:pt x="106804" y="175600"/>
                    <a:pt x="13996" y="281225"/>
                    <a:pt x="13996" y="281225"/>
                  </a:cubicBezTo>
                </a:path>
              </a:pathLst>
            </a:custGeom>
            <a:solidFill>
              <a:srgbClr val="DBBE7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Graphic 96">
              <a:extLst>
                <a:ext uri="{FF2B5EF4-FFF2-40B4-BE49-F238E27FC236}">
                  <a16:creationId xmlns:a16="http://schemas.microsoft.com/office/drawing/2014/main" id="{0DC89B72-C86C-4E09-8678-1478E588EFE1}"/>
                </a:ext>
              </a:extLst>
            </p:cNvPr>
            <p:cNvSpPr/>
            <p:nvPr/>
          </p:nvSpPr>
          <p:spPr>
            <a:xfrm>
              <a:off x="6347635" y="1926597"/>
              <a:ext cx="321193" cy="860011"/>
            </a:xfrm>
            <a:custGeom>
              <a:avLst/>
              <a:gdLst>
                <a:gd name="connsiteX0" fmla="*/ 145326 w 321193"/>
                <a:gd name="connsiteY0" fmla="*/ 4657 h 860011"/>
                <a:gd name="connsiteX1" fmla="*/ 14430 w 321193"/>
                <a:gd name="connsiteY1" fmla="*/ 12469 h 860011"/>
                <a:gd name="connsiteX2" fmla="*/ 173838 w 321193"/>
                <a:gd name="connsiteY2" fmla="*/ 852782 h 860011"/>
                <a:gd name="connsiteX3" fmla="*/ 320862 w 321193"/>
                <a:gd name="connsiteY3" fmla="*/ 819518 h 860011"/>
                <a:gd name="connsiteX4" fmla="*/ 145326 w 321193"/>
                <a:gd name="connsiteY4" fmla="*/ 4657 h 8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193" h="860011">
                  <a:moveTo>
                    <a:pt x="145326" y="4657"/>
                  </a:moveTo>
                  <a:cubicBezTo>
                    <a:pt x="135750" y="4657"/>
                    <a:pt x="34482" y="-9851"/>
                    <a:pt x="14430" y="12469"/>
                  </a:cubicBezTo>
                  <a:cubicBezTo>
                    <a:pt x="-49182" y="83389"/>
                    <a:pt x="114654" y="742586"/>
                    <a:pt x="173838" y="852782"/>
                  </a:cubicBezTo>
                  <a:cubicBezTo>
                    <a:pt x="185898" y="875174"/>
                    <a:pt x="328998" y="840470"/>
                    <a:pt x="320862" y="819518"/>
                  </a:cubicBezTo>
                  <a:cubicBezTo>
                    <a:pt x="194970" y="493969"/>
                    <a:pt x="154938" y="4657"/>
                    <a:pt x="145326" y="4657"/>
                  </a:cubicBezTo>
                </a:path>
              </a:pathLst>
            </a:custGeom>
            <a:solidFill>
              <a:srgbClr val="9C282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Graphic 96">
              <a:extLst>
                <a:ext uri="{FF2B5EF4-FFF2-40B4-BE49-F238E27FC236}">
                  <a16:creationId xmlns:a16="http://schemas.microsoft.com/office/drawing/2014/main" id="{090673A1-5F69-43A0-9C1C-8FEEE48806BF}"/>
                </a:ext>
              </a:extLst>
            </p:cNvPr>
            <p:cNvSpPr/>
            <p:nvPr/>
          </p:nvSpPr>
          <p:spPr>
            <a:xfrm>
              <a:off x="6218734" y="1630788"/>
              <a:ext cx="657985" cy="616886"/>
            </a:xfrm>
            <a:custGeom>
              <a:avLst/>
              <a:gdLst>
                <a:gd name="connsiteX0" fmla="*/ 657990 w 657985"/>
                <a:gd name="connsiteY0" fmla="*/ 118130 h 616886"/>
                <a:gd name="connsiteX1" fmla="*/ 428202 w 657985"/>
                <a:gd name="connsiteY1" fmla="*/ 210253 h 616886"/>
                <a:gd name="connsiteX2" fmla="*/ 309223 w 657985"/>
                <a:gd name="connsiteY2" fmla="*/ 534074 h 616886"/>
                <a:gd name="connsiteX3" fmla="*/ 42030 w 657985"/>
                <a:gd name="connsiteY3" fmla="*/ 591710 h 616886"/>
                <a:gd name="connsiteX4" fmla="*/ 21222 w 657985"/>
                <a:gd name="connsiteY4" fmla="*/ 388526 h 616886"/>
                <a:gd name="connsiteX5" fmla="*/ 314622 w 657985"/>
                <a:gd name="connsiteY5" fmla="*/ 29066 h 616886"/>
                <a:gd name="connsiteX6" fmla="*/ 657990 w 657985"/>
                <a:gd name="connsiteY6" fmla="*/ 118130 h 61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985" h="616886">
                  <a:moveTo>
                    <a:pt x="657990" y="118130"/>
                  </a:moveTo>
                  <a:cubicBezTo>
                    <a:pt x="638731" y="148729"/>
                    <a:pt x="490086" y="116114"/>
                    <a:pt x="428202" y="210253"/>
                  </a:cubicBezTo>
                  <a:cubicBezTo>
                    <a:pt x="366282" y="304357"/>
                    <a:pt x="365202" y="477050"/>
                    <a:pt x="309223" y="534074"/>
                  </a:cubicBezTo>
                  <a:cubicBezTo>
                    <a:pt x="253279" y="591170"/>
                    <a:pt x="94807" y="652514"/>
                    <a:pt x="42030" y="591710"/>
                  </a:cubicBezTo>
                  <a:cubicBezTo>
                    <a:pt x="-10746" y="530906"/>
                    <a:pt x="-9198" y="449330"/>
                    <a:pt x="21222" y="388526"/>
                  </a:cubicBezTo>
                  <a:cubicBezTo>
                    <a:pt x="51606" y="327758"/>
                    <a:pt x="60786" y="128785"/>
                    <a:pt x="314622" y="29066"/>
                  </a:cubicBezTo>
                  <a:cubicBezTo>
                    <a:pt x="568387" y="-70655"/>
                    <a:pt x="657990" y="118130"/>
                    <a:pt x="657990" y="118130"/>
                  </a:cubicBezTo>
                </a:path>
              </a:pathLst>
            </a:custGeom>
            <a:solidFill>
              <a:srgbClr val="902E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Graphic 96">
              <a:extLst>
                <a:ext uri="{FF2B5EF4-FFF2-40B4-BE49-F238E27FC236}">
                  <a16:creationId xmlns:a16="http://schemas.microsoft.com/office/drawing/2014/main" id="{C961458E-D49E-457F-8A83-7D42E0542B9C}"/>
                </a:ext>
              </a:extLst>
            </p:cNvPr>
            <p:cNvSpPr/>
            <p:nvPr/>
          </p:nvSpPr>
          <p:spPr>
            <a:xfrm>
              <a:off x="6261220" y="2037880"/>
              <a:ext cx="244978" cy="860022"/>
            </a:xfrm>
            <a:custGeom>
              <a:avLst/>
              <a:gdLst>
                <a:gd name="connsiteX0" fmla="*/ 157931 w 244978"/>
                <a:gd name="connsiteY0" fmla="*/ 4659 h 860022"/>
                <a:gd name="connsiteX1" fmla="*/ 26135 w 244978"/>
                <a:gd name="connsiteY1" fmla="*/ 12507 h 860022"/>
                <a:gd name="connsiteX2" fmla="*/ 94212 w 244978"/>
                <a:gd name="connsiteY2" fmla="*/ 852784 h 860022"/>
                <a:gd name="connsiteX3" fmla="*/ 244799 w 244978"/>
                <a:gd name="connsiteY3" fmla="*/ 819484 h 860022"/>
                <a:gd name="connsiteX4" fmla="*/ 157931 w 244978"/>
                <a:gd name="connsiteY4" fmla="*/ 4659 h 86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978" h="860022">
                  <a:moveTo>
                    <a:pt x="157931" y="4659"/>
                  </a:moveTo>
                  <a:cubicBezTo>
                    <a:pt x="148356" y="4659"/>
                    <a:pt x="48671" y="-9849"/>
                    <a:pt x="26135" y="12507"/>
                  </a:cubicBezTo>
                  <a:cubicBezTo>
                    <a:pt x="-45181" y="83391"/>
                    <a:pt x="46943" y="742624"/>
                    <a:pt x="94212" y="852784"/>
                  </a:cubicBezTo>
                  <a:cubicBezTo>
                    <a:pt x="103787" y="875212"/>
                    <a:pt x="250668" y="840508"/>
                    <a:pt x="244799" y="819484"/>
                  </a:cubicBezTo>
                  <a:cubicBezTo>
                    <a:pt x="154331" y="493971"/>
                    <a:pt x="167507" y="4659"/>
                    <a:pt x="157931" y="4659"/>
                  </a:cubicBezTo>
                </a:path>
              </a:pathLst>
            </a:custGeom>
            <a:solidFill>
              <a:srgbClr val="B2372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Graphic 96">
              <a:extLst>
                <a:ext uri="{FF2B5EF4-FFF2-40B4-BE49-F238E27FC236}">
                  <a16:creationId xmlns:a16="http://schemas.microsoft.com/office/drawing/2014/main" id="{19868DE9-637B-46EB-964F-866D28C427AF}"/>
                </a:ext>
              </a:extLst>
            </p:cNvPr>
            <p:cNvSpPr/>
            <p:nvPr/>
          </p:nvSpPr>
          <p:spPr>
            <a:xfrm>
              <a:off x="5734370" y="3498458"/>
              <a:ext cx="1342166" cy="2393333"/>
            </a:xfrm>
            <a:custGeom>
              <a:avLst/>
              <a:gdLst>
                <a:gd name="connsiteX0" fmla="*/ 1342144 w 1342166"/>
                <a:gd name="connsiteY0" fmla="*/ 2349815 h 2393333"/>
                <a:gd name="connsiteX1" fmla="*/ 1300779 w 1342166"/>
                <a:gd name="connsiteY1" fmla="*/ 2393520 h 2393333"/>
                <a:gd name="connsiteX2" fmla="*/ 1257183 w 1342166"/>
                <a:gd name="connsiteY2" fmla="*/ 2352155 h 2393333"/>
                <a:gd name="connsiteX3" fmla="*/ 1050507 w 1342166"/>
                <a:gd name="connsiteY3" fmla="*/ 187834 h 2393333"/>
                <a:gd name="connsiteX4" fmla="*/ 1003060 w 1342166"/>
                <a:gd name="connsiteY4" fmla="*/ 151618 h 2393333"/>
                <a:gd name="connsiteX5" fmla="*/ 637084 w 1342166"/>
                <a:gd name="connsiteY5" fmla="*/ 86746 h 2393333"/>
                <a:gd name="connsiteX6" fmla="*/ 317295 w 1342166"/>
                <a:gd name="connsiteY6" fmla="*/ 185602 h 2393333"/>
                <a:gd name="connsiteX7" fmla="*/ 296308 w 1342166"/>
                <a:gd name="connsiteY7" fmla="*/ 211630 h 2393333"/>
                <a:gd name="connsiteX8" fmla="*/ 85059 w 1342166"/>
                <a:gd name="connsiteY8" fmla="*/ 2344128 h 2393333"/>
                <a:gd name="connsiteX9" fmla="*/ 40203 w 1342166"/>
                <a:gd name="connsiteY9" fmla="*/ 2384303 h 2393333"/>
                <a:gd name="connsiteX10" fmla="*/ 63 w 1342166"/>
                <a:gd name="connsiteY10" fmla="*/ 2339484 h 2393333"/>
                <a:gd name="connsiteX11" fmla="*/ 222651 w 1342166"/>
                <a:gd name="connsiteY11" fmla="*/ 168970 h 2393333"/>
                <a:gd name="connsiteX12" fmla="*/ 258327 w 1342166"/>
                <a:gd name="connsiteY12" fmla="*/ 124258 h 2393333"/>
                <a:gd name="connsiteX13" fmla="*/ 632692 w 1342166"/>
                <a:gd name="connsiteY13" fmla="*/ 1714 h 2393333"/>
                <a:gd name="connsiteX14" fmla="*/ 1045720 w 1342166"/>
                <a:gd name="connsiteY14" fmla="*/ 77926 h 2393333"/>
                <a:gd name="connsiteX15" fmla="*/ 1111816 w 1342166"/>
                <a:gd name="connsiteY15" fmla="*/ 128866 h 2393333"/>
                <a:gd name="connsiteX16" fmla="*/ 1342144 w 1342166"/>
                <a:gd name="connsiteY16" fmla="*/ 2349815 h 23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2166" h="2393333">
                  <a:moveTo>
                    <a:pt x="1342144" y="2349815"/>
                  </a:moveTo>
                  <a:cubicBezTo>
                    <a:pt x="1342792" y="2373324"/>
                    <a:pt x="1324288" y="2392835"/>
                    <a:pt x="1300779" y="2393520"/>
                  </a:cubicBezTo>
                  <a:cubicBezTo>
                    <a:pt x="1277380" y="2394167"/>
                    <a:pt x="1257795" y="2375664"/>
                    <a:pt x="1257183" y="2352155"/>
                  </a:cubicBezTo>
                  <a:cubicBezTo>
                    <a:pt x="1257004" y="2346431"/>
                    <a:pt x="1202608" y="346558"/>
                    <a:pt x="1050507" y="187834"/>
                  </a:cubicBezTo>
                  <a:cubicBezTo>
                    <a:pt x="1037692" y="174478"/>
                    <a:pt x="1021708" y="162418"/>
                    <a:pt x="1003060" y="151618"/>
                  </a:cubicBezTo>
                  <a:cubicBezTo>
                    <a:pt x="914176" y="100030"/>
                    <a:pt x="772840" y="79402"/>
                    <a:pt x="637084" y="86746"/>
                  </a:cubicBezTo>
                  <a:cubicBezTo>
                    <a:pt x="503164" y="93982"/>
                    <a:pt x="377523" y="127894"/>
                    <a:pt x="317295" y="185602"/>
                  </a:cubicBezTo>
                  <a:cubicBezTo>
                    <a:pt x="308655" y="193918"/>
                    <a:pt x="301563" y="202630"/>
                    <a:pt x="296308" y="211630"/>
                  </a:cubicBezTo>
                  <a:cubicBezTo>
                    <a:pt x="198279" y="380650"/>
                    <a:pt x="85347" y="2338511"/>
                    <a:pt x="85059" y="2344128"/>
                  </a:cubicBezTo>
                  <a:cubicBezTo>
                    <a:pt x="83763" y="2367635"/>
                    <a:pt x="63675" y="2385635"/>
                    <a:pt x="40203" y="2384303"/>
                  </a:cubicBezTo>
                  <a:cubicBezTo>
                    <a:pt x="16731" y="2383043"/>
                    <a:pt x="-1269" y="2362991"/>
                    <a:pt x="63" y="2339484"/>
                  </a:cubicBezTo>
                  <a:cubicBezTo>
                    <a:pt x="351" y="2333831"/>
                    <a:pt x="114399" y="355630"/>
                    <a:pt x="222651" y="168970"/>
                  </a:cubicBezTo>
                  <a:cubicBezTo>
                    <a:pt x="231975" y="152914"/>
                    <a:pt x="243963" y="138010"/>
                    <a:pt x="258327" y="124258"/>
                  </a:cubicBezTo>
                  <a:cubicBezTo>
                    <a:pt x="333819" y="51933"/>
                    <a:pt x="480340" y="9958"/>
                    <a:pt x="632692" y="1714"/>
                  </a:cubicBezTo>
                  <a:cubicBezTo>
                    <a:pt x="783171" y="-6386"/>
                    <a:pt x="942256" y="17950"/>
                    <a:pt x="1045720" y="77926"/>
                  </a:cubicBezTo>
                  <a:cubicBezTo>
                    <a:pt x="1071100" y="92650"/>
                    <a:pt x="1093384" y="109606"/>
                    <a:pt x="1111816" y="128866"/>
                  </a:cubicBezTo>
                  <a:cubicBezTo>
                    <a:pt x="1286884" y="311494"/>
                    <a:pt x="1341964" y="2343984"/>
                    <a:pt x="1342144" y="2349815"/>
                  </a:cubicBezTo>
                </a:path>
              </a:pathLst>
            </a:custGeom>
            <a:solidFill>
              <a:srgbClr val="C8C8C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Graphic 96">
              <a:extLst>
                <a:ext uri="{FF2B5EF4-FFF2-40B4-BE49-F238E27FC236}">
                  <a16:creationId xmlns:a16="http://schemas.microsoft.com/office/drawing/2014/main" id="{3B2A701A-360B-41EF-BCC0-2BB282B435C7}"/>
                </a:ext>
              </a:extLst>
            </p:cNvPr>
            <p:cNvSpPr/>
            <p:nvPr/>
          </p:nvSpPr>
          <p:spPr>
            <a:xfrm>
              <a:off x="6293362" y="3353233"/>
              <a:ext cx="345109" cy="308198"/>
            </a:xfrm>
            <a:custGeom>
              <a:avLst/>
              <a:gdLst>
                <a:gd name="connsiteX0" fmla="*/ 345108 w 345109"/>
                <a:gd name="connsiteY0" fmla="*/ 6483 h 308198"/>
                <a:gd name="connsiteX1" fmla="*/ 311520 w 345109"/>
                <a:gd name="connsiteY1" fmla="*/ 270507 h 308198"/>
                <a:gd name="connsiteX2" fmla="*/ 193080 w 345109"/>
                <a:gd name="connsiteY2" fmla="*/ 307300 h 308198"/>
                <a:gd name="connsiteX3" fmla="*/ 33096 w 345109"/>
                <a:gd name="connsiteY3" fmla="*/ 262479 h 308198"/>
                <a:gd name="connsiteX4" fmla="*/ 30288 w 345109"/>
                <a:gd name="connsiteY4" fmla="*/ 235624 h 308198"/>
                <a:gd name="connsiteX5" fmla="*/ 82812 w 345109"/>
                <a:gd name="connsiteY5" fmla="*/ 209451 h 308198"/>
                <a:gd name="connsiteX6" fmla="*/ 86051 w 345109"/>
                <a:gd name="connsiteY6" fmla="*/ 146307 h 308198"/>
                <a:gd name="connsiteX7" fmla="*/ 2316 w 345109"/>
                <a:gd name="connsiteY7" fmla="*/ 153291 h 308198"/>
                <a:gd name="connsiteX8" fmla="*/ 33564 w 345109"/>
                <a:gd name="connsiteY8" fmla="*/ 88887 h 308198"/>
                <a:gd name="connsiteX9" fmla="*/ 115932 w 345109"/>
                <a:gd name="connsiteY9" fmla="*/ 61707 h 308198"/>
                <a:gd name="connsiteX10" fmla="*/ 167951 w 345109"/>
                <a:gd name="connsiteY10" fmla="*/ 111 h 308198"/>
                <a:gd name="connsiteX11" fmla="*/ 345108 w 345109"/>
                <a:gd name="connsiteY11" fmla="*/ 6483 h 30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109" h="308198">
                  <a:moveTo>
                    <a:pt x="345108" y="6483"/>
                  </a:moveTo>
                  <a:cubicBezTo>
                    <a:pt x="345108" y="67287"/>
                    <a:pt x="337116" y="227308"/>
                    <a:pt x="311520" y="270507"/>
                  </a:cubicBezTo>
                  <a:cubicBezTo>
                    <a:pt x="285924" y="313707"/>
                    <a:pt x="215544" y="308920"/>
                    <a:pt x="193080" y="307300"/>
                  </a:cubicBezTo>
                  <a:cubicBezTo>
                    <a:pt x="170688" y="305715"/>
                    <a:pt x="45912" y="276880"/>
                    <a:pt x="33096" y="262479"/>
                  </a:cubicBezTo>
                  <a:cubicBezTo>
                    <a:pt x="20316" y="248079"/>
                    <a:pt x="30288" y="235624"/>
                    <a:pt x="30288" y="235624"/>
                  </a:cubicBezTo>
                  <a:cubicBezTo>
                    <a:pt x="30288" y="235624"/>
                    <a:pt x="50124" y="241276"/>
                    <a:pt x="82812" y="209451"/>
                  </a:cubicBezTo>
                  <a:cubicBezTo>
                    <a:pt x="115499" y="177699"/>
                    <a:pt x="86051" y="146307"/>
                    <a:pt x="86051" y="146307"/>
                  </a:cubicBezTo>
                  <a:cubicBezTo>
                    <a:pt x="86051" y="146307"/>
                    <a:pt x="11387" y="152175"/>
                    <a:pt x="2316" y="153291"/>
                  </a:cubicBezTo>
                  <a:cubicBezTo>
                    <a:pt x="-6684" y="154371"/>
                    <a:pt x="11964" y="106527"/>
                    <a:pt x="33564" y="88887"/>
                  </a:cubicBezTo>
                  <a:cubicBezTo>
                    <a:pt x="55163" y="71283"/>
                    <a:pt x="102360" y="75279"/>
                    <a:pt x="115932" y="61707"/>
                  </a:cubicBezTo>
                  <a:cubicBezTo>
                    <a:pt x="129540" y="48100"/>
                    <a:pt x="167951" y="111"/>
                    <a:pt x="167951" y="111"/>
                  </a:cubicBezTo>
                  <a:lnTo>
                    <a:pt x="345108" y="6483"/>
                  </a:lnTo>
                </a:path>
              </a:pathLst>
            </a:custGeom>
            <a:solidFill>
              <a:srgbClr val="FAD4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Graphic 96">
              <a:extLst>
                <a:ext uri="{FF2B5EF4-FFF2-40B4-BE49-F238E27FC236}">
                  <a16:creationId xmlns:a16="http://schemas.microsoft.com/office/drawing/2014/main" id="{01E5D5F8-FAEE-4D64-BCE2-2445251C16E0}"/>
                </a:ext>
              </a:extLst>
            </p:cNvPr>
            <p:cNvSpPr/>
            <p:nvPr/>
          </p:nvSpPr>
          <p:spPr>
            <a:xfrm>
              <a:off x="6418947" y="1665228"/>
              <a:ext cx="175575" cy="378447"/>
            </a:xfrm>
            <a:custGeom>
              <a:avLst/>
              <a:gdLst>
                <a:gd name="connsiteX0" fmla="*/ 152495 w 175575"/>
                <a:gd name="connsiteY0" fmla="*/ -16 h 378447"/>
                <a:gd name="connsiteX1" fmla="*/ 171178 w 175575"/>
                <a:gd name="connsiteY1" fmla="*/ 78751 h 378447"/>
                <a:gd name="connsiteX2" fmla="*/ 214 w 175575"/>
                <a:gd name="connsiteY2" fmla="*/ 377264 h 378447"/>
                <a:gd name="connsiteX3" fmla="*/ 77974 w 175575"/>
                <a:gd name="connsiteY3" fmla="*/ 17443 h 378447"/>
                <a:gd name="connsiteX4" fmla="*/ 152495 w 175575"/>
                <a:gd name="connsiteY4" fmla="*/ -16 h 37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75" h="378447">
                  <a:moveTo>
                    <a:pt x="152495" y="-16"/>
                  </a:moveTo>
                  <a:cubicBezTo>
                    <a:pt x="161782" y="13987"/>
                    <a:pt x="171178" y="78751"/>
                    <a:pt x="171178" y="78751"/>
                  </a:cubicBezTo>
                  <a:cubicBezTo>
                    <a:pt x="207899" y="221708"/>
                    <a:pt x="2734" y="394291"/>
                    <a:pt x="214" y="377264"/>
                  </a:cubicBezTo>
                  <a:cubicBezTo>
                    <a:pt x="-4286" y="347131"/>
                    <a:pt x="64042" y="26767"/>
                    <a:pt x="77974" y="17443"/>
                  </a:cubicBezTo>
                  <a:cubicBezTo>
                    <a:pt x="91978" y="8155"/>
                    <a:pt x="152495" y="-16"/>
                    <a:pt x="152495" y="-16"/>
                  </a:cubicBezTo>
                </a:path>
              </a:pathLst>
            </a:custGeom>
            <a:solidFill>
              <a:srgbClr val="F0B29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Graphic 96">
              <a:extLst>
                <a:ext uri="{FF2B5EF4-FFF2-40B4-BE49-F238E27FC236}">
                  <a16:creationId xmlns:a16="http://schemas.microsoft.com/office/drawing/2014/main" id="{B19D383D-FC19-4D37-88AE-E0F1C6CDCF0B}"/>
                </a:ext>
              </a:extLst>
            </p:cNvPr>
            <p:cNvSpPr/>
            <p:nvPr/>
          </p:nvSpPr>
          <p:spPr>
            <a:xfrm>
              <a:off x="5991417" y="1273979"/>
              <a:ext cx="609350" cy="799200"/>
            </a:xfrm>
            <a:custGeom>
              <a:avLst/>
              <a:gdLst>
                <a:gd name="connsiteX0" fmla="*/ 136848 w 609350"/>
                <a:gd name="connsiteY0" fmla="*/ 64086 h 799200"/>
                <a:gd name="connsiteX1" fmla="*/ 839 w 609350"/>
                <a:gd name="connsiteY1" fmla="*/ 368071 h 799200"/>
                <a:gd name="connsiteX2" fmla="*/ 94440 w 609350"/>
                <a:gd name="connsiteY2" fmla="*/ 564882 h 799200"/>
                <a:gd name="connsiteX3" fmla="*/ 105636 w 609350"/>
                <a:gd name="connsiteY3" fmla="*/ 718459 h 799200"/>
                <a:gd name="connsiteX4" fmla="*/ 194448 w 609350"/>
                <a:gd name="connsiteY4" fmla="*/ 712087 h 799200"/>
                <a:gd name="connsiteX5" fmla="*/ 337728 w 609350"/>
                <a:gd name="connsiteY5" fmla="*/ 799170 h 799200"/>
                <a:gd name="connsiteX6" fmla="*/ 564996 w 609350"/>
                <a:gd name="connsiteY6" fmla="*/ 439170 h 799200"/>
                <a:gd name="connsiteX7" fmla="*/ 600024 w 609350"/>
                <a:gd name="connsiteY7" fmla="*/ 220110 h 799200"/>
                <a:gd name="connsiteX8" fmla="*/ 324047 w 609350"/>
                <a:gd name="connsiteY8" fmla="*/ 78 h 799200"/>
                <a:gd name="connsiteX9" fmla="*/ 136848 w 609350"/>
                <a:gd name="connsiteY9" fmla="*/ 64086 h 7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350" h="799200">
                  <a:moveTo>
                    <a:pt x="136848" y="64086"/>
                  </a:moveTo>
                  <a:cubicBezTo>
                    <a:pt x="56855" y="102498"/>
                    <a:pt x="9480" y="265974"/>
                    <a:pt x="839" y="368071"/>
                  </a:cubicBezTo>
                  <a:cubicBezTo>
                    <a:pt x="-10681" y="503863"/>
                    <a:pt x="98220" y="557287"/>
                    <a:pt x="94440" y="564882"/>
                  </a:cubicBezTo>
                  <a:cubicBezTo>
                    <a:pt x="89652" y="574494"/>
                    <a:pt x="84036" y="700855"/>
                    <a:pt x="105636" y="718459"/>
                  </a:cubicBezTo>
                  <a:cubicBezTo>
                    <a:pt x="127236" y="736027"/>
                    <a:pt x="183252" y="697651"/>
                    <a:pt x="194448" y="712087"/>
                  </a:cubicBezTo>
                  <a:cubicBezTo>
                    <a:pt x="205643" y="726451"/>
                    <a:pt x="243371" y="799170"/>
                    <a:pt x="337728" y="799170"/>
                  </a:cubicBezTo>
                  <a:cubicBezTo>
                    <a:pt x="485220" y="799170"/>
                    <a:pt x="627024" y="620899"/>
                    <a:pt x="564996" y="439170"/>
                  </a:cubicBezTo>
                  <a:cubicBezTo>
                    <a:pt x="564996" y="439170"/>
                    <a:pt x="633756" y="279834"/>
                    <a:pt x="600024" y="220110"/>
                  </a:cubicBezTo>
                  <a:cubicBezTo>
                    <a:pt x="544044" y="120894"/>
                    <a:pt x="405624" y="3282"/>
                    <a:pt x="324047" y="78"/>
                  </a:cubicBezTo>
                  <a:cubicBezTo>
                    <a:pt x="242435" y="-3090"/>
                    <a:pt x="136848" y="64086"/>
                    <a:pt x="136848" y="64086"/>
                  </a:cubicBezTo>
                </a:path>
              </a:pathLst>
            </a:custGeom>
            <a:solidFill>
              <a:srgbClr val="FAD4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Graphic 96">
              <a:extLst>
                <a:ext uri="{FF2B5EF4-FFF2-40B4-BE49-F238E27FC236}">
                  <a16:creationId xmlns:a16="http://schemas.microsoft.com/office/drawing/2014/main" id="{85B31AB5-1C0C-46FB-83B6-63984CDC05B6}"/>
                </a:ext>
              </a:extLst>
            </p:cNvPr>
            <p:cNvSpPr/>
            <p:nvPr/>
          </p:nvSpPr>
          <p:spPr>
            <a:xfrm>
              <a:off x="5945274" y="1217617"/>
              <a:ext cx="686954" cy="526378"/>
            </a:xfrm>
            <a:custGeom>
              <a:avLst/>
              <a:gdLst>
                <a:gd name="connsiteX0" fmla="*/ 644834 w 686954"/>
                <a:gd name="connsiteY0" fmla="*/ 526333 h 526378"/>
                <a:gd name="connsiteX1" fmla="*/ 611139 w 686954"/>
                <a:gd name="connsiteY1" fmla="*/ 495517 h 526378"/>
                <a:gd name="connsiteX2" fmla="*/ 450975 w 686954"/>
                <a:gd name="connsiteY2" fmla="*/ 365233 h 526378"/>
                <a:gd name="connsiteX3" fmla="*/ 443631 w 686954"/>
                <a:gd name="connsiteY3" fmla="*/ 457033 h 526378"/>
                <a:gd name="connsiteX4" fmla="*/ 347870 w 686954"/>
                <a:gd name="connsiteY4" fmla="*/ 355549 h 526378"/>
                <a:gd name="connsiteX5" fmla="*/ 177662 w 686954"/>
                <a:gd name="connsiteY5" fmla="*/ 343705 h 526378"/>
                <a:gd name="connsiteX6" fmla="*/ 36578 w 686954"/>
                <a:gd name="connsiteY6" fmla="*/ 235633 h 526378"/>
                <a:gd name="connsiteX7" fmla="*/ 100587 w 686954"/>
                <a:gd name="connsiteY7" fmla="*/ 112405 h 526378"/>
                <a:gd name="connsiteX8" fmla="*/ 340058 w 686954"/>
                <a:gd name="connsiteY8" fmla="*/ 517 h 526378"/>
                <a:gd name="connsiteX9" fmla="*/ 471279 w 686954"/>
                <a:gd name="connsiteY9" fmla="*/ 61645 h 526378"/>
                <a:gd name="connsiteX10" fmla="*/ 677991 w 686954"/>
                <a:gd name="connsiteY10" fmla="*/ 315481 h 526378"/>
                <a:gd name="connsiteX11" fmla="*/ 644834 w 686954"/>
                <a:gd name="connsiteY11" fmla="*/ 526333 h 52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954" h="526378">
                  <a:moveTo>
                    <a:pt x="644834" y="526333"/>
                  </a:moveTo>
                  <a:cubicBezTo>
                    <a:pt x="637887" y="516721"/>
                    <a:pt x="611139" y="495517"/>
                    <a:pt x="611139" y="495517"/>
                  </a:cubicBezTo>
                  <a:cubicBezTo>
                    <a:pt x="610455" y="356377"/>
                    <a:pt x="486039" y="249565"/>
                    <a:pt x="450975" y="365233"/>
                  </a:cubicBezTo>
                  <a:cubicBezTo>
                    <a:pt x="438375" y="406705"/>
                    <a:pt x="467895" y="443497"/>
                    <a:pt x="443631" y="457033"/>
                  </a:cubicBezTo>
                  <a:cubicBezTo>
                    <a:pt x="412023" y="474601"/>
                    <a:pt x="391430" y="397741"/>
                    <a:pt x="347870" y="355549"/>
                  </a:cubicBezTo>
                  <a:cubicBezTo>
                    <a:pt x="263091" y="393385"/>
                    <a:pt x="209882" y="330781"/>
                    <a:pt x="177662" y="343705"/>
                  </a:cubicBezTo>
                  <a:cubicBezTo>
                    <a:pt x="-15514" y="421069"/>
                    <a:pt x="-31426" y="351337"/>
                    <a:pt x="36578" y="235633"/>
                  </a:cubicBezTo>
                  <a:cubicBezTo>
                    <a:pt x="59187" y="197149"/>
                    <a:pt x="47774" y="163633"/>
                    <a:pt x="100587" y="112405"/>
                  </a:cubicBezTo>
                  <a:cubicBezTo>
                    <a:pt x="130683" y="83245"/>
                    <a:pt x="279578" y="9445"/>
                    <a:pt x="340058" y="517"/>
                  </a:cubicBezTo>
                  <a:cubicBezTo>
                    <a:pt x="368642" y="-3767"/>
                    <a:pt x="454503" y="16429"/>
                    <a:pt x="471279" y="61645"/>
                  </a:cubicBezTo>
                  <a:cubicBezTo>
                    <a:pt x="604875" y="84469"/>
                    <a:pt x="662475" y="191389"/>
                    <a:pt x="677991" y="315481"/>
                  </a:cubicBezTo>
                  <a:cubicBezTo>
                    <a:pt x="690770" y="417865"/>
                    <a:pt x="697215" y="450697"/>
                    <a:pt x="644834" y="526333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Graphic 96">
              <a:extLst>
                <a:ext uri="{FF2B5EF4-FFF2-40B4-BE49-F238E27FC236}">
                  <a16:creationId xmlns:a16="http://schemas.microsoft.com/office/drawing/2014/main" id="{95C52B23-6E0E-47A9-A22B-1B708C361A43}"/>
                </a:ext>
              </a:extLst>
            </p:cNvPr>
            <p:cNvSpPr/>
            <p:nvPr/>
          </p:nvSpPr>
          <p:spPr>
            <a:xfrm>
              <a:off x="5902151" y="3448232"/>
              <a:ext cx="91236" cy="206685"/>
            </a:xfrm>
            <a:custGeom>
              <a:avLst/>
              <a:gdLst>
                <a:gd name="connsiteX0" fmla="*/ 91195 w 91236"/>
                <a:gd name="connsiteY0" fmla="*/ 24420 h 206685"/>
                <a:gd name="connsiteX1" fmla="*/ 67903 w 91236"/>
                <a:gd name="connsiteY1" fmla="*/ 124320 h 206685"/>
                <a:gd name="connsiteX2" fmla="*/ 2311 w 91236"/>
                <a:gd name="connsiteY2" fmla="*/ 197904 h 206685"/>
                <a:gd name="connsiteX3" fmla="*/ 8503 w 91236"/>
                <a:gd name="connsiteY3" fmla="*/ 82056 h 206685"/>
                <a:gd name="connsiteX4" fmla="*/ 7099 w 91236"/>
                <a:gd name="connsiteY4" fmla="*/ 5088 h 206685"/>
                <a:gd name="connsiteX5" fmla="*/ 91195 w 91236"/>
                <a:gd name="connsiteY5" fmla="*/ 24420 h 20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36" h="206685">
                  <a:moveTo>
                    <a:pt x="91195" y="24420"/>
                  </a:moveTo>
                  <a:cubicBezTo>
                    <a:pt x="89611" y="43644"/>
                    <a:pt x="80647" y="86124"/>
                    <a:pt x="67903" y="124320"/>
                  </a:cubicBezTo>
                  <a:cubicBezTo>
                    <a:pt x="55158" y="162444"/>
                    <a:pt x="4471" y="231348"/>
                    <a:pt x="2311" y="197904"/>
                  </a:cubicBezTo>
                  <a:cubicBezTo>
                    <a:pt x="151" y="164424"/>
                    <a:pt x="8503" y="82056"/>
                    <a:pt x="8503" y="82056"/>
                  </a:cubicBezTo>
                  <a:cubicBezTo>
                    <a:pt x="8503" y="82056"/>
                    <a:pt x="-9749" y="23376"/>
                    <a:pt x="7099" y="5088"/>
                  </a:cubicBezTo>
                  <a:cubicBezTo>
                    <a:pt x="23946" y="-13092"/>
                    <a:pt x="91195" y="24420"/>
                    <a:pt x="91195" y="24420"/>
                  </a:cubicBezTo>
                </a:path>
              </a:pathLst>
            </a:custGeom>
            <a:solidFill>
              <a:srgbClr val="FAD4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Graphic 96">
              <a:extLst>
                <a:ext uri="{FF2B5EF4-FFF2-40B4-BE49-F238E27FC236}">
                  <a16:creationId xmlns:a16="http://schemas.microsoft.com/office/drawing/2014/main" id="{7EDE7029-F4EF-4D0E-8546-DE88C4B924CE}"/>
                </a:ext>
              </a:extLst>
            </p:cNvPr>
            <p:cNvSpPr/>
            <p:nvPr/>
          </p:nvSpPr>
          <p:spPr>
            <a:xfrm>
              <a:off x="5900651" y="4630010"/>
              <a:ext cx="1078955" cy="57564"/>
            </a:xfrm>
            <a:custGeom>
              <a:avLst/>
              <a:gdLst>
                <a:gd name="connsiteX0" fmla="*/ 4856 w 1078955"/>
                <a:gd name="connsiteY0" fmla="*/ 200 h 57564"/>
                <a:gd name="connsiteX1" fmla="*/ 1050153 w 1078955"/>
                <a:gd name="connsiteY1" fmla="*/ 200 h 57564"/>
                <a:gd name="connsiteX2" fmla="*/ 1078952 w 1078955"/>
                <a:gd name="connsiteY2" fmla="*/ 28965 h 57564"/>
                <a:gd name="connsiteX3" fmla="*/ 1050153 w 1078955"/>
                <a:gd name="connsiteY3" fmla="*/ 57764 h 57564"/>
                <a:gd name="connsiteX4" fmla="*/ 3812 w 1078955"/>
                <a:gd name="connsiteY4" fmla="*/ 57764 h 57564"/>
                <a:gd name="connsiteX5" fmla="*/ -4 w 1078955"/>
                <a:gd name="connsiteY5" fmla="*/ 57513 h 57564"/>
                <a:gd name="connsiteX6" fmla="*/ 4856 w 1078955"/>
                <a:gd name="connsiteY6" fmla="*/ 20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8955" h="57564">
                  <a:moveTo>
                    <a:pt x="4856" y="200"/>
                  </a:moveTo>
                  <a:lnTo>
                    <a:pt x="1050153" y="200"/>
                  </a:lnTo>
                  <a:cubicBezTo>
                    <a:pt x="1065993" y="200"/>
                    <a:pt x="1078952" y="13124"/>
                    <a:pt x="1078952" y="28965"/>
                  </a:cubicBezTo>
                  <a:cubicBezTo>
                    <a:pt x="1078952" y="44840"/>
                    <a:pt x="1065993" y="57764"/>
                    <a:pt x="1050153" y="57764"/>
                  </a:cubicBezTo>
                  <a:lnTo>
                    <a:pt x="3812" y="57764"/>
                  </a:lnTo>
                  <a:cubicBezTo>
                    <a:pt x="2516" y="57764"/>
                    <a:pt x="1257" y="57692"/>
                    <a:pt x="-4" y="57513"/>
                  </a:cubicBezTo>
                  <a:lnTo>
                    <a:pt x="4856" y="200"/>
                  </a:lnTo>
                </a:path>
              </a:pathLst>
            </a:custGeom>
            <a:solidFill>
              <a:srgbClr val="B2B3B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Graphic 96">
              <a:extLst>
                <a:ext uri="{FF2B5EF4-FFF2-40B4-BE49-F238E27FC236}">
                  <a16:creationId xmlns:a16="http://schemas.microsoft.com/office/drawing/2014/main" id="{6101201F-4803-4F39-96A2-25E6675F91E0}"/>
                </a:ext>
              </a:extLst>
            </p:cNvPr>
            <p:cNvSpPr/>
            <p:nvPr/>
          </p:nvSpPr>
          <p:spPr>
            <a:xfrm>
              <a:off x="5472395" y="4065529"/>
              <a:ext cx="406548" cy="56087"/>
            </a:xfrm>
            <a:custGeom>
              <a:avLst/>
              <a:gdLst>
                <a:gd name="connsiteX0" fmla="*/ 47241 w 406548"/>
                <a:gd name="connsiteY0" fmla="*/ 156 h 56087"/>
                <a:gd name="connsiteX1" fmla="*/ 28017 w 406548"/>
                <a:gd name="connsiteY1" fmla="*/ 156 h 56087"/>
                <a:gd name="connsiteX2" fmla="*/ -63 w 406548"/>
                <a:gd name="connsiteY2" fmla="*/ 28236 h 56087"/>
                <a:gd name="connsiteX3" fmla="*/ 28017 w 406548"/>
                <a:gd name="connsiteY3" fmla="*/ 56244 h 56087"/>
                <a:gd name="connsiteX4" fmla="*/ 40365 w 406548"/>
                <a:gd name="connsiteY4" fmla="*/ 56244 h 56087"/>
                <a:gd name="connsiteX5" fmla="*/ 399646 w 406548"/>
                <a:gd name="connsiteY5" fmla="*/ 56244 h 56087"/>
                <a:gd name="connsiteX6" fmla="*/ 406486 w 406548"/>
                <a:gd name="connsiteY6" fmla="*/ 156 h 56087"/>
                <a:gd name="connsiteX7" fmla="*/ 47241 w 406548"/>
                <a:gd name="connsiteY7" fmla="*/ 156 h 5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548" h="56087">
                  <a:moveTo>
                    <a:pt x="47241" y="156"/>
                  </a:moveTo>
                  <a:lnTo>
                    <a:pt x="28017" y="156"/>
                  </a:lnTo>
                  <a:cubicBezTo>
                    <a:pt x="12573" y="156"/>
                    <a:pt x="-63" y="12792"/>
                    <a:pt x="-63" y="28236"/>
                  </a:cubicBezTo>
                  <a:cubicBezTo>
                    <a:pt x="-63" y="43609"/>
                    <a:pt x="12573" y="56244"/>
                    <a:pt x="28017" y="56244"/>
                  </a:cubicBezTo>
                  <a:lnTo>
                    <a:pt x="40365" y="56244"/>
                  </a:lnTo>
                  <a:lnTo>
                    <a:pt x="399646" y="56244"/>
                  </a:lnTo>
                  <a:cubicBezTo>
                    <a:pt x="401949" y="37164"/>
                    <a:pt x="404181" y="18481"/>
                    <a:pt x="406486" y="156"/>
                  </a:cubicBezTo>
                  <a:lnTo>
                    <a:pt x="47241" y="156"/>
                  </a:lnTo>
                </a:path>
              </a:pathLst>
            </a:custGeom>
            <a:solidFill>
              <a:srgbClr val="DEDED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Graphic 96">
              <a:extLst>
                <a:ext uri="{FF2B5EF4-FFF2-40B4-BE49-F238E27FC236}">
                  <a16:creationId xmlns:a16="http://schemas.microsoft.com/office/drawing/2014/main" id="{84113D62-17DC-4601-9490-BAB20F347FC9}"/>
                </a:ext>
              </a:extLst>
            </p:cNvPr>
            <p:cNvSpPr/>
            <p:nvPr/>
          </p:nvSpPr>
          <p:spPr>
            <a:xfrm>
              <a:off x="5520419" y="3756757"/>
              <a:ext cx="407700" cy="56087"/>
            </a:xfrm>
            <a:custGeom>
              <a:avLst/>
              <a:gdLst>
                <a:gd name="connsiteX0" fmla="*/ 53725 w 407700"/>
                <a:gd name="connsiteY0" fmla="*/ 133 h 56087"/>
                <a:gd name="connsiteX1" fmla="*/ 27985 w 407700"/>
                <a:gd name="connsiteY1" fmla="*/ 133 h 56087"/>
                <a:gd name="connsiteX2" fmla="*/ -59 w 407700"/>
                <a:gd name="connsiteY2" fmla="*/ 28177 h 56087"/>
                <a:gd name="connsiteX3" fmla="*/ 27985 w 407700"/>
                <a:gd name="connsiteY3" fmla="*/ 56221 h 56087"/>
                <a:gd name="connsiteX4" fmla="*/ 39110 w 407700"/>
                <a:gd name="connsiteY4" fmla="*/ 56221 h 56087"/>
                <a:gd name="connsiteX5" fmla="*/ 396122 w 407700"/>
                <a:gd name="connsiteY5" fmla="*/ 56221 h 56087"/>
                <a:gd name="connsiteX6" fmla="*/ 407642 w 407700"/>
                <a:gd name="connsiteY6" fmla="*/ 133 h 56087"/>
                <a:gd name="connsiteX7" fmla="*/ 53725 w 407700"/>
                <a:gd name="connsiteY7" fmla="*/ 133 h 5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700" h="56087">
                  <a:moveTo>
                    <a:pt x="53725" y="133"/>
                  </a:moveTo>
                  <a:lnTo>
                    <a:pt x="27985" y="133"/>
                  </a:lnTo>
                  <a:cubicBezTo>
                    <a:pt x="12541" y="133"/>
                    <a:pt x="-59" y="12733"/>
                    <a:pt x="-59" y="28177"/>
                  </a:cubicBezTo>
                  <a:cubicBezTo>
                    <a:pt x="-59" y="43585"/>
                    <a:pt x="12541" y="56221"/>
                    <a:pt x="27985" y="56221"/>
                  </a:cubicBezTo>
                  <a:lnTo>
                    <a:pt x="39110" y="56221"/>
                  </a:lnTo>
                  <a:lnTo>
                    <a:pt x="396122" y="56221"/>
                  </a:lnTo>
                  <a:cubicBezTo>
                    <a:pt x="399937" y="35773"/>
                    <a:pt x="403789" y="17053"/>
                    <a:pt x="407642" y="133"/>
                  </a:cubicBezTo>
                  <a:lnTo>
                    <a:pt x="53725" y="133"/>
                  </a:lnTo>
                </a:path>
              </a:pathLst>
            </a:custGeom>
            <a:solidFill>
              <a:srgbClr val="DEDED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Graphic 96">
              <a:extLst>
                <a:ext uri="{FF2B5EF4-FFF2-40B4-BE49-F238E27FC236}">
                  <a16:creationId xmlns:a16="http://schemas.microsoft.com/office/drawing/2014/main" id="{5D07514A-C939-44D9-A80D-9EDB41B25E45}"/>
                </a:ext>
              </a:extLst>
            </p:cNvPr>
            <p:cNvSpPr/>
            <p:nvPr/>
          </p:nvSpPr>
          <p:spPr>
            <a:xfrm>
              <a:off x="6446052" y="1751568"/>
              <a:ext cx="615820" cy="1709484"/>
            </a:xfrm>
            <a:custGeom>
              <a:avLst/>
              <a:gdLst>
                <a:gd name="connsiteX0" fmla="*/ 407829 w 615820"/>
                <a:gd name="connsiteY0" fmla="*/ 18749 h 1709484"/>
                <a:gd name="connsiteX1" fmla="*/ 157268 w 615820"/>
                <a:gd name="connsiteY1" fmla="*/ 188957 h 1709484"/>
                <a:gd name="connsiteX2" fmla="*/ 224480 w 615820"/>
                <a:gd name="connsiteY2" fmla="*/ 944129 h 1709484"/>
                <a:gd name="connsiteX3" fmla="*/ 21 w 615820"/>
                <a:gd name="connsiteY3" fmla="*/ 1616610 h 1709484"/>
                <a:gd name="connsiteX4" fmla="*/ 193017 w 615820"/>
                <a:gd name="connsiteY4" fmla="*/ 1709526 h 1709484"/>
                <a:gd name="connsiteX5" fmla="*/ 573249 w 615820"/>
                <a:gd name="connsiteY5" fmla="*/ 1017714 h 1709484"/>
                <a:gd name="connsiteX6" fmla="*/ 594849 w 615820"/>
                <a:gd name="connsiteY6" fmla="*/ 232085 h 1709484"/>
                <a:gd name="connsiteX7" fmla="*/ 407829 w 615820"/>
                <a:gd name="connsiteY7" fmla="*/ 18749 h 17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5820" h="1709484">
                  <a:moveTo>
                    <a:pt x="407829" y="18749"/>
                  </a:moveTo>
                  <a:cubicBezTo>
                    <a:pt x="311852" y="-38851"/>
                    <a:pt x="195681" y="41789"/>
                    <a:pt x="157268" y="188957"/>
                  </a:cubicBezTo>
                  <a:cubicBezTo>
                    <a:pt x="118857" y="336161"/>
                    <a:pt x="250076" y="886530"/>
                    <a:pt x="224480" y="944129"/>
                  </a:cubicBezTo>
                  <a:cubicBezTo>
                    <a:pt x="198884" y="1001730"/>
                    <a:pt x="21" y="1616610"/>
                    <a:pt x="21" y="1616610"/>
                  </a:cubicBezTo>
                  <a:lnTo>
                    <a:pt x="193017" y="1709526"/>
                  </a:lnTo>
                  <a:lnTo>
                    <a:pt x="573249" y="1017714"/>
                  </a:lnTo>
                  <a:cubicBezTo>
                    <a:pt x="573249" y="1017714"/>
                    <a:pt x="652449" y="398513"/>
                    <a:pt x="594849" y="232085"/>
                  </a:cubicBezTo>
                  <a:cubicBezTo>
                    <a:pt x="537284" y="65693"/>
                    <a:pt x="407829" y="18749"/>
                    <a:pt x="407829" y="18749"/>
                  </a:cubicBezTo>
                </a:path>
              </a:pathLst>
            </a:custGeom>
            <a:solidFill>
              <a:srgbClr val="F7E68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Graphic 96">
              <a:extLst>
                <a:ext uri="{FF2B5EF4-FFF2-40B4-BE49-F238E27FC236}">
                  <a16:creationId xmlns:a16="http://schemas.microsoft.com/office/drawing/2014/main" id="{52762065-4F0E-4F66-A0C6-9402BC972657}"/>
                </a:ext>
              </a:extLst>
            </p:cNvPr>
            <p:cNvSpPr/>
            <p:nvPr/>
          </p:nvSpPr>
          <p:spPr>
            <a:xfrm>
              <a:off x="5444279" y="3475027"/>
              <a:ext cx="369158" cy="233070"/>
            </a:xfrm>
            <a:custGeom>
              <a:avLst/>
              <a:gdLst>
                <a:gd name="connsiteX0" fmla="*/ 12569 w 369158"/>
                <a:gd name="connsiteY0" fmla="*/ 579 h 233070"/>
                <a:gd name="connsiteX1" fmla="*/ 289122 w 369158"/>
                <a:gd name="connsiteY1" fmla="*/ 43311 h 233070"/>
                <a:gd name="connsiteX2" fmla="*/ 368574 w 369158"/>
                <a:gd name="connsiteY2" fmla="*/ 186951 h 233070"/>
                <a:gd name="connsiteX3" fmla="*/ 330377 w 369158"/>
                <a:gd name="connsiteY3" fmla="*/ 189255 h 233070"/>
                <a:gd name="connsiteX4" fmla="*/ 298266 w 369158"/>
                <a:gd name="connsiteY4" fmla="*/ 159447 h 233070"/>
                <a:gd name="connsiteX5" fmla="*/ 312774 w 369158"/>
                <a:gd name="connsiteY5" fmla="*/ 207579 h 233070"/>
                <a:gd name="connsiteX6" fmla="*/ 270761 w 369158"/>
                <a:gd name="connsiteY6" fmla="*/ 203007 h 233070"/>
                <a:gd name="connsiteX7" fmla="*/ 237930 w 369158"/>
                <a:gd name="connsiteY7" fmla="*/ 173955 h 233070"/>
                <a:gd name="connsiteX8" fmla="*/ 239478 w 369158"/>
                <a:gd name="connsiteY8" fmla="*/ 222087 h 233070"/>
                <a:gd name="connsiteX9" fmla="*/ 182921 w 369158"/>
                <a:gd name="connsiteY9" fmla="*/ 192315 h 233070"/>
                <a:gd name="connsiteX10" fmla="*/ 194010 w 369158"/>
                <a:gd name="connsiteY10" fmla="*/ 230151 h 233070"/>
                <a:gd name="connsiteX11" fmla="*/ 90473 w 369158"/>
                <a:gd name="connsiteY11" fmla="*/ 180471 h 233070"/>
                <a:gd name="connsiteX12" fmla="*/ 33557 w 369158"/>
                <a:gd name="connsiteY12" fmla="*/ 130035 h 233070"/>
                <a:gd name="connsiteX13" fmla="*/ -66 w 369158"/>
                <a:gd name="connsiteY13" fmla="*/ 53679 h 233070"/>
                <a:gd name="connsiteX14" fmla="*/ 12569 w 369158"/>
                <a:gd name="connsiteY14" fmla="*/ 579 h 23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9158" h="233070">
                  <a:moveTo>
                    <a:pt x="12569" y="579"/>
                  </a:moveTo>
                  <a:cubicBezTo>
                    <a:pt x="40073" y="-3993"/>
                    <a:pt x="247866" y="26535"/>
                    <a:pt x="289122" y="43311"/>
                  </a:cubicBezTo>
                  <a:cubicBezTo>
                    <a:pt x="330377" y="60123"/>
                    <a:pt x="364001" y="174711"/>
                    <a:pt x="368574" y="186951"/>
                  </a:cubicBezTo>
                  <a:cubicBezTo>
                    <a:pt x="373146" y="199191"/>
                    <a:pt x="346398" y="201459"/>
                    <a:pt x="330377" y="189255"/>
                  </a:cubicBezTo>
                  <a:cubicBezTo>
                    <a:pt x="314322" y="177051"/>
                    <a:pt x="298266" y="159447"/>
                    <a:pt x="298266" y="159447"/>
                  </a:cubicBezTo>
                  <a:cubicBezTo>
                    <a:pt x="298266" y="159447"/>
                    <a:pt x="325806" y="200703"/>
                    <a:pt x="312774" y="207579"/>
                  </a:cubicBezTo>
                  <a:cubicBezTo>
                    <a:pt x="299814" y="214491"/>
                    <a:pt x="291893" y="222915"/>
                    <a:pt x="270761" y="203007"/>
                  </a:cubicBezTo>
                  <a:cubicBezTo>
                    <a:pt x="249665" y="183063"/>
                    <a:pt x="237930" y="173955"/>
                    <a:pt x="237930" y="173955"/>
                  </a:cubicBezTo>
                  <a:cubicBezTo>
                    <a:pt x="237930" y="173955"/>
                    <a:pt x="253229" y="214455"/>
                    <a:pt x="239478" y="222087"/>
                  </a:cubicBezTo>
                  <a:cubicBezTo>
                    <a:pt x="225690" y="229755"/>
                    <a:pt x="182921" y="192315"/>
                    <a:pt x="182921" y="192315"/>
                  </a:cubicBezTo>
                  <a:cubicBezTo>
                    <a:pt x="182921" y="192315"/>
                    <a:pt x="207402" y="212943"/>
                    <a:pt x="194010" y="230151"/>
                  </a:cubicBezTo>
                  <a:cubicBezTo>
                    <a:pt x="180654" y="247287"/>
                    <a:pt x="103110" y="186591"/>
                    <a:pt x="90473" y="180471"/>
                  </a:cubicBezTo>
                  <a:cubicBezTo>
                    <a:pt x="77873" y="174387"/>
                    <a:pt x="52637" y="155271"/>
                    <a:pt x="33557" y="130035"/>
                  </a:cubicBezTo>
                  <a:cubicBezTo>
                    <a:pt x="14477" y="104835"/>
                    <a:pt x="-66" y="53679"/>
                    <a:pt x="-66" y="53679"/>
                  </a:cubicBezTo>
                  <a:lnTo>
                    <a:pt x="12569" y="579"/>
                  </a:lnTo>
                </a:path>
              </a:pathLst>
            </a:custGeom>
            <a:solidFill>
              <a:srgbClr val="FAD4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Graphic 96">
              <a:extLst>
                <a:ext uri="{FF2B5EF4-FFF2-40B4-BE49-F238E27FC236}">
                  <a16:creationId xmlns:a16="http://schemas.microsoft.com/office/drawing/2014/main" id="{FC335CA4-D34D-423B-88EF-0B9532DB20D5}"/>
                </a:ext>
              </a:extLst>
            </p:cNvPr>
            <p:cNvSpPr/>
            <p:nvPr/>
          </p:nvSpPr>
          <p:spPr>
            <a:xfrm>
              <a:off x="4907670" y="2394804"/>
              <a:ext cx="638488" cy="1169064"/>
            </a:xfrm>
            <a:custGeom>
              <a:avLst/>
              <a:gdLst>
                <a:gd name="connsiteX0" fmla="*/ 181695 w 638488"/>
                <a:gd name="connsiteY0" fmla="*/ 331739 h 1169064"/>
                <a:gd name="connsiteX1" fmla="*/ 27831 w 638488"/>
                <a:gd name="connsiteY1" fmla="*/ 70 h 1169064"/>
                <a:gd name="connsiteX2" fmla="*/ 5583 w 638488"/>
                <a:gd name="connsiteY2" fmla="*/ 791387 h 1169064"/>
                <a:gd name="connsiteX3" fmla="*/ 535684 w 638488"/>
                <a:gd name="connsiteY3" fmla="*/ 1169135 h 1169064"/>
                <a:gd name="connsiteX4" fmla="*/ 638392 w 638488"/>
                <a:gd name="connsiteY4" fmla="*/ 1073447 h 1169064"/>
                <a:gd name="connsiteX5" fmla="*/ 157971 w 638488"/>
                <a:gd name="connsiteY5" fmla="*/ 651671 h 1169064"/>
                <a:gd name="connsiteX6" fmla="*/ 181695 w 638488"/>
                <a:gd name="connsiteY6" fmla="*/ 331739 h 11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8488" h="1169064">
                  <a:moveTo>
                    <a:pt x="181695" y="331739"/>
                  </a:moveTo>
                  <a:cubicBezTo>
                    <a:pt x="171076" y="199438"/>
                    <a:pt x="27831" y="70"/>
                    <a:pt x="27831" y="70"/>
                  </a:cubicBezTo>
                  <a:cubicBezTo>
                    <a:pt x="27831" y="70"/>
                    <a:pt x="-15225" y="716147"/>
                    <a:pt x="5583" y="791387"/>
                  </a:cubicBezTo>
                  <a:cubicBezTo>
                    <a:pt x="26391" y="866555"/>
                    <a:pt x="535684" y="1169135"/>
                    <a:pt x="535684" y="1169135"/>
                  </a:cubicBezTo>
                  <a:lnTo>
                    <a:pt x="638392" y="1073447"/>
                  </a:lnTo>
                  <a:cubicBezTo>
                    <a:pt x="638392" y="1073447"/>
                    <a:pt x="154768" y="670895"/>
                    <a:pt x="157971" y="651671"/>
                  </a:cubicBezTo>
                  <a:cubicBezTo>
                    <a:pt x="161176" y="632519"/>
                    <a:pt x="190336" y="392399"/>
                    <a:pt x="181695" y="331739"/>
                  </a:cubicBezTo>
                </a:path>
              </a:pathLst>
            </a:custGeom>
            <a:solidFill>
              <a:srgbClr val="3897A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Graphic 96">
              <a:extLst>
                <a:ext uri="{FF2B5EF4-FFF2-40B4-BE49-F238E27FC236}">
                  <a16:creationId xmlns:a16="http://schemas.microsoft.com/office/drawing/2014/main" id="{3760F710-8AB4-4999-AA10-EF0F81CFCA99}"/>
                </a:ext>
              </a:extLst>
            </p:cNvPr>
            <p:cNvSpPr/>
            <p:nvPr/>
          </p:nvSpPr>
          <p:spPr>
            <a:xfrm>
              <a:off x="4994757" y="1394040"/>
              <a:ext cx="270084" cy="394955"/>
            </a:xfrm>
            <a:custGeom>
              <a:avLst/>
              <a:gdLst>
                <a:gd name="connsiteX0" fmla="*/ 261749 w 270084"/>
                <a:gd name="connsiteY0" fmla="*/ -2 h 394955"/>
                <a:gd name="connsiteX1" fmla="*/ 224130 w 270084"/>
                <a:gd name="connsiteY1" fmla="*/ 202175 h 394955"/>
                <a:gd name="connsiteX2" fmla="*/ -7 w 270084"/>
                <a:gd name="connsiteY2" fmla="*/ 394918 h 394955"/>
                <a:gd name="connsiteX3" fmla="*/ 81497 w 270084"/>
                <a:gd name="connsiteY3" fmla="*/ 95542 h 394955"/>
                <a:gd name="connsiteX4" fmla="*/ 261749 w 270084"/>
                <a:gd name="connsiteY4" fmla="*/ -2 h 39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84" h="394955">
                  <a:moveTo>
                    <a:pt x="261749" y="-2"/>
                  </a:moveTo>
                  <a:cubicBezTo>
                    <a:pt x="261749" y="-2"/>
                    <a:pt x="296201" y="35998"/>
                    <a:pt x="224130" y="202175"/>
                  </a:cubicBezTo>
                  <a:cubicBezTo>
                    <a:pt x="152057" y="368279"/>
                    <a:pt x="-7" y="394918"/>
                    <a:pt x="-7" y="394918"/>
                  </a:cubicBezTo>
                  <a:cubicBezTo>
                    <a:pt x="-7" y="394918"/>
                    <a:pt x="-6271" y="195875"/>
                    <a:pt x="81497" y="95542"/>
                  </a:cubicBezTo>
                  <a:cubicBezTo>
                    <a:pt x="169265" y="-4718"/>
                    <a:pt x="261749" y="-2"/>
                    <a:pt x="261749" y="-2"/>
                  </a:cubicBezTo>
                </a:path>
              </a:pathLst>
            </a:custGeom>
            <a:solidFill>
              <a:srgbClr val="74232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Graphic 96">
              <a:extLst>
                <a:ext uri="{FF2B5EF4-FFF2-40B4-BE49-F238E27FC236}">
                  <a16:creationId xmlns:a16="http://schemas.microsoft.com/office/drawing/2014/main" id="{AB698E28-2430-473B-A0D5-C1A774533391}"/>
                </a:ext>
              </a:extLst>
            </p:cNvPr>
            <p:cNvSpPr/>
            <p:nvPr/>
          </p:nvSpPr>
          <p:spPr>
            <a:xfrm>
              <a:off x="5179786" y="1416101"/>
              <a:ext cx="427860" cy="215467"/>
            </a:xfrm>
            <a:custGeom>
              <a:avLst/>
              <a:gdLst>
                <a:gd name="connsiteX0" fmla="*/ -84 w 427860"/>
                <a:gd name="connsiteY0" fmla="*/ 26460 h 215467"/>
                <a:gd name="connsiteX1" fmla="*/ 170772 w 427860"/>
                <a:gd name="connsiteY1" fmla="*/ 178488 h 215467"/>
                <a:gd name="connsiteX2" fmla="*/ 427776 w 427860"/>
                <a:gd name="connsiteY2" fmla="*/ 200448 h 215467"/>
                <a:gd name="connsiteX3" fmla="*/ 288312 w 427860"/>
                <a:gd name="connsiteY3" fmla="*/ 21780 h 215467"/>
                <a:gd name="connsiteX4" fmla="*/ -84 w 427860"/>
                <a:gd name="connsiteY4" fmla="*/ 26460 h 21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860" h="215467">
                  <a:moveTo>
                    <a:pt x="-84" y="26460"/>
                  </a:moveTo>
                  <a:cubicBezTo>
                    <a:pt x="-84" y="26460"/>
                    <a:pt x="17160" y="111096"/>
                    <a:pt x="170772" y="178488"/>
                  </a:cubicBezTo>
                  <a:cubicBezTo>
                    <a:pt x="324312" y="245881"/>
                    <a:pt x="427776" y="200448"/>
                    <a:pt x="427776" y="200448"/>
                  </a:cubicBezTo>
                  <a:cubicBezTo>
                    <a:pt x="427776" y="200448"/>
                    <a:pt x="376080" y="73476"/>
                    <a:pt x="288312" y="21780"/>
                  </a:cubicBezTo>
                  <a:cubicBezTo>
                    <a:pt x="200544" y="-29915"/>
                    <a:pt x="-84" y="26460"/>
                    <a:pt x="-84" y="26460"/>
                  </a:cubicBezTo>
                </a:path>
              </a:pathLst>
            </a:custGeom>
            <a:solidFill>
              <a:srgbClr val="74232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Graphic 96">
              <a:extLst>
                <a:ext uri="{FF2B5EF4-FFF2-40B4-BE49-F238E27FC236}">
                  <a16:creationId xmlns:a16="http://schemas.microsoft.com/office/drawing/2014/main" id="{F688C661-ADF4-43BD-BFD3-CCED5D116D7C}"/>
                </a:ext>
              </a:extLst>
            </p:cNvPr>
            <p:cNvSpPr/>
            <p:nvPr/>
          </p:nvSpPr>
          <p:spPr>
            <a:xfrm>
              <a:off x="5006018" y="1734362"/>
              <a:ext cx="116797" cy="151595"/>
            </a:xfrm>
            <a:custGeom>
              <a:avLst/>
              <a:gdLst>
                <a:gd name="connsiteX0" fmla="*/ 43699 w 116797"/>
                <a:gd name="connsiteY0" fmla="*/ 794 h 151595"/>
                <a:gd name="connsiteX1" fmla="*/ 114834 w 116797"/>
                <a:gd name="connsiteY1" fmla="*/ 64802 h 151595"/>
                <a:gd name="connsiteX2" fmla="*/ 72822 w 116797"/>
                <a:gd name="connsiteY2" fmla="*/ 150770 h 151595"/>
                <a:gd name="connsiteX3" fmla="*/ 1758 w 116797"/>
                <a:gd name="connsiteY3" fmla="*/ 86726 h 151595"/>
                <a:gd name="connsiteX4" fmla="*/ 43699 w 116797"/>
                <a:gd name="connsiteY4" fmla="*/ 794 h 15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97" h="151595">
                  <a:moveTo>
                    <a:pt x="43699" y="794"/>
                  </a:moveTo>
                  <a:cubicBezTo>
                    <a:pt x="74946" y="-5290"/>
                    <a:pt x="106806" y="23402"/>
                    <a:pt x="114834" y="64802"/>
                  </a:cubicBezTo>
                  <a:cubicBezTo>
                    <a:pt x="122863" y="106238"/>
                    <a:pt x="104071" y="144722"/>
                    <a:pt x="72822" y="150770"/>
                  </a:cubicBezTo>
                  <a:cubicBezTo>
                    <a:pt x="41610" y="156818"/>
                    <a:pt x="9751" y="128162"/>
                    <a:pt x="1758" y="86726"/>
                  </a:cubicBezTo>
                  <a:cubicBezTo>
                    <a:pt x="-6306" y="45362"/>
                    <a:pt x="12486" y="6842"/>
                    <a:pt x="43699" y="794"/>
                  </a:cubicBezTo>
                </a:path>
              </a:pathLst>
            </a:custGeom>
            <a:solidFill>
              <a:srgbClr val="FAD4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Graphic 96">
              <a:extLst>
                <a:ext uri="{FF2B5EF4-FFF2-40B4-BE49-F238E27FC236}">
                  <a16:creationId xmlns:a16="http://schemas.microsoft.com/office/drawing/2014/main" id="{9B0436FE-1A4B-4155-A423-0BEEA3BC6E47}"/>
                </a:ext>
              </a:extLst>
            </p:cNvPr>
            <p:cNvSpPr/>
            <p:nvPr/>
          </p:nvSpPr>
          <p:spPr>
            <a:xfrm>
              <a:off x="5194135" y="1763698"/>
              <a:ext cx="56926" cy="56334"/>
            </a:xfrm>
            <a:custGeom>
              <a:avLst/>
              <a:gdLst>
                <a:gd name="connsiteX0" fmla="*/ 13706 w 56926"/>
                <a:gd name="connsiteY0" fmla="*/ 4252 h 56334"/>
                <a:gd name="connsiteX1" fmla="*/ 52766 w 56926"/>
                <a:gd name="connsiteY1" fmla="*/ 13180 h 56334"/>
                <a:gd name="connsiteX2" fmla="*/ 42974 w 56926"/>
                <a:gd name="connsiteY2" fmla="*/ 52025 h 56334"/>
                <a:gd name="connsiteX3" fmla="*/ 3951 w 56926"/>
                <a:gd name="connsiteY3" fmla="*/ 43096 h 56334"/>
                <a:gd name="connsiteX4" fmla="*/ 13706 w 56926"/>
                <a:gd name="connsiteY4" fmla="*/ 4252 h 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26" h="56334">
                  <a:moveTo>
                    <a:pt x="13706" y="4252"/>
                  </a:moveTo>
                  <a:cubicBezTo>
                    <a:pt x="27206" y="-3956"/>
                    <a:pt x="44702" y="4"/>
                    <a:pt x="52766" y="13180"/>
                  </a:cubicBezTo>
                  <a:cubicBezTo>
                    <a:pt x="60866" y="26356"/>
                    <a:pt x="56474" y="43744"/>
                    <a:pt x="42974" y="52025"/>
                  </a:cubicBezTo>
                  <a:cubicBezTo>
                    <a:pt x="29510" y="60268"/>
                    <a:pt x="12015" y="56272"/>
                    <a:pt x="3951" y="43096"/>
                  </a:cubicBezTo>
                  <a:cubicBezTo>
                    <a:pt x="-4113" y="29920"/>
                    <a:pt x="243" y="12532"/>
                    <a:pt x="13706" y="4252"/>
                  </a:cubicBezTo>
                </a:path>
              </a:pathLst>
            </a:custGeom>
            <a:solidFill>
              <a:srgbClr val="5931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Graphic 96">
              <a:extLst>
                <a:ext uri="{FF2B5EF4-FFF2-40B4-BE49-F238E27FC236}">
                  <a16:creationId xmlns:a16="http://schemas.microsoft.com/office/drawing/2014/main" id="{5159DAD6-B0D4-45E6-8559-E690C59D85AB}"/>
                </a:ext>
              </a:extLst>
            </p:cNvPr>
            <p:cNvSpPr/>
            <p:nvPr/>
          </p:nvSpPr>
          <p:spPr>
            <a:xfrm>
              <a:off x="5403448" y="1712299"/>
              <a:ext cx="58045" cy="57433"/>
            </a:xfrm>
            <a:custGeom>
              <a:avLst/>
              <a:gdLst>
                <a:gd name="connsiteX0" fmla="*/ 14038 w 58045"/>
                <a:gd name="connsiteY0" fmla="*/ 4347 h 57433"/>
                <a:gd name="connsiteX1" fmla="*/ 53853 w 58045"/>
                <a:gd name="connsiteY1" fmla="*/ 13420 h 57433"/>
                <a:gd name="connsiteX2" fmla="*/ 43846 w 58045"/>
                <a:gd name="connsiteY2" fmla="*/ 53020 h 57433"/>
                <a:gd name="connsiteX3" fmla="*/ 4029 w 58045"/>
                <a:gd name="connsiteY3" fmla="*/ 43948 h 57433"/>
                <a:gd name="connsiteX4" fmla="*/ 14038 w 58045"/>
                <a:gd name="connsiteY4" fmla="*/ 4347 h 5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45" h="57433">
                  <a:moveTo>
                    <a:pt x="14038" y="4347"/>
                  </a:moveTo>
                  <a:cubicBezTo>
                    <a:pt x="27753" y="-4040"/>
                    <a:pt x="45609" y="-8"/>
                    <a:pt x="53853" y="13420"/>
                  </a:cubicBezTo>
                  <a:cubicBezTo>
                    <a:pt x="62061" y="26884"/>
                    <a:pt x="57597" y="44596"/>
                    <a:pt x="43846" y="53020"/>
                  </a:cubicBezTo>
                  <a:cubicBezTo>
                    <a:pt x="30093" y="61444"/>
                    <a:pt x="12273" y="57376"/>
                    <a:pt x="4029" y="43948"/>
                  </a:cubicBezTo>
                  <a:cubicBezTo>
                    <a:pt x="-4179" y="30484"/>
                    <a:pt x="285" y="12772"/>
                    <a:pt x="14038" y="4347"/>
                  </a:cubicBezTo>
                </a:path>
              </a:pathLst>
            </a:custGeom>
            <a:solidFill>
              <a:srgbClr val="5931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Graphic 96">
              <a:extLst>
                <a:ext uri="{FF2B5EF4-FFF2-40B4-BE49-F238E27FC236}">
                  <a16:creationId xmlns:a16="http://schemas.microsoft.com/office/drawing/2014/main" id="{63177148-EDB2-4E07-9BD0-07E2C6D781EF}"/>
                </a:ext>
              </a:extLst>
            </p:cNvPr>
            <p:cNvSpPr/>
            <p:nvPr/>
          </p:nvSpPr>
          <p:spPr>
            <a:xfrm>
              <a:off x="5322455" y="1797168"/>
              <a:ext cx="77984" cy="97835"/>
            </a:xfrm>
            <a:custGeom>
              <a:avLst/>
              <a:gdLst>
                <a:gd name="connsiteX0" fmla="*/ 31160 w 77984"/>
                <a:gd name="connsiteY0" fmla="*/ -17 h 97835"/>
                <a:gd name="connsiteX1" fmla="*/ 53841 w 77984"/>
                <a:gd name="connsiteY1" fmla="*/ 48331 h 97835"/>
                <a:gd name="connsiteX2" fmla="*/ 77637 w 77984"/>
                <a:gd name="connsiteY2" fmla="*/ 74323 h 97835"/>
                <a:gd name="connsiteX3" fmla="*/ 39801 w 77984"/>
                <a:gd name="connsiteY3" fmla="*/ 96139 h 97835"/>
                <a:gd name="connsiteX4" fmla="*/ -87 w 77984"/>
                <a:gd name="connsiteY4" fmla="*/ 91963 h 97835"/>
                <a:gd name="connsiteX5" fmla="*/ 49665 w 77984"/>
                <a:gd name="connsiteY5" fmla="*/ 71119 h 97835"/>
                <a:gd name="connsiteX6" fmla="*/ 31160 w 77984"/>
                <a:gd name="connsiteY6" fmla="*/ -17 h 9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84" h="97835">
                  <a:moveTo>
                    <a:pt x="31160" y="-17"/>
                  </a:moveTo>
                  <a:cubicBezTo>
                    <a:pt x="30692" y="6715"/>
                    <a:pt x="42105" y="28315"/>
                    <a:pt x="53841" y="48331"/>
                  </a:cubicBezTo>
                  <a:cubicBezTo>
                    <a:pt x="65649" y="68311"/>
                    <a:pt x="80013" y="72919"/>
                    <a:pt x="77637" y="74323"/>
                  </a:cubicBezTo>
                  <a:cubicBezTo>
                    <a:pt x="75297" y="75763"/>
                    <a:pt x="70581" y="90667"/>
                    <a:pt x="39801" y="96139"/>
                  </a:cubicBezTo>
                  <a:cubicBezTo>
                    <a:pt x="9057" y="101611"/>
                    <a:pt x="-87" y="91963"/>
                    <a:pt x="-87" y="91963"/>
                  </a:cubicBezTo>
                  <a:cubicBezTo>
                    <a:pt x="-87" y="91963"/>
                    <a:pt x="54381" y="74251"/>
                    <a:pt x="49665" y="71119"/>
                  </a:cubicBezTo>
                  <a:cubicBezTo>
                    <a:pt x="44985" y="67987"/>
                    <a:pt x="27128" y="31051"/>
                    <a:pt x="31160" y="-17"/>
                  </a:cubicBezTo>
                </a:path>
              </a:pathLst>
            </a:custGeom>
            <a:solidFill>
              <a:srgbClr val="F5A38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Graphic 96">
              <a:extLst>
                <a:ext uri="{FF2B5EF4-FFF2-40B4-BE49-F238E27FC236}">
                  <a16:creationId xmlns:a16="http://schemas.microsoft.com/office/drawing/2014/main" id="{ACD97C03-363D-4CB5-88DF-4E60FB5F9CD4}"/>
                </a:ext>
              </a:extLst>
            </p:cNvPr>
            <p:cNvSpPr/>
            <p:nvPr/>
          </p:nvSpPr>
          <p:spPr>
            <a:xfrm>
              <a:off x="5129455" y="1701523"/>
              <a:ext cx="130874" cy="58960"/>
            </a:xfrm>
            <a:custGeom>
              <a:avLst/>
              <a:gdLst>
                <a:gd name="connsiteX0" fmla="*/ 129972 w 130874"/>
                <a:gd name="connsiteY0" fmla="*/ 23691 h 58960"/>
                <a:gd name="connsiteX1" fmla="*/ -96 w 130874"/>
                <a:gd name="connsiteY1" fmla="*/ 58935 h 58960"/>
                <a:gd name="connsiteX2" fmla="*/ 51924 w 130874"/>
                <a:gd name="connsiteY2" fmla="*/ 6590 h 58960"/>
                <a:gd name="connsiteX3" fmla="*/ 129972 w 130874"/>
                <a:gd name="connsiteY3" fmla="*/ 23691 h 5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874" h="58960">
                  <a:moveTo>
                    <a:pt x="129972" y="23691"/>
                  </a:moveTo>
                  <a:cubicBezTo>
                    <a:pt x="70464" y="14259"/>
                    <a:pt x="31224" y="26895"/>
                    <a:pt x="-96" y="58935"/>
                  </a:cubicBezTo>
                  <a:cubicBezTo>
                    <a:pt x="-528" y="34851"/>
                    <a:pt x="32412" y="13574"/>
                    <a:pt x="51924" y="6590"/>
                  </a:cubicBezTo>
                  <a:cubicBezTo>
                    <a:pt x="68592" y="579"/>
                    <a:pt x="139044" y="-10509"/>
                    <a:pt x="129972" y="23691"/>
                  </a:cubicBezTo>
                </a:path>
              </a:pathLst>
            </a:custGeom>
            <a:solidFill>
              <a:srgbClr val="74232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Graphic 96">
              <a:extLst>
                <a:ext uri="{FF2B5EF4-FFF2-40B4-BE49-F238E27FC236}">
                  <a16:creationId xmlns:a16="http://schemas.microsoft.com/office/drawing/2014/main" id="{A531BAA8-68DF-4B2C-87C5-C08B0F764A3A}"/>
                </a:ext>
              </a:extLst>
            </p:cNvPr>
            <p:cNvSpPr/>
            <p:nvPr/>
          </p:nvSpPr>
          <p:spPr>
            <a:xfrm>
              <a:off x="5373819" y="1658281"/>
              <a:ext cx="137851" cy="39634"/>
            </a:xfrm>
            <a:custGeom>
              <a:avLst/>
              <a:gdLst>
                <a:gd name="connsiteX0" fmla="*/ 3095 w 137851"/>
                <a:gd name="connsiteY0" fmla="*/ 39604 h 39634"/>
                <a:gd name="connsiteX1" fmla="*/ 137771 w 137851"/>
                <a:gd name="connsiteY1" fmla="*/ 34493 h 39634"/>
                <a:gd name="connsiteX2" fmla="*/ 72539 w 137851"/>
                <a:gd name="connsiteY2" fmla="*/ 5 h 39634"/>
                <a:gd name="connsiteX3" fmla="*/ 3095 w 137851"/>
                <a:gd name="connsiteY3" fmla="*/ 39604 h 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851" h="39634">
                  <a:moveTo>
                    <a:pt x="3095" y="39604"/>
                  </a:moveTo>
                  <a:cubicBezTo>
                    <a:pt x="57095" y="12857"/>
                    <a:pt x="98279" y="13253"/>
                    <a:pt x="137771" y="34493"/>
                  </a:cubicBezTo>
                  <a:cubicBezTo>
                    <a:pt x="131039" y="11381"/>
                    <a:pt x="93204" y="868"/>
                    <a:pt x="72539" y="5"/>
                  </a:cubicBezTo>
                  <a:cubicBezTo>
                    <a:pt x="54827" y="-715"/>
                    <a:pt x="-15769" y="9652"/>
                    <a:pt x="3095" y="39604"/>
                  </a:cubicBezTo>
                </a:path>
              </a:pathLst>
            </a:custGeom>
            <a:solidFill>
              <a:srgbClr val="74232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Graphic 96">
              <a:extLst>
                <a:ext uri="{FF2B5EF4-FFF2-40B4-BE49-F238E27FC236}">
                  <a16:creationId xmlns:a16="http://schemas.microsoft.com/office/drawing/2014/main" id="{171E6420-4398-4341-A68F-E75A378B6201}"/>
                </a:ext>
              </a:extLst>
            </p:cNvPr>
            <p:cNvSpPr/>
            <p:nvPr/>
          </p:nvSpPr>
          <p:spPr>
            <a:xfrm>
              <a:off x="5291459" y="1933392"/>
              <a:ext cx="147679" cy="100261"/>
            </a:xfrm>
            <a:custGeom>
              <a:avLst/>
              <a:gdLst>
                <a:gd name="connsiteX0" fmla="*/ 147045 w 147679"/>
                <a:gd name="connsiteY0" fmla="*/ -6 h 100261"/>
                <a:gd name="connsiteX1" fmla="*/ -87 w 147679"/>
                <a:gd name="connsiteY1" fmla="*/ 43302 h 100261"/>
                <a:gd name="connsiteX2" fmla="*/ 3405 w 147679"/>
                <a:gd name="connsiteY2" fmla="*/ 43842 h 100261"/>
                <a:gd name="connsiteX3" fmla="*/ 147045 w 147679"/>
                <a:gd name="connsiteY3" fmla="*/ -6 h 1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79" h="100261">
                  <a:moveTo>
                    <a:pt x="147045" y="-6"/>
                  </a:moveTo>
                  <a:cubicBezTo>
                    <a:pt x="155866" y="98346"/>
                    <a:pt x="56109" y="144822"/>
                    <a:pt x="-87" y="43302"/>
                  </a:cubicBezTo>
                  <a:cubicBezTo>
                    <a:pt x="1425" y="43661"/>
                    <a:pt x="1749" y="43733"/>
                    <a:pt x="3405" y="43842"/>
                  </a:cubicBezTo>
                  <a:cubicBezTo>
                    <a:pt x="61797" y="46362"/>
                    <a:pt x="100713" y="34878"/>
                    <a:pt x="147045" y="-6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Graphic 96">
              <a:extLst>
                <a:ext uri="{FF2B5EF4-FFF2-40B4-BE49-F238E27FC236}">
                  <a16:creationId xmlns:a16="http://schemas.microsoft.com/office/drawing/2014/main" id="{CF0083D2-ABAF-469D-B53B-EC0B30DF47DC}"/>
                </a:ext>
              </a:extLst>
            </p:cNvPr>
            <p:cNvSpPr/>
            <p:nvPr/>
          </p:nvSpPr>
          <p:spPr>
            <a:xfrm>
              <a:off x="6133260" y="1787046"/>
              <a:ext cx="59255" cy="58662"/>
            </a:xfrm>
            <a:custGeom>
              <a:avLst/>
              <a:gdLst>
                <a:gd name="connsiteX0" fmla="*/ 14363 w 59255"/>
                <a:gd name="connsiteY0" fmla="*/ 4450 h 58662"/>
                <a:gd name="connsiteX1" fmla="*/ 55007 w 59255"/>
                <a:gd name="connsiteY1" fmla="*/ 13738 h 58662"/>
                <a:gd name="connsiteX2" fmla="*/ 44819 w 59255"/>
                <a:gd name="connsiteY2" fmla="*/ 54166 h 58662"/>
                <a:gd name="connsiteX3" fmla="*/ 4175 w 59255"/>
                <a:gd name="connsiteY3" fmla="*/ 44878 h 58662"/>
                <a:gd name="connsiteX4" fmla="*/ 14363 w 59255"/>
                <a:gd name="connsiteY4" fmla="*/ 4450 h 5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55" h="58662">
                  <a:moveTo>
                    <a:pt x="14363" y="4450"/>
                  </a:moveTo>
                  <a:cubicBezTo>
                    <a:pt x="28402" y="-4118"/>
                    <a:pt x="46619" y="-14"/>
                    <a:pt x="55007" y="13738"/>
                  </a:cubicBezTo>
                  <a:cubicBezTo>
                    <a:pt x="63431" y="27454"/>
                    <a:pt x="58859" y="45598"/>
                    <a:pt x="44819" y="54166"/>
                  </a:cubicBezTo>
                  <a:cubicBezTo>
                    <a:pt x="30779" y="62770"/>
                    <a:pt x="12598" y="58594"/>
                    <a:pt x="4175" y="44878"/>
                  </a:cubicBezTo>
                  <a:cubicBezTo>
                    <a:pt x="-4213" y="31162"/>
                    <a:pt x="358" y="13054"/>
                    <a:pt x="14363" y="4450"/>
                  </a:cubicBezTo>
                </a:path>
              </a:pathLst>
            </a:custGeom>
            <a:solidFill>
              <a:srgbClr val="5931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Graphic 96">
              <a:extLst>
                <a:ext uri="{FF2B5EF4-FFF2-40B4-BE49-F238E27FC236}">
                  <a16:creationId xmlns:a16="http://schemas.microsoft.com/office/drawing/2014/main" id="{D9756056-1CBF-4169-B8B0-4ED76BA4B218}"/>
                </a:ext>
              </a:extLst>
            </p:cNvPr>
            <p:cNvSpPr/>
            <p:nvPr/>
          </p:nvSpPr>
          <p:spPr>
            <a:xfrm>
              <a:off x="6080598" y="1726422"/>
              <a:ext cx="144880" cy="67703"/>
            </a:xfrm>
            <a:custGeom>
              <a:avLst/>
              <a:gdLst>
                <a:gd name="connsiteX0" fmla="*/ 14464 w 144880"/>
                <a:gd name="connsiteY0" fmla="*/ 64530 h 67703"/>
                <a:gd name="connsiteX1" fmla="*/ 144855 w 144880"/>
                <a:gd name="connsiteY1" fmla="*/ 19674 h 67703"/>
                <a:gd name="connsiteX2" fmla="*/ 73071 w 144880"/>
                <a:gd name="connsiteY2" fmla="*/ 2322 h 67703"/>
                <a:gd name="connsiteX3" fmla="*/ 14464 w 144880"/>
                <a:gd name="connsiteY3" fmla="*/ 64530 h 6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880" h="67703">
                  <a:moveTo>
                    <a:pt x="14464" y="64530"/>
                  </a:moveTo>
                  <a:cubicBezTo>
                    <a:pt x="66195" y="33390"/>
                    <a:pt x="106695" y="6318"/>
                    <a:pt x="144855" y="19674"/>
                  </a:cubicBezTo>
                  <a:cubicBezTo>
                    <a:pt x="133911" y="-882"/>
                    <a:pt x="93807" y="-2682"/>
                    <a:pt x="73071" y="2322"/>
                  </a:cubicBezTo>
                  <a:cubicBezTo>
                    <a:pt x="-1664" y="20286"/>
                    <a:pt x="-14913" y="82242"/>
                    <a:pt x="14464" y="64530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Graphic 96">
              <a:extLst>
                <a:ext uri="{FF2B5EF4-FFF2-40B4-BE49-F238E27FC236}">
                  <a16:creationId xmlns:a16="http://schemas.microsoft.com/office/drawing/2014/main" id="{5217ABCE-1C66-461F-9DA0-2EC988636805}"/>
                </a:ext>
              </a:extLst>
            </p:cNvPr>
            <p:cNvSpPr/>
            <p:nvPr/>
          </p:nvSpPr>
          <p:spPr>
            <a:xfrm>
              <a:off x="6219540" y="1945236"/>
              <a:ext cx="125798" cy="94487"/>
            </a:xfrm>
            <a:custGeom>
              <a:avLst/>
              <a:gdLst>
                <a:gd name="connsiteX0" fmla="*/ 123356 w 125798"/>
                <a:gd name="connsiteY0" fmla="*/ -6 h 94487"/>
                <a:gd name="connsiteX1" fmla="*/ -16 w 125798"/>
                <a:gd name="connsiteY1" fmla="*/ 52446 h 94487"/>
                <a:gd name="connsiteX2" fmla="*/ 3080 w 125798"/>
                <a:gd name="connsiteY2" fmla="*/ 52518 h 94487"/>
                <a:gd name="connsiteX3" fmla="*/ 123356 w 125798"/>
                <a:gd name="connsiteY3" fmla="*/ -6 h 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798" h="94487">
                  <a:moveTo>
                    <a:pt x="123356" y="-6"/>
                  </a:moveTo>
                  <a:cubicBezTo>
                    <a:pt x="140960" y="84522"/>
                    <a:pt x="58987" y="134958"/>
                    <a:pt x="-16" y="52446"/>
                  </a:cubicBezTo>
                  <a:cubicBezTo>
                    <a:pt x="1316" y="52590"/>
                    <a:pt x="1640" y="52626"/>
                    <a:pt x="3080" y="52518"/>
                  </a:cubicBezTo>
                  <a:cubicBezTo>
                    <a:pt x="54019" y="48882"/>
                    <a:pt x="86636" y="34950"/>
                    <a:pt x="123356" y="-6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Graphic 96">
              <a:extLst>
                <a:ext uri="{FF2B5EF4-FFF2-40B4-BE49-F238E27FC236}">
                  <a16:creationId xmlns:a16="http://schemas.microsoft.com/office/drawing/2014/main" id="{49DB1267-1986-4892-A35F-E062E3D0DFC2}"/>
                </a:ext>
              </a:extLst>
            </p:cNvPr>
            <p:cNvSpPr/>
            <p:nvPr/>
          </p:nvSpPr>
          <p:spPr>
            <a:xfrm>
              <a:off x="6571835" y="1763147"/>
              <a:ext cx="490036" cy="1697905"/>
            </a:xfrm>
            <a:custGeom>
              <a:avLst/>
              <a:gdLst>
                <a:gd name="connsiteX0" fmla="*/ 469071 w 490036"/>
                <a:gd name="connsiteY0" fmla="*/ 220507 h 1697905"/>
                <a:gd name="connsiteX1" fmla="*/ 282050 w 490036"/>
                <a:gd name="connsiteY1" fmla="*/ 7171 h 1697905"/>
                <a:gd name="connsiteX2" fmla="*/ 268514 w 490036"/>
                <a:gd name="connsiteY2" fmla="*/ 42 h 1697905"/>
                <a:gd name="connsiteX3" fmla="*/ 354590 w 490036"/>
                <a:gd name="connsiteY3" fmla="*/ 949615 h 1697905"/>
                <a:gd name="connsiteX4" fmla="*/ 34262 w 490036"/>
                <a:gd name="connsiteY4" fmla="*/ 1595348 h 1697905"/>
                <a:gd name="connsiteX5" fmla="*/ 26 w 490036"/>
                <a:gd name="connsiteY5" fmla="*/ 1665583 h 1697905"/>
                <a:gd name="connsiteX6" fmla="*/ 62738 w 490036"/>
                <a:gd name="connsiteY6" fmla="*/ 1695787 h 1697905"/>
                <a:gd name="connsiteX7" fmla="*/ 67238 w 490036"/>
                <a:gd name="connsiteY7" fmla="*/ 1697947 h 1697905"/>
                <a:gd name="connsiteX8" fmla="*/ 447470 w 490036"/>
                <a:gd name="connsiteY8" fmla="*/ 1006135 h 1697905"/>
                <a:gd name="connsiteX9" fmla="*/ 469071 w 490036"/>
                <a:gd name="connsiteY9" fmla="*/ 220507 h 169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0036" h="1697905">
                  <a:moveTo>
                    <a:pt x="469071" y="220507"/>
                  </a:moveTo>
                  <a:cubicBezTo>
                    <a:pt x="411506" y="54115"/>
                    <a:pt x="282050" y="7171"/>
                    <a:pt x="282050" y="7171"/>
                  </a:cubicBezTo>
                  <a:cubicBezTo>
                    <a:pt x="277586" y="4542"/>
                    <a:pt x="273086" y="2166"/>
                    <a:pt x="268514" y="42"/>
                  </a:cubicBezTo>
                  <a:cubicBezTo>
                    <a:pt x="268514" y="42"/>
                    <a:pt x="389510" y="849499"/>
                    <a:pt x="354590" y="949615"/>
                  </a:cubicBezTo>
                  <a:cubicBezTo>
                    <a:pt x="329894" y="1020391"/>
                    <a:pt x="137834" y="1386367"/>
                    <a:pt x="34262" y="1595348"/>
                  </a:cubicBezTo>
                  <a:cubicBezTo>
                    <a:pt x="21338" y="1621519"/>
                    <a:pt x="9710" y="1645244"/>
                    <a:pt x="26" y="1665583"/>
                  </a:cubicBezTo>
                  <a:lnTo>
                    <a:pt x="62738" y="1695787"/>
                  </a:lnTo>
                  <a:lnTo>
                    <a:pt x="67238" y="1697947"/>
                  </a:lnTo>
                  <a:lnTo>
                    <a:pt x="447470" y="1006135"/>
                  </a:lnTo>
                  <a:cubicBezTo>
                    <a:pt x="447470" y="1006135"/>
                    <a:pt x="526670" y="386898"/>
                    <a:pt x="469071" y="220507"/>
                  </a:cubicBezTo>
                </a:path>
              </a:pathLst>
            </a:custGeom>
            <a:solidFill>
              <a:srgbClr val="EDDB6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Graphic 96">
              <a:extLst>
                <a:ext uri="{FF2B5EF4-FFF2-40B4-BE49-F238E27FC236}">
                  <a16:creationId xmlns:a16="http://schemas.microsoft.com/office/drawing/2014/main" id="{BC038A81-3BBD-461B-BC00-6837DF38999E}"/>
                </a:ext>
              </a:extLst>
            </p:cNvPr>
            <p:cNvSpPr/>
            <p:nvPr/>
          </p:nvSpPr>
          <p:spPr>
            <a:xfrm>
              <a:off x="6628967" y="1763147"/>
              <a:ext cx="863026" cy="1819585"/>
            </a:xfrm>
            <a:custGeom>
              <a:avLst/>
              <a:gdLst>
                <a:gd name="connsiteX0" fmla="*/ 411957 w 863026"/>
                <a:gd name="connsiteY0" fmla="*/ 220511 h 1819585"/>
                <a:gd name="connsiteX1" fmla="*/ 390357 w 863026"/>
                <a:gd name="connsiteY1" fmla="*/ 1006140 h 1819585"/>
                <a:gd name="connsiteX2" fmla="*/ 10124 w 863026"/>
                <a:gd name="connsiteY2" fmla="*/ 1697952 h 1819585"/>
                <a:gd name="connsiteX3" fmla="*/ 5624 w 863026"/>
                <a:gd name="connsiteY3" fmla="*/ 1695792 h 1819585"/>
                <a:gd name="connsiteX4" fmla="*/ 5553 w 863026"/>
                <a:gd name="connsiteY4" fmla="*/ 1697340 h 1819585"/>
                <a:gd name="connsiteX5" fmla="*/ 44 w 863026"/>
                <a:gd name="connsiteY5" fmla="*/ 1756992 h 1819585"/>
                <a:gd name="connsiteX6" fmla="*/ 67293 w 863026"/>
                <a:gd name="connsiteY6" fmla="*/ 1775748 h 1819585"/>
                <a:gd name="connsiteX7" fmla="*/ 87129 w 863026"/>
                <a:gd name="connsiteY7" fmla="*/ 1708284 h 1819585"/>
                <a:gd name="connsiteX8" fmla="*/ 120608 w 863026"/>
                <a:gd name="connsiteY8" fmla="*/ 1608348 h 1819585"/>
                <a:gd name="connsiteX9" fmla="*/ 506997 w 863026"/>
                <a:gd name="connsiteY9" fmla="*/ 937956 h 1819585"/>
                <a:gd name="connsiteX10" fmla="*/ 724257 w 863026"/>
                <a:gd name="connsiteY10" fmla="*/ 1536780 h 1819585"/>
                <a:gd name="connsiteX11" fmla="*/ 730485 w 863026"/>
                <a:gd name="connsiteY11" fmla="*/ 1589736 h 1819585"/>
                <a:gd name="connsiteX12" fmla="*/ 537129 w 863026"/>
                <a:gd name="connsiteY12" fmla="*/ 1819632 h 1819585"/>
                <a:gd name="connsiteX13" fmla="*/ 820917 w 863026"/>
                <a:gd name="connsiteY13" fmla="*/ 1653240 h 1819585"/>
                <a:gd name="connsiteX14" fmla="*/ 862641 w 863026"/>
                <a:gd name="connsiteY14" fmla="*/ 1536024 h 1819585"/>
                <a:gd name="connsiteX15" fmla="*/ 246825 w 863026"/>
                <a:gd name="connsiteY15" fmla="*/ 1847 h 1819585"/>
                <a:gd name="connsiteX16" fmla="*/ 211437 w 863026"/>
                <a:gd name="connsiteY16" fmla="*/ 47 h 1819585"/>
                <a:gd name="connsiteX17" fmla="*/ 224937 w 863026"/>
                <a:gd name="connsiteY17" fmla="*/ 7175 h 1819585"/>
                <a:gd name="connsiteX18" fmla="*/ 411992 w 863026"/>
                <a:gd name="connsiteY18" fmla="*/ 220511 h 181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026" h="1819585">
                  <a:moveTo>
                    <a:pt x="411957" y="220511"/>
                  </a:moveTo>
                  <a:cubicBezTo>
                    <a:pt x="469556" y="386939"/>
                    <a:pt x="390357" y="1006140"/>
                    <a:pt x="390357" y="1006140"/>
                  </a:cubicBezTo>
                  <a:lnTo>
                    <a:pt x="10124" y="1697952"/>
                  </a:lnTo>
                  <a:lnTo>
                    <a:pt x="5624" y="1695792"/>
                  </a:lnTo>
                  <a:lnTo>
                    <a:pt x="5553" y="1697340"/>
                  </a:lnTo>
                  <a:cubicBezTo>
                    <a:pt x="4184" y="1717068"/>
                    <a:pt x="2312" y="1737516"/>
                    <a:pt x="44" y="1756992"/>
                  </a:cubicBezTo>
                  <a:cubicBezTo>
                    <a:pt x="23408" y="1762248"/>
                    <a:pt x="45908" y="1768548"/>
                    <a:pt x="67293" y="1775748"/>
                  </a:cubicBezTo>
                  <a:cubicBezTo>
                    <a:pt x="73989" y="1752744"/>
                    <a:pt x="80757" y="1729668"/>
                    <a:pt x="87129" y="1708284"/>
                  </a:cubicBezTo>
                  <a:cubicBezTo>
                    <a:pt x="102501" y="1656948"/>
                    <a:pt x="115821" y="1615512"/>
                    <a:pt x="120608" y="1608348"/>
                  </a:cubicBezTo>
                  <a:cubicBezTo>
                    <a:pt x="134576" y="1587396"/>
                    <a:pt x="497673" y="965892"/>
                    <a:pt x="506997" y="937956"/>
                  </a:cubicBezTo>
                  <a:cubicBezTo>
                    <a:pt x="515168" y="913475"/>
                    <a:pt x="688328" y="1365924"/>
                    <a:pt x="724257" y="1536780"/>
                  </a:cubicBezTo>
                  <a:cubicBezTo>
                    <a:pt x="729261" y="1560576"/>
                    <a:pt x="731601" y="1578936"/>
                    <a:pt x="730485" y="1589736"/>
                  </a:cubicBezTo>
                  <a:cubicBezTo>
                    <a:pt x="721125" y="1678152"/>
                    <a:pt x="537129" y="1819632"/>
                    <a:pt x="537129" y="1819632"/>
                  </a:cubicBezTo>
                  <a:cubicBezTo>
                    <a:pt x="659421" y="1777908"/>
                    <a:pt x="765117" y="1721496"/>
                    <a:pt x="820917" y="1653240"/>
                  </a:cubicBezTo>
                  <a:cubicBezTo>
                    <a:pt x="850328" y="1617312"/>
                    <a:pt x="865917" y="1578072"/>
                    <a:pt x="862641" y="1536024"/>
                  </a:cubicBezTo>
                  <a:cubicBezTo>
                    <a:pt x="836901" y="1201368"/>
                    <a:pt x="615825" y="257951"/>
                    <a:pt x="246825" y="1847"/>
                  </a:cubicBezTo>
                  <a:cubicBezTo>
                    <a:pt x="226053" y="515"/>
                    <a:pt x="211437" y="47"/>
                    <a:pt x="211437" y="47"/>
                  </a:cubicBezTo>
                  <a:cubicBezTo>
                    <a:pt x="215973" y="2171"/>
                    <a:pt x="220508" y="4547"/>
                    <a:pt x="224937" y="7175"/>
                  </a:cubicBezTo>
                  <a:cubicBezTo>
                    <a:pt x="224937" y="7175"/>
                    <a:pt x="354392" y="54119"/>
                    <a:pt x="411992" y="220511"/>
                  </a:cubicBezTo>
                </a:path>
              </a:pathLst>
            </a:custGeom>
            <a:solidFill>
              <a:srgbClr val="CFB56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Graphic 96">
              <a:extLst>
                <a:ext uri="{FF2B5EF4-FFF2-40B4-BE49-F238E27FC236}">
                  <a16:creationId xmlns:a16="http://schemas.microsoft.com/office/drawing/2014/main" id="{46B0614A-86A8-4BC1-A0B6-B87597D5A68B}"/>
                </a:ext>
              </a:extLst>
            </p:cNvPr>
            <p:cNvSpPr/>
            <p:nvPr/>
          </p:nvSpPr>
          <p:spPr>
            <a:xfrm>
              <a:off x="6548616" y="3657289"/>
              <a:ext cx="3744" cy="792"/>
            </a:xfrm>
            <a:custGeom>
              <a:avLst/>
              <a:gdLst>
                <a:gd name="connsiteX0" fmla="*/ 5 w 3744"/>
                <a:gd name="connsiteY0" fmla="*/ 915 h 792"/>
                <a:gd name="connsiteX1" fmla="*/ 5 w 3744"/>
                <a:gd name="connsiteY1" fmla="*/ 915 h 792"/>
                <a:gd name="connsiteX2" fmla="*/ 3749 w 3744"/>
                <a:gd name="connsiteY2" fmla="*/ 123 h 792"/>
                <a:gd name="connsiteX3" fmla="*/ 5 w 3744"/>
                <a:gd name="connsiteY3" fmla="*/ 915 h 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" h="792">
                  <a:moveTo>
                    <a:pt x="5" y="915"/>
                  </a:moveTo>
                  <a:lnTo>
                    <a:pt x="5" y="915"/>
                  </a:lnTo>
                  <a:cubicBezTo>
                    <a:pt x="1265" y="663"/>
                    <a:pt x="2525" y="375"/>
                    <a:pt x="3749" y="123"/>
                  </a:cubicBezTo>
                  <a:cubicBezTo>
                    <a:pt x="2489" y="411"/>
                    <a:pt x="1265" y="663"/>
                    <a:pt x="5" y="915"/>
                  </a:cubicBezTo>
                </a:path>
              </a:pathLst>
            </a:custGeom>
            <a:solidFill>
              <a:srgbClr val="32282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96">
              <a:extLst>
                <a:ext uri="{FF2B5EF4-FFF2-40B4-BE49-F238E27FC236}">
                  <a16:creationId xmlns:a16="http://schemas.microsoft.com/office/drawing/2014/main" id="{2307A683-2B22-463C-BB40-DF90A1DD3797}"/>
                </a:ext>
              </a:extLst>
            </p:cNvPr>
            <p:cNvSpPr/>
            <p:nvPr/>
          </p:nvSpPr>
          <p:spPr>
            <a:xfrm>
              <a:off x="6603552" y="3603541"/>
              <a:ext cx="9755" cy="22212"/>
            </a:xfrm>
            <a:custGeom>
              <a:avLst/>
              <a:gdLst>
                <a:gd name="connsiteX0" fmla="*/ 9 w 9755"/>
                <a:gd name="connsiteY0" fmla="*/ 22332 h 22212"/>
                <a:gd name="connsiteX1" fmla="*/ 46 w 9755"/>
                <a:gd name="connsiteY1" fmla="*/ 22295 h 22212"/>
                <a:gd name="connsiteX2" fmla="*/ 9 w 9755"/>
                <a:gd name="connsiteY2" fmla="*/ 22332 h 22212"/>
                <a:gd name="connsiteX3" fmla="*/ 117 w 9755"/>
                <a:gd name="connsiteY3" fmla="*/ 22151 h 22212"/>
                <a:gd name="connsiteX4" fmla="*/ 153 w 9755"/>
                <a:gd name="connsiteY4" fmla="*/ 22115 h 22212"/>
                <a:gd name="connsiteX5" fmla="*/ 117 w 9755"/>
                <a:gd name="connsiteY5" fmla="*/ 22151 h 22212"/>
                <a:gd name="connsiteX6" fmla="*/ 225 w 9755"/>
                <a:gd name="connsiteY6" fmla="*/ 22008 h 22212"/>
                <a:gd name="connsiteX7" fmla="*/ 261 w 9755"/>
                <a:gd name="connsiteY7" fmla="*/ 21936 h 22212"/>
                <a:gd name="connsiteX8" fmla="*/ 225 w 9755"/>
                <a:gd name="connsiteY8" fmla="*/ 22008 h 22212"/>
                <a:gd name="connsiteX9" fmla="*/ 334 w 9755"/>
                <a:gd name="connsiteY9" fmla="*/ 21827 h 22212"/>
                <a:gd name="connsiteX10" fmla="*/ 405 w 9755"/>
                <a:gd name="connsiteY10" fmla="*/ 21719 h 22212"/>
                <a:gd name="connsiteX11" fmla="*/ 334 w 9755"/>
                <a:gd name="connsiteY11" fmla="*/ 21827 h 22212"/>
                <a:gd name="connsiteX12" fmla="*/ 441 w 9755"/>
                <a:gd name="connsiteY12" fmla="*/ 21647 h 22212"/>
                <a:gd name="connsiteX13" fmla="*/ 514 w 9755"/>
                <a:gd name="connsiteY13" fmla="*/ 21540 h 22212"/>
                <a:gd name="connsiteX14" fmla="*/ 441 w 9755"/>
                <a:gd name="connsiteY14" fmla="*/ 21647 h 22212"/>
                <a:gd name="connsiteX15" fmla="*/ 549 w 9755"/>
                <a:gd name="connsiteY15" fmla="*/ 21468 h 22212"/>
                <a:gd name="connsiteX16" fmla="*/ 621 w 9755"/>
                <a:gd name="connsiteY16" fmla="*/ 21324 h 22212"/>
                <a:gd name="connsiteX17" fmla="*/ 549 w 9755"/>
                <a:gd name="connsiteY17" fmla="*/ 21468 h 22212"/>
                <a:gd name="connsiteX18" fmla="*/ 658 w 9755"/>
                <a:gd name="connsiteY18" fmla="*/ 21287 h 22212"/>
                <a:gd name="connsiteX19" fmla="*/ 765 w 9755"/>
                <a:gd name="connsiteY19" fmla="*/ 21143 h 22212"/>
                <a:gd name="connsiteX20" fmla="*/ 658 w 9755"/>
                <a:gd name="connsiteY20" fmla="*/ 21287 h 22212"/>
                <a:gd name="connsiteX21" fmla="*/ 765 w 9755"/>
                <a:gd name="connsiteY21" fmla="*/ 21107 h 22212"/>
                <a:gd name="connsiteX22" fmla="*/ 873 w 9755"/>
                <a:gd name="connsiteY22" fmla="*/ 20963 h 22212"/>
                <a:gd name="connsiteX23" fmla="*/ 765 w 9755"/>
                <a:gd name="connsiteY23" fmla="*/ 21107 h 22212"/>
                <a:gd name="connsiteX24" fmla="*/ 873 w 9755"/>
                <a:gd name="connsiteY24" fmla="*/ 20928 h 22212"/>
                <a:gd name="connsiteX25" fmla="*/ 982 w 9755"/>
                <a:gd name="connsiteY25" fmla="*/ 20747 h 22212"/>
                <a:gd name="connsiteX26" fmla="*/ 873 w 9755"/>
                <a:gd name="connsiteY26" fmla="*/ 20928 h 22212"/>
                <a:gd name="connsiteX27" fmla="*/ 982 w 9755"/>
                <a:gd name="connsiteY27" fmla="*/ 20747 h 22212"/>
                <a:gd name="connsiteX28" fmla="*/ 1089 w 9755"/>
                <a:gd name="connsiteY28" fmla="*/ 20567 h 22212"/>
                <a:gd name="connsiteX29" fmla="*/ 982 w 9755"/>
                <a:gd name="connsiteY29" fmla="*/ 20747 h 22212"/>
                <a:gd name="connsiteX30" fmla="*/ 1089 w 9755"/>
                <a:gd name="connsiteY30" fmla="*/ 20567 h 22212"/>
                <a:gd name="connsiteX31" fmla="*/ 1305 w 9755"/>
                <a:gd name="connsiteY31" fmla="*/ 20171 h 22212"/>
                <a:gd name="connsiteX32" fmla="*/ 9765 w 9755"/>
                <a:gd name="connsiteY32" fmla="*/ 119 h 22212"/>
                <a:gd name="connsiteX33" fmla="*/ 9765 w 9755"/>
                <a:gd name="connsiteY33" fmla="*/ 119 h 22212"/>
                <a:gd name="connsiteX34" fmla="*/ 9765 w 9755"/>
                <a:gd name="connsiteY34" fmla="*/ 119 h 22212"/>
                <a:gd name="connsiteX35" fmla="*/ 1305 w 9755"/>
                <a:gd name="connsiteY35" fmla="*/ 20171 h 22212"/>
                <a:gd name="connsiteX36" fmla="*/ 1089 w 9755"/>
                <a:gd name="connsiteY36" fmla="*/ 20567 h 2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755" h="22212">
                  <a:moveTo>
                    <a:pt x="9" y="22332"/>
                  </a:moveTo>
                  <a:cubicBezTo>
                    <a:pt x="9" y="22332"/>
                    <a:pt x="46" y="22295"/>
                    <a:pt x="46" y="22295"/>
                  </a:cubicBezTo>
                  <a:cubicBezTo>
                    <a:pt x="46" y="22332"/>
                    <a:pt x="9" y="22332"/>
                    <a:pt x="9" y="22332"/>
                  </a:cubicBezTo>
                  <a:moveTo>
                    <a:pt x="117" y="22151"/>
                  </a:moveTo>
                  <a:cubicBezTo>
                    <a:pt x="153" y="22151"/>
                    <a:pt x="153" y="22115"/>
                    <a:pt x="153" y="22115"/>
                  </a:cubicBezTo>
                  <a:cubicBezTo>
                    <a:pt x="153" y="22115"/>
                    <a:pt x="153" y="22151"/>
                    <a:pt x="117" y="22151"/>
                  </a:cubicBezTo>
                  <a:moveTo>
                    <a:pt x="225" y="22008"/>
                  </a:moveTo>
                  <a:cubicBezTo>
                    <a:pt x="261" y="21971"/>
                    <a:pt x="261" y="21971"/>
                    <a:pt x="261" y="21936"/>
                  </a:cubicBezTo>
                  <a:cubicBezTo>
                    <a:pt x="261" y="21971"/>
                    <a:pt x="225" y="21971"/>
                    <a:pt x="225" y="22008"/>
                  </a:cubicBezTo>
                  <a:moveTo>
                    <a:pt x="334" y="21827"/>
                  </a:moveTo>
                  <a:cubicBezTo>
                    <a:pt x="370" y="21792"/>
                    <a:pt x="370" y="21755"/>
                    <a:pt x="405" y="21719"/>
                  </a:cubicBezTo>
                  <a:cubicBezTo>
                    <a:pt x="405" y="21755"/>
                    <a:pt x="370" y="21792"/>
                    <a:pt x="334" y="21827"/>
                  </a:cubicBezTo>
                  <a:moveTo>
                    <a:pt x="441" y="21647"/>
                  </a:moveTo>
                  <a:cubicBezTo>
                    <a:pt x="477" y="21612"/>
                    <a:pt x="477" y="21575"/>
                    <a:pt x="514" y="21540"/>
                  </a:cubicBezTo>
                  <a:cubicBezTo>
                    <a:pt x="514" y="21575"/>
                    <a:pt x="477" y="21612"/>
                    <a:pt x="441" y="21647"/>
                  </a:cubicBezTo>
                  <a:moveTo>
                    <a:pt x="549" y="21468"/>
                  </a:moveTo>
                  <a:cubicBezTo>
                    <a:pt x="585" y="21431"/>
                    <a:pt x="585" y="21396"/>
                    <a:pt x="621" y="21324"/>
                  </a:cubicBezTo>
                  <a:cubicBezTo>
                    <a:pt x="621" y="21359"/>
                    <a:pt x="585" y="21396"/>
                    <a:pt x="549" y="21468"/>
                  </a:cubicBezTo>
                  <a:moveTo>
                    <a:pt x="658" y="21287"/>
                  </a:moveTo>
                  <a:cubicBezTo>
                    <a:pt x="693" y="21251"/>
                    <a:pt x="729" y="21179"/>
                    <a:pt x="765" y="21143"/>
                  </a:cubicBezTo>
                  <a:cubicBezTo>
                    <a:pt x="729" y="21179"/>
                    <a:pt x="693" y="21251"/>
                    <a:pt x="658" y="21287"/>
                  </a:cubicBezTo>
                  <a:moveTo>
                    <a:pt x="765" y="21107"/>
                  </a:moveTo>
                  <a:cubicBezTo>
                    <a:pt x="802" y="21072"/>
                    <a:pt x="838" y="21000"/>
                    <a:pt x="873" y="20963"/>
                  </a:cubicBezTo>
                  <a:cubicBezTo>
                    <a:pt x="838" y="21000"/>
                    <a:pt x="802" y="21072"/>
                    <a:pt x="765" y="21107"/>
                  </a:cubicBezTo>
                  <a:moveTo>
                    <a:pt x="873" y="20928"/>
                  </a:moveTo>
                  <a:cubicBezTo>
                    <a:pt x="909" y="20891"/>
                    <a:pt x="945" y="20819"/>
                    <a:pt x="982" y="20747"/>
                  </a:cubicBezTo>
                  <a:cubicBezTo>
                    <a:pt x="945" y="20784"/>
                    <a:pt x="909" y="20856"/>
                    <a:pt x="873" y="20928"/>
                  </a:cubicBezTo>
                  <a:moveTo>
                    <a:pt x="982" y="20747"/>
                  </a:moveTo>
                  <a:cubicBezTo>
                    <a:pt x="1017" y="20711"/>
                    <a:pt x="1053" y="20639"/>
                    <a:pt x="1089" y="20567"/>
                  </a:cubicBezTo>
                  <a:cubicBezTo>
                    <a:pt x="1053" y="20604"/>
                    <a:pt x="1017" y="20675"/>
                    <a:pt x="982" y="20747"/>
                  </a:cubicBezTo>
                  <a:moveTo>
                    <a:pt x="1089" y="20567"/>
                  </a:moveTo>
                  <a:cubicBezTo>
                    <a:pt x="1161" y="20423"/>
                    <a:pt x="1233" y="20316"/>
                    <a:pt x="1305" y="20171"/>
                  </a:cubicBezTo>
                  <a:cubicBezTo>
                    <a:pt x="4365" y="15024"/>
                    <a:pt x="7174" y="8219"/>
                    <a:pt x="9765" y="119"/>
                  </a:cubicBezTo>
                  <a:cubicBezTo>
                    <a:pt x="9765" y="119"/>
                    <a:pt x="9765" y="119"/>
                    <a:pt x="9765" y="119"/>
                  </a:cubicBezTo>
                  <a:cubicBezTo>
                    <a:pt x="9765" y="119"/>
                    <a:pt x="9765" y="119"/>
                    <a:pt x="9765" y="119"/>
                  </a:cubicBezTo>
                  <a:cubicBezTo>
                    <a:pt x="7174" y="8219"/>
                    <a:pt x="4402" y="15024"/>
                    <a:pt x="1305" y="20171"/>
                  </a:cubicBezTo>
                  <a:cubicBezTo>
                    <a:pt x="1233" y="20316"/>
                    <a:pt x="1161" y="20423"/>
                    <a:pt x="1089" y="20567"/>
                  </a:cubicBezTo>
                </a:path>
              </a:pathLst>
            </a:custGeom>
            <a:solidFill>
              <a:srgbClr val="C4AB6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96">
              <a:extLst>
                <a:ext uri="{FF2B5EF4-FFF2-40B4-BE49-F238E27FC236}">
                  <a16:creationId xmlns:a16="http://schemas.microsoft.com/office/drawing/2014/main" id="{4449E434-AB46-449C-886E-D62DE65D4F94}"/>
                </a:ext>
              </a:extLst>
            </p:cNvPr>
            <p:cNvSpPr/>
            <p:nvPr/>
          </p:nvSpPr>
          <p:spPr>
            <a:xfrm>
              <a:off x="6613308" y="3574777"/>
              <a:ext cx="7200" cy="28763"/>
            </a:xfrm>
            <a:custGeom>
              <a:avLst/>
              <a:gdLst>
                <a:gd name="connsiteX0" fmla="*/ 46 w 7200"/>
                <a:gd name="connsiteY0" fmla="*/ 28881 h 28763"/>
                <a:gd name="connsiteX1" fmla="*/ 10 w 7200"/>
                <a:gd name="connsiteY1" fmla="*/ 28881 h 28763"/>
                <a:gd name="connsiteX2" fmla="*/ 7211 w 7200"/>
                <a:gd name="connsiteY2" fmla="*/ 118 h 28763"/>
                <a:gd name="connsiteX3" fmla="*/ 46 w 7200"/>
                <a:gd name="connsiteY3" fmla="*/ 28881 h 2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" h="28763">
                  <a:moveTo>
                    <a:pt x="46" y="28881"/>
                  </a:moveTo>
                  <a:cubicBezTo>
                    <a:pt x="10" y="28881"/>
                    <a:pt x="10" y="28881"/>
                    <a:pt x="10" y="28881"/>
                  </a:cubicBezTo>
                  <a:cubicBezTo>
                    <a:pt x="2674" y="20529"/>
                    <a:pt x="5049" y="10809"/>
                    <a:pt x="7211" y="118"/>
                  </a:cubicBezTo>
                  <a:cubicBezTo>
                    <a:pt x="5049" y="10809"/>
                    <a:pt x="2674" y="20529"/>
                    <a:pt x="46" y="28881"/>
                  </a:cubicBezTo>
                </a:path>
              </a:pathLst>
            </a:custGeom>
            <a:solidFill>
              <a:srgbClr val="B2B3B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Graphic 96">
              <a:extLst>
                <a:ext uri="{FF2B5EF4-FFF2-40B4-BE49-F238E27FC236}">
                  <a16:creationId xmlns:a16="http://schemas.microsoft.com/office/drawing/2014/main" id="{EAFBE20B-7AC8-4F53-8D7E-A782A6D722EA}"/>
                </a:ext>
              </a:extLst>
            </p:cNvPr>
            <p:cNvSpPr/>
            <p:nvPr/>
          </p:nvSpPr>
          <p:spPr>
            <a:xfrm>
              <a:off x="6628931" y="3459505"/>
              <a:ext cx="5616" cy="60624"/>
            </a:xfrm>
            <a:custGeom>
              <a:avLst/>
              <a:gdLst>
                <a:gd name="connsiteX0" fmla="*/ 11 w 5616"/>
                <a:gd name="connsiteY0" fmla="*/ 60734 h 60624"/>
                <a:gd name="connsiteX1" fmla="*/ 11 w 5616"/>
                <a:gd name="connsiteY1" fmla="*/ 60698 h 60624"/>
                <a:gd name="connsiteX2" fmla="*/ 5627 w 5616"/>
                <a:gd name="connsiteY2" fmla="*/ 110 h 60624"/>
                <a:gd name="connsiteX3" fmla="*/ 5556 w 5616"/>
                <a:gd name="connsiteY3" fmla="*/ 1046 h 60624"/>
                <a:gd name="connsiteX4" fmla="*/ 11 w 5616"/>
                <a:gd name="connsiteY4" fmla="*/ 60698 h 60624"/>
                <a:gd name="connsiteX5" fmla="*/ 11 w 5616"/>
                <a:gd name="connsiteY5" fmla="*/ 60698 h 60624"/>
                <a:gd name="connsiteX6" fmla="*/ 11 w 5616"/>
                <a:gd name="connsiteY6" fmla="*/ 60698 h 60624"/>
                <a:gd name="connsiteX7" fmla="*/ 11 w 5616"/>
                <a:gd name="connsiteY7" fmla="*/ 60734 h 6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" h="60624">
                  <a:moveTo>
                    <a:pt x="11" y="60734"/>
                  </a:moveTo>
                  <a:cubicBezTo>
                    <a:pt x="11" y="60698"/>
                    <a:pt x="11" y="60734"/>
                    <a:pt x="11" y="60698"/>
                  </a:cubicBezTo>
                  <a:cubicBezTo>
                    <a:pt x="2351" y="40862"/>
                    <a:pt x="4187" y="20162"/>
                    <a:pt x="5627" y="110"/>
                  </a:cubicBezTo>
                  <a:lnTo>
                    <a:pt x="5556" y="1046"/>
                  </a:lnTo>
                  <a:cubicBezTo>
                    <a:pt x="4152" y="20774"/>
                    <a:pt x="2315" y="41222"/>
                    <a:pt x="11" y="60698"/>
                  </a:cubicBezTo>
                  <a:lnTo>
                    <a:pt x="11" y="60698"/>
                  </a:lnTo>
                  <a:lnTo>
                    <a:pt x="11" y="60698"/>
                  </a:lnTo>
                  <a:cubicBezTo>
                    <a:pt x="11" y="60698"/>
                    <a:pt x="11" y="60698"/>
                    <a:pt x="11" y="60734"/>
                  </a:cubicBezTo>
                </a:path>
              </a:pathLst>
            </a:custGeom>
            <a:solidFill>
              <a:srgbClr val="C4AB6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Graphic 96">
              <a:extLst>
                <a:ext uri="{FF2B5EF4-FFF2-40B4-BE49-F238E27FC236}">
                  <a16:creationId xmlns:a16="http://schemas.microsoft.com/office/drawing/2014/main" id="{D8E95427-D0A1-4716-9C11-7E8B1111E306}"/>
                </a:ext>
              </a:extLst>
            </p:cNvPr>
            <p:cNvSpPr/>
            <p:nvPr/>
          </p:nvSpPr>
          <p:spPr>
            <a:xfrm>
              <a:off x="6626988" y="3520093"/>
              <a:ext cx="1943" cy="15516"/>
            </a:xfrm>
            <a:custGeom>
              <a:avLst/>
              <a:gdLst>
                <a:gd name="connsiteX0" fmla="*/ 11 w 1943"/>
                <a:gd name="connsiteY0" fmla="*/ 15629 h 15516"/>
                <a:gd name="connsiteX1" fmla="*/ 1954 w 1943"/>
                <a:gd name="connsiteY1" fmla="*/ 113 h 15516"/>
                <a:gd name="connsiteX2" fmla="*/ 1954 w 1943"/>
                <a:gd name="connsiteY2" fmla="*/ 149 h 15516"/>
                <a:gd name="connsiteX3" fmla="*/ 11 w 1943"/>
                <a:gd name="connsiteY3" fmla="*/ 15629 h 1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" h="15516">
                  <a:moveTo>
                    <a:pt x="11" y="15629"/>
                  </a:moveTo>
                  <a:cubicBezTo>
                    <a:pt x="694" y="10517"/>
                    <a:pt x="1342" y="5369"/>
                    <a:pt x="1954" y="113"/>
                  </a:cubicBezTo>
                  <a:cubicBezTo>
                    <a:pt x="1954" y="149"/>
                    <a:pt x="1954" y="113"/>
                    <a:pt x="1954" y="149"/>
                  </a:cubicBezTo>
                  <a:cubicBezTo>
                    <a:pt x="1342" y="5369"/>
                    <a:pt x="694" y="10517"/>
                    <a:pt x="11" y="15629"/>
                  </a:cubicBezTo>
                </a:path>
              </a:pathLst>
            </a:custGeom>
            <a:solidFill>
              <a:srgbClr val="B2B3B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Graphic 96">
              <a:extLst>
                <a:ext uri="{FF2B5EF4-FFF2-40B4-BE49-F238E27FC236}">
                  <a16:creationId xmlns:a16="http://schemas.microsoft.com/office/drawing/2014/main" id="{F670D49F-F6B5-4DDC-A420-EFA0F0FF93F5}"/>
                </a:ext>
              </a:extLst>
            </p:cNvPr>
            <p:cNvSpPr/>
            <p:nvPr/>
          </p:nvSpPr>
          <p:spPr>
            <a:xfrm>
              <a:off x="6540393" y="3428688"/>
              <a:ext cx="94154" cy="229392"/>
            </a:xfrm>
            <a:custGeom>
              <a:avLst/>
              <a:gdLst>
                <a:gd name="connsiteX0" fmla="*/ 8231 w 94154"/>
                <a:gd name="connsiteY0" fmla="*/ 229506 h 229392"/>
                <a:gd name="connsiteX1" fmla="*/ 7331 w 94154"/>
                <a:gd name="connsiteY1" fmla="*/ 221227 h 229392"/>
                <a:gd name="connsiteX2" fmla="*/ 6970 w 94154"/>
                <a:gd name="connsiteY2" fmla="*/ 163050 h 229392"/>
                <a:gd name="connsiteX3" fmla="*/ 706 w 94154"/>
                <a:gd name="connsiteY3" fmla="*/ 76650 h 229392"/>
                <a:gd name="connsiteX4" fmla="*/ 21155 w 94154"/>
                <a:gd name="connsiteY4" fmla="*/ 22038 h 229392"/>
                <a:gd name="connsiteX5" fmla="*/ 31450 w 94154"/>
                <a:gd name="connsiteY5" fmla="*/ 114 h 229392"/>
                <a:gd name="connsiteX6" fmla="*/ 86098 w 94154"/>
                <a:gd name="connsiteY6" fmla="*/ 26430 h 229392"/>
                <a:gd name="connsiteX7" fmla="*/ 94162 w 94154"/>
                <a:gd name="connsiteY7" fmla="*/ 30318 h 229392"/>
                <a:gd name="connsiteX8" fmla="*/ 94126 w 94154"/>
                <a:gd name="connsiteY8" fmla="*/ 30930 h 229392"/>
                <a:gd name="connsiteX9" fmla="*/ 88511 w 94154"/>
                <a:gd name="connsiteY9" fmla="*/ 91518 h 229392"/>
                <a:gd name="connsiteX10" fmla="*/ 86566 w 94154"/>
                <a:gd name="connsiteY10" fmla="*/ 107034 h 229392"/>
                <a:gd name="connsiteX11" fmla="*/ 80123 w 94154"/>
                <a:gd name="connsiteY11" fmla="*/ 146203 h 229392"/>
                <a:gd name="connsiteX12" fmla="*/ 72886 w 94154"/>
                <a:gd name="connsiteY12" fmla="*/ 174966 h 229392"/>
                <a:gd name="connsiteX13" fmla="*/ 64462 w 94154"/>
                <a:gd name="connsiteY13" fmla="*/ 195054 h 229392"/>
                <a:gd name="connsiteX14" fmla="*/ 64247 w 94154"/>
                <a:gd name="connsiteY14" fmla="*/ 195450 h 229392"/>
                <a:gd name="connsiteX15" fmla="*/ 64247 w 94154"/>
                <a:gd name="connsiteY15" fmla="*/ 195450 h 229392"/>
                <a:gd name="connsiteX16" fmla="*/ 64139 w 94154"/>
                <a:gd name="connsiteY16" fmla="*/ 195631 h 229392"/>
                <a:gd name="connsiteX17" fmla="*/ 64103 w 94154"/>
                <a:gd name="connsiteY17" fmla="*/ 195666 h 229392"/>
                <a:gd name="connsiteX18" fmla="*/ 63995 w 94154"/>
                <a:gd name="connsiteY18" fmla="*/ 195847 h 229392"/>
                <a:gd name="connsiteX19" fmla="*/ 63995 w 94154"/>
                <a:gd name="connsiteY19" fmla="*/ 195847 h 229392"/>
                <a:gd name="connsiteX20" fmla="*/ 63886 w 94154"/>
                <a:gd name="connsiteY20" fmla="*/ 195990 h 229392"/>
                <a:gd name="connsiteX21" fmla="*/ 63886 w 94154"/>
                <a:gd name="connsiteY21" fmla="*/ 196026 h 229392"/>
                <a:gd name="connsiteX22" fmla="*/ 63779 w 94154"/>
                <a:gd name="connsiteY22" fmla="*/ 196171 h 229392"/>
                <a:gd name="connsiteX23" fmla="*/ 63742 w 94154"/>
                <a:gd name="connsiteY23" fmla="*/ 196206 h 229392"/>
                <a:gd name="connsiteX24" fmla="*/ 63671 w 94154"/>
                <a:gd name="connsiteY24" fmla="*/ 196350 h 229392"/>
                <a:gd name="connsiteX25" fmla="*/ 63635 w 94154"/>
                <a:gd name="connsiteY25" fmla="*/ 196387 h 229392"/>
                <a:gd name="connsiteX26" fmla="*/ 63562 w 94154"/>
                <a:gd name="connsiteY26" fmla="*/ 196494 h 229392"/>
                <a:gd name="connsiteX27" fmla="*/ 63527 w 94154"/>
                <a:gd name="connsiteY27" fmla="*/ 196566 h 229392"/>
                <a:gd name="connsiteX28" fmla="*/ 63454 w 94154"/>
                <a:gd name="connsiteY28" fmla="*/ 196674 h 229392"/>
                <a:gd name="connsiteX29" fmla="*/ 63418 w 94154"/>
                <a:gd name="connsiteY29" fmla="*/ 196746 h 229392"/>
                <a:gd name="connsiteX30" fmla="*/ 63382 w 94154"/>
                <a:gd name="connsiteY30" fmla="*/ 196818 h 229392"/>
                <a:gd name="connsiteX31" fmla="*/ 63311 w 94154"/>
                <a:gd name="connsiteY31" fmla="*/ 196927 h 229392"/>
                <a:gd name="connsiteX32" fmla="*/ 63274 w 94154"/>
                <a:gd name="connsiteY32" fmla="*/ 196962 h 229392"/>
                <a:gd name="connsiteX33" fmla="*/ 63203 w 94154"/>
                <a:gd name="connsiteY33" fmla="*/ 197106 h 229392"/>
                <a:gd name="connsiteX34" fmla="*/ 63203 w 94154"/>
                <a:gd name="connsiteY34" fmla="*/ 197142 h 229392"/>
                <a:gd name="connsiteX35" fmla="*/ 24719 w 94154"/>
                <a:gd name="connsiteY35" fmla="*/ 225078 h 229392"/>
                <a:gd name="connsiteX36" fmla="*/ 12011 w 94154"/>
                <a:gd name="connsiteY36" fmla="*/ 228679 h 229392"/>
                <a:gd name="connsiteX37" fmla="*/ 8267 w 94154"/>
                <a:gd name="connsiteY37" fmla="*/ 229470 h 22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4154" h="229392">
                  <a:moveTo>
                    <a:pt x="8231" y="229506"/>
                  </a:moveTo>
                  <a:cubicBezTo>
                    <a:pt x="7870" y="226914"/>
                    <a:pt x="7619" y="224142"/>
                    <a:pt x="7331" y="221227"/>
                  </a:cubicBezTo>
                  <a:cubicBezTo>
                    <a:pt x="6034" y="204810"/>
                    <a:pt x="6430" y="183858"/>
                    <a:pt x="6970" y="163050"/>
                  </a:cubicBezTo>
                  <a:cubicBezTo>
                    <a:pt x="8194" y="120174"/>
                    <a:pt x="10283" y="77874"/>
                    <a:pt x="706" y="76650"/>
                  </a:cubicBezTo>
                  <a:cubicBezTo>
                    <a:pt x="-2498" y="76254"/>
                    <a:pt x="5495" y="55950"/>
                    <a:pt x="21155" y="22038"/>
                  </a:cubicBezTo>
                  <a:cubicBezTo>
                    <a:pt x="24286" y="15270"/>
                    <a:pt x="27671" y="7962"/>
                    <a:pt x="31450" y="114"/>
                  </a:cubicBezTo>
                  <a:lnTo>
                    <a:pt x="86098" y="26430"/>
                  </a:lnTo>
                  <a:lnTo>
                    <a:pt x="94162" y="30318"/>
                  </a:lnTo>
                  <a:lnTo>
                    <a:pt x="94126" y="30930"/>
                  </a:lnTo>
                  <a:cubicBezTo>
                    <a:pt x="92722" y="50982"/>
                    <a:pt x="90886" y="71682"/>
                    <a:pt x="88511" y="91518"/>
                  </a:cubicBezTo>
                  <a:cubicBezTo>
                    <a:pt x="87898" y="96775"/>
                    <a:pt x="87251" y="101922"/>
                    <a:pt x="86566" y="107034"/>
                  </a:cubicBezTo>
                  <a:cubicBezTo>
                    <a:pt x="84694" y="120930"/>
                    <a:pt x="82534" y="134179"/>
                    <a:pt x="80123" y="146203"/>
                  </a:cubicBezTo>
                  <a:cubicBezTo>
                    <a:pt x="77962" y="156894"/>
                    <a:pt x="75550" y="166614"/>
                    <a:pt x="72886" y="174966"/>
                  </a:cubicBezTo>
                  <a:cubicBezTo>
                    <a:pt x="70331" y="183102"/>
                    <a:pt x="67523" y="189906"/>
                    <a:pt x="64462" y="195054"/>
                  </a:cubicBezTo>
                  <a:cubicBezTo>
                    <a:pt x="64390" y="195198"/>
                    <a:pt x="64318" y="195307"/>
                    <a:pt x="64247" y="195450"/>
                  </a:cubicBezTo>
                  <a:cubicBezTo>
                    <a:pt x="64247" y="195450"/>
                    <a:pt x="64247" y="195450"/>
                    <a:pt x="64247" y="195450"/>
                  </a:cubicBezTo>
                  <a:cubicBezTo>
                    <a:pt x="64210" y="195486"/>
                    <a:pt x="64174" y="195558"/>
                    <a:pt x="64139" y="195631"/>
                  </a:cubicBezTo>
                  <a:cubicBezTo>
                    <a:pt x="64139" y="195631"/>
                    <a:pt x="64103" y="195631"/>
                    <a:pt x="64103" y="195666"/>
                  </a:cubicBezTo>
                  <a:cubicBezTo>
                    <a:pt x="64066" y="195703"/>
                    <a:pt x="64030" y="195775"/>
                    <a:pt x="63995" y="195847"/>
                  </a:cubicBezTo>
                  <a:cubicBezTo>
                    <a:pt x="63995" y="195847"/>
                    <a:pt x="63995" y="195847"/>
                    <a:pt x="63995" y="195847"/>
                  </a:cubicBezTo>
                  <a:cubicBezTo>
                    <a:pt x="63959" y="195882"/>
                    <a:pt x="63922" y="195954"/>
                    <a:pt x="63886" y="195990"/>
                  </a:cubicBezTo>
                  <a:cubicBezTo>
                    <a:pt x="63886" y="196026"/>
                    <a:pt x="63886" y="196026"/>
                    <a:pt x="63886" y="196026"/>
                  </a:cubicBezTo>
                  <a:cubicBezTo>
                    <a:pt x="63850" y="196062"/>
                    <a:pt x="63815" y="196134"/>
                    <a:pt x="63779" y="196171"/>
                  </a:cubicBezTo>
                  <a:cubicBezTo>
                    <a:pt x="63779" y="196206"/>
                    <a:pt x="63742" y="196206"/>
                    <a:pt x="63742" y="196206"/>
                  </a:cubicBezTo>
                  <a:cubicBezTo>
                    <a:pt x="63706" y="196243"/>
                    <a:pt x="63706" y="196278"/>
                    <a:pt x="63671" y="196350"/>
                  </a:cubicBezTo>
                  <a:cubicBezTo>
                    <a:pt x="63671" y="196387"/>
                    <a:pt x="63635" y="196387"/>
                    <a:pt x="63635" y="196387"/>
                  </a:cubicBezTo>
                  <a:cubicBezTo>
                    <a:pt x="63598" y="196422"/>
                    <a:pt x="63598" y="196458"/>
                    <a:pt x="63562" y="196494"/>
                  </a:cubicBezTo>
                  <a:cubicBezTo>
                    <a:pt x="63562" y="196530"/>
                    <a:pt x="63527" y="196530"/>
                    <a:pt x="63527" y="196566"/>
                  </a:cubicBezTo>
                  <a:cubicBezTo>
                    <a:pt x="63527" y="196602"/>
                    <a:pt x="63491" y="196639"/>
                    <a:pt x="63454" y="196674"/>
                  </a:cubicBezTo>
                  <a:cubicBezTo>
                    <a:pt x="63454" y="196711"/>
                    <a:pt x="63418" y="196711"/>
                    <a:pt x="63418" y="196746"/>
                  </a:cubicBezTo>
                  <a:cubicBezTo>
                    <a:pt x="63418" y="196783"/>
                    <a:pt x="63382" y="196783"/>
                    <a:pt x="63382" y="196818"/>
                  </a:cubicBezTo>
                  <a:cubicBezTo>
                    <a:pt x="63347" y="196855"/>
                    <a:pt x="63347" y="196890"/>
                    <a:pt x="63311" y="196927"/>
                  </a:cubicBezTo>
                  <a:cubicBezTo>
                    <a:pt x="63311" y="196962"/>
                    <a:pt x="63311" y="196962"/>
                    <a:pt x="63274" y="196962"/>
                  </a:cubicBezTo>
                  <a:cubicBezTo>
                    <a:pt x="63274" y="196998"/>
                    <a:pt x="63203" y="197070"/>
                    <a:pt x="63203" y="197106"/>
                  </a:cubicBezTo>
                  <a:cubicBezTo>
                    <a:pt x="63203" y="197106"/>
                    <a:pt x="63203" y="197142"/>
                    <a:pt x="63203" y="197142"/>
                  </a:cubicBezTo>
                  <a:cubicBezTo>
                    <a:pt x="54094" y="211110"/>
                    <a:pt x="40091" y="219786"/>
                    <a:pt x="24719" y="225078"/>
                  </a:cubicBezTo>
                  <a:cubicBezTo>
                    <a:pt x="20543" y="226482"/>
                    <a:pt x="16295" y="227706"/>
                    <a:pt x="12011" y="228679"/>
                  </a:cubicBezTo>
                  <a:cubicBezTo>
                    <a:pt x="10751" y="228967"/>
                    <a:pt x="9491" y="229219"/>
                    <a:pt x="8267" y="229470"/>
                  </a:cubicBezTo>
                </a:path>
              </a:pathLst>
            </a:custGeom>
            <a:solidFill>
              <a:srgbClr val="E0BEA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Graphic 96">
              <a:extLst>
                <a:ext uri="{FF2B5EF4-FFF2-40B4-BE49-F238E27FC236}">
                  <a16:creationId xmlns:a16="http://schemas.microsoft.com/office/drawing/2014/main" id="{DA55AD9B-FCEA-4A20-AB65-A63351924C9C}"/>
                </a:ext>
              </a:extLst>
            </p:cNvPr>
            <p:cNvSpPr/>
            <p:nvPr/>
          </p:nvSpPr>
          <p:spPr>
            <a:xfrm>
              <a:off x="6571835" y="3428688"/>
              <a:ext cx="54648" cy="26316"/>
            </a:xfrm>
            <a:custGeom>
              <a:avLst/>
              <a:gdLst>
                <a:gd name="connsiteX0" fmla="*/ 54657 w 54648"/>
                <a:gd name="connsiteY0" fmla="*/ 26422 h 26316"/>
                <a:gd name="connsiteX1" fmla="*/ 9 w 54648"/>
                <a:gd name="connsiteY1" fmla="*/ 106 h 26316"/>
                <a:gd name="connsiteX2" fmla="*/ 9 w 54648"/>
                <a:gd name="connsiteY2" fmla="*/ 106 h 26316"/>
                <a:gd name="connsiteX3" fmla="*/ 54657 w 54648"/>
                <a:gd name="connsiteY3" fmla="*/ 26422 h 2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48" h="26316">
                  <a:moveTo>
                    <a:pt x="54657" y="26422"/>
                  </a:moveTo>
                  <a:lnTo>
                    <a:pt x="9" y="106"/>
                  </a:lnTo>
                  <a:cubicBezTo>
                    <a:pt x="9" y="106"/>
                    <a:pt x="9" y="106"/>
                    <a:pt x="9" y="106"/>
                  </a:cubicBezTo>
                  <a:lnTo>
                    <a:pt x="54657" y="26422"/>
                  </a:lnTo>
                </a:path>
              </a:pathLst>
            </a:custGeom>
            <a:solidFill>
              <a:srgbClr val="DED07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Graphic 96">
              <a:extLst>
                <a:ext uri="{FF2B5EF4-FFF2-40B4-BE49-F238E27FC236}">
                  <a16:creationId xmlns:a16="http://schemas.microsoft.com/office/drawing/2014/main" id="{A7C1253C-76CF-4FF0-8572-C870FBB51BD4}"/>
                </a:ext>
              </a:extLst>
            </p:cNvPr>
            <p:cNvSpPr/>
            <p:nvPr/>
          </p:nvSpPr>
          <p:spPr>
            <a:xfrm>
              <a:off x="6628931" y="3458893"/>
              <a:ext cx="5652" cy="61199"/>
            </a:xfrm>
            <a:custGeom>
              <a:avLst/>
              <a:gdLst>
                <a:gd name="connsiteX0" fmla="*/ 11 w 5652"/>
                <a:gd name="connsiteY0" fmla="*/ 61310 h 61199"/>
                <a:gd name="connsiteX1" fmla="*/ 11 w 5652"/>
                <a:gd name="connsiteY1" fmla="*/ 61310 h 61199"/>
                <a:gd name="connsiteX2" fmla="*/ 5556 w 5652"/>
                <a:gd name="connsiteY2" fmla="*/ 1658 h 61199"/>
                <a:gd name="connsiteX3" fmla="*/ 5627 w 5652"/>
                <a:gd name="connsiteY3" fmla="*/ 722 h 61199"/>
                <a:gd name="connsiteX4" fmla="*/ 5664 w 5652"/>
                <a:gd name="connsiteY4" fmla="*/ 110 h 61199"/>
                <a:gd name="connsiteX5" fmla="*/ 5591 w 5652"/>
                <a:gd name="connsiteY5" fmla="*/ 1658 h 61199"/>
                <a:gd name="connsiteX6" fmla="*/ 47 w 5652"/>
                <a:gd name="connsiteY6" fmla="*/ 61310 h 6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2" h="61199">
                  <a:moveTo>
                    <a:pt x="11" y="61310"/>
                  </a:moveTo>
                  <a:lnTo>
                    <a:pt x="11" y="61310"/>
                  </a:lnTo>
                  <a:cubicBezTo>
                    <a:pt x="2315" y="41834"/>
                    <a:pt x="4152" y="21386"/>
                    <a:pt x="5556" y="1658"/>
                  </a:cubicBezTo>
                  <a:lnTo>
                    <a:pt x="5627" y="722"/>
                  </a:lnTo>
                  <a:lnTo>
                    <a:pt x="5664" y="110"/>
                  </a:lnTo>
                  <a:lnTo>
                    <a:pt x="5591" y="1658"/>
                  </a:lnTo>
                  <a:cubicBezTo>
                    <a:pt x="4187" y="21386"/>
                    <a:pt x="2351" y="41834"/>
                    <a:pt x="47" y="61310"/>
                  </a:cubicBezTo>
                </a:path>
              </a:pathLst>
            </a:custGeom>
            <a:solidFill>
              <a:srgbClr val="BAA36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Graphic 96">
              <a:extLst>
                <a:ext uri="{FF2B5EF4-FFF2-40B4-BE49-F238E27FC236}">
                  <a16:creationId xmlns:a16="http://schemas.microsoft.com/office/drawing/2014/main" id="{64EA3312-3EA4-47AA-B4A5-196D8987D0CE}"/>
                </a:ext>
              </a:extLst>
            </p:cNvPr>
            <p:cNvSpPr/>
            <p:nvPr/>
          </p:nvSpPr>
          <p:spPr>
            <a:xfrm>
              <a:off x="6613308" y="3520093"/>
              <a:ext cx="82872" cy="97704"/>
            </a:xfrm>
            <a:custGeom>
              <a:avLst/>
              <a:gdLst>
                <a:gd name="connsiteX0" fmla="*/ 51169 w 82872"/>
                <a:gd name="connsiteY0" fmla="*/ 97820 h 97704"/>
                <a:gd name="connsiteX1" fmla="*/ 13 w 82872"/>
                <a:gd name="connsiteY1" fmla="*/ 83600 h 97704"/>
                <a:gd name="connsiteX2" fmla="*/ 49 w 82872"/>
                <a:gd name="connsiteY2" fmla="*/ 83564 h 97704"/>
                <a:gd name="connsiteX3" fmla="*/ 51169 w 82872"/>
                <a:gd name="connsiteY3" fmla="*/ 97820 h 97704"/>
                <a:gd name="connsiteX4" fmla="*/ 82885 w 82872"/>
                <a:gd name="connsiteY4" fmla="*/ 18908 h 97704"/>
                <a:gd name="connsiteX5" fmla="*/ 15637 w 82872"/>
                <a:gd name="connsiteY5" fmla="*/ 152 h 97704"/>
                <a:gd name="connsiteX6" fmla="*/ 15637 w 82872"/>
                <a:gd name="connsiteY6" fmla="*/ 116 h 97704"/>
                <a:gd name="connsiteX7" fmla="*/ 82885 w 82872"/>
                <a:gd name="connsiteY7" fmla="*/ 18872 h 97704"/>
                <a:gd name="connsiteX8" fmla="*/ 82885 w 82872"/>
                <a:gd name="connsiteY8" fmla="*/ 18908 h 97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872" h="97704">
                  <a:moveTo>
                    <a:pt x="51169" y="97820"/>
                  </a:moveTo>
                  <a:cubicBezTo>
                    <a:pt x="34861" y="92456"/>
                    <a:pt x="17761" y="87668"/>
                    <a:pt x="13" y="83600"/>
                  </a:cubicBezTo>
                  <a:cubicBezTo>
                    <a:pt x="49" y="83600"/>
                    <a:pt x="49" y="83600"/>
                    <a:pt x="49" y="83564"/>
                  </a:cubicBezTo>
                  <a:cubicBezTo>
                    <a:pt x="17761" y="87668"/>
                    <a:pt x="34897" y="92420"/>
                    <a:pt x="51169" y="97820"/>
                  </a:cubicBezTo>
                  <a:moveTo>
                    <a:pt x="82885" y="18908"/>
                  </a:moveTo>
                  <a:cubicBezTo>
                    <a:pt x="61501" y="11672"/>
                    <a:pt x="39001" y="5408"/>
                    <a:pt x="15637" y="152"/>
                  </a:cubicBezTo>
                  <a:cubicBezTo>
                    <a:pt x="15637" y="116"/>
                    <a:pt x="15637" y="116"/>
                    <a:pt x="15637" y="116"/>
                  </a:cubicBezTo>
                  <a:cubicBezTo>
                    <a:pt x="39001" y="5372"/>
                    <a:pt x="61536" y="11672"/>
                    <a:pt x="82885" y="18872"/>
                  </a:cubicBezTo>
                  <a:cubicBezTo>
                    <a:pt x="82885" y="18908"/>
                    <a:pt x="82885" y="18908"/>
                    <a:pt x="82885" y="18908"/>
                  </a:cubicBezTo>
                </a:path>
              </a:pathLst>
            </a:custGeom>
            <a:solidFill>
              <a:srgbClr val="C4AB6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Graphic 96">
              <a:extLst>
                <a:ext uri="{FF2B5EF4-FFF2-40B4-BE49-F238E27FC236}">
                  <a16:creationId xmlns:a16="http://schemas.microsoft.com/office/drawing/2014/main" id="{D3B0ABD2-555F-4915-BDF3-CD8B1E68076A}"/>
                </a:ext>
              </a:extLst>
            </p:cNvPr>
            <p:cNvSpPr/>
            <p:nvPr/>
          </p:nvSpPr>
          <p:spPr>
            <a:xfrm>
              <a:off x="6613344" y="3520129"/>
              <a:ext cx="82835" cy="100511"/>
            </a:xfrm>
            <a:custGeom>
              <a:avLst/>
              <a:gdLst>
                <a:gd name="connsiteX0" fmla="*/ 59520 w 82835"/>
                <a:gd name="connsiteY0" fmla="*/ 100628 h 100511"/>
                <a:gd name="connsiteX1" fmla="*/ 51132 w 82835"/>
                <a:gd name="connsiteY1" fmla="*/ 97784 h 100511"/>
                <a:gd name="connsiteX2" fmla="*/ 13 w 82835"/>
                <a:gd name="connsiteY2" fmla="*/ 83528 h 100511"/>
                <a:gd name="connsiteX3" fmla="*/ 7177 w 82835"/>
                <a:gd name="connsiteY3" fmla="*/ 54764 h 100511"/>
                <a:gd name="connsiteX4" fmla="*/ 13657 w 82835"/>
                <a:gd name="connsiteY4" fmla="*/ 15596 h 100511"/>
                <a:gd name="connsiteX5" fmla="*/ 15600 w 82835"/>
                <a:gd name="connsiteY5" fmla="*/ 116 h 100511"/>
                <a:gd name="connsiteX6" fmla="*/ 82849 w 82835"/>
                <a:gd name="connsiteY6" fmla="*/ 18872 h 100511"/>
                <a:gd name="connsiteX7" fmla="*/ 59520 w 82835"/>
                <a:gd name="connsiteY7" fmla="*/ 100628 h 10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835" h="100511">
                  <a:moveTo>
                    <a:pt x="59520" y="100628"/>
                  </a:moveTo>
                  <a:cubicBezTo>
                    <a:pt x="56749" y="99656"/>
                    <a:pt x="53941" y="98720"/>
                    <a:pt x="51132" y="97784"/>
                  </a:cubicBezTo>
                  <a:cubicBezTo>
                    <a:pt x="34861" y="92384"/>
                    <a:pt x="17725" y="87632"/>
                    <a:pt x="13" y="83528"/>
                  </a:cubicBezTo>
                  <a:cubicBezTo>
                    <a:pt x="2641" y="75176"/>
                    <a:pt x="5016" y="65456"/>
                    <a:pt x="7177" y="54764"/>
                  </a:cubicBezTo>
                  <a:cubicBezTo>
                    <a:pt x="9625" y="42740"/>
                    <a:pt x="11785" y="29492"/>
                    <a:pt x="13657" y="15596"/>
                  </a:cubicBezTo>
                  <a:cubicBezTo>
                    <a:pt x="14340" y="10484"/>
                    <a:pt x="14988" y="5336"/>
                    <a:pt x="15600" y="116"/>
                  </a:cubicBezTo>
                  <a:cubicBezTo>
                    <a:pt x="38929" y="5372"/>
                    <a:pt x="61465" y="11636"/>
                    <a:pt x="82849" y="18872"/>
                  </a:cubicBezTo>
                  <a:cubicBezTo>
                    <a:pt x="74641" y="47276"/>
                    <a:pt x="66541" y="75644"/>
                    <a:pt x="59520" y="100628"/>
                  </a:cubicBezTo>
                </a:path>
              </a:pathLst>
            </a:custGeom>
            <a:solidFill>
              <a:srgbClr val="B2B3B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Graphic 96">
              <a:extLst>
                <a:ext uri="{FF2B5EF4-FFF2-40B4-BE49-F238E27FC236}">
                  <a16:creationId xmlns:a16="http://schemas.microsoft.com/office/drawing/2014/main" id="{3A200305-4165-4D98-8E06-A7C1E3E80D3A}"/>
                </a:ext>
              </a:extLst>
            </p:cNvPr>
            <p:cNvSpPr/>
            <p:nvPr/>
          </p:nvSpPr>
          <p:spPr>
            <a:xfrm>
              <a:off x="6620508" y="3535609"/>
              <a:ext cx="6479" cy="39168"/>
            </a:xfrm>
            <a:custGeom>
              <a:avLst/>
              <a:gdLst>
                <a:gd name="connsiteX0" fmla="*/ 11 w 6479"/>
                <a:gd name="connsiteY0" fmla="*/ 39283 h 39168"/>
                <a:gd name="connsiteX1" fmla="*/ 6490 w 6479"/>
                <a:gd name="connsiteY1" fmla="*/ 115 h 39168"/>
                <a:gd name="connsiteX2" fmla="*/ 11 w 6479"/>
                <a:gd name="connsiteY2" fmla="*/ 39283 h 3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9" h="39168">
                  <a:moveTo>
                    <a:pt x="11" y="39283"/>
                  </a:moveTo>
                  <a:cubicBezTo>
                    <a:pt x="2458" y="27259"/>
                    <a:pt x="4582" y="14011"/>
                    <a:pt x="6490" y="115"/>
                  </a:cubicBezTo>
                  <a:cubicBezTo>
                    <a:pt x="4618" y="14011"/>
                    <a:pt x="2458" y="27259"/>
                    <a:pt x="11" y="39283"/>
                  </a:cubicBezTo>
                </a:path>
              </a:pathLst>
            </a:custGeom>
            <a:solidFill>
              <a:srgbClr val="E0BEA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Graphic 96">
              <a:extLst>
                <a:ext uri="{FF2B5EF4-FFF2-40B4-BE49-F238E27FC236}">
                  <a16:creationId xmlns:a16="http://schemas.microsoft.com/office/drawing/2014/main" id="{E596A211-DC5F-41ED-A89E-A746829C660C}"/>
                </a:ext>
              </a:extLst>
            </p:cNvPr>
            <p:cNvSpPr/>
            <p:nvPr/>
          </p:nvSpPr>
          <p:spPr>
            <a:xfrm>
              <a:off x="6565068" y="3603577"/>
              <a:ext cx="107783" cy="60156"/>
            </a:xfrm>
            <a:custGeom>
              <a:avLst/>
              <a:gdLst>
                <a:gd name="connsiteX0" fmla="*/ 107794 w 107783"/>
                <a:gd name="connsiteY0" fmla="*/ 17185 h 60156"/>
                <a:gd name="connsiteX1" fmla="*/ 48250 w 107783"/>
                <a:gd name="connsiteY1" fmla="*/ 121 h 60156"/>
                <a:gd name="connsiteX2" fmla="*/ 39826 w 107783"/>
                <a:gd name="connsiteY2" fmla="*/ 20173 h 60156"/>
                <a:gd name="connsiteX3" fmla="*/ 10 w 107783"/>
                <a:gd name="connsiteY3" fmla="*/ 50197 h 60156"/>
                <a:gd name="connsiteX4" fmla="*/ 95626 w 107783"/>
                <a:gd name="connsiteY4" fmla="*/ 60277 h 60156"/>
                <a:gd name="connsiteX5" fmla="*/ 107794 w 107783"/>
                <a:gd name="connsiteY5" fmla="*/ 17185 h 6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783" h="60156">
                  <a:moveTo>
                    <a:pt x="107794" y="17185"/>
                  </a:moveTo>
                  <a:cubicBezTo>
                    <a:pt x="89002" y="10633"/>
                    <a:pt x="69058" y="4909"/>
                    <a:pt x="48250" y="121"/>
                  </a:cubicBezTo>
                  <a:cubicBezTo>
                    <a:pt x="45658" y="8221"/>
                    <a:pt x="42922" y="15025"/>
                    <a:pt x="39826" y="20173"/>
                  </a:cubicBezTo>
                  <a:cubicBezTo>
                    <a:pt x="30790" y="35401"/>
                    <a:pt x="16138" y="44689"/>
                    <a:pt x="10" y="50197"/>
                  </a:cubicBezTo>
                  <a:cubicBezTo>
                    <a:pt x="27910" y="55777"/>
                    <a:pt x="60202" y="59053"/>
                    <a:pt x="95626" y="60277"/>
                  </a:cubicBezTo>
                  <a:cubicBezTo>
                    <a:pt x="99118" y="47893"/>
                    <a:pt x="103258" y="33241"/>
                    <a:pt x="107794" y="17185"/>
                  </a:cubicBezTo>
                </a:path>
              </a:pathLst>
            </a:custGeom>
            <a:solidFill>
              <a:srgbClr val="CFB56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Graphic 96">
              <a:extLst>
                <a:ext uri="{FF2B5EF4-FFF2-40B4-BE49-F238E27FC236}">
                  <a16:creationId xmlns:a16="http://schemas.microsoft.com/office/drawing/2014/main" id="{F9CE5A4E-D74B-4FC3-B70E-15931364D481}"/>
                </a:ext>
              </a:extLst>
            </p:cNvPr>
            <p:cNvSpPr/>
            <p:nvPr/>
          </p:nvSpPr>
          <p:spPr>
            <a:xfrm>
              <a:off x="7121916" y="3416341"/>
              <a:ext cx="330482" cy="2321352"/>
            </a:xfrm>
            <a:custGeom>
              <a:avLst/>
              <a:gdLst>
                <a:gd name="connsiteX0" fmla="*/ 44198 w 330482"/>
                <a:gd name="connsiteY0" fmla="*/ 166586 h 2321352"/>
                <a:gd name="connsiteX1" fmla="*/ 2258 w 330482"/>
                <a:gd name="connsiteY1" fmla="*/ 2173804 h 2321352"/>
                <a:gd name="connsiteX2" fmla="*/ 62 w 330482"/>
                <a:gd name="connsiteY2" fmla="*/ 2278384 h 2321352"/>
                <a:gd name="connsiteX3" fmla="*/ 64719 w 330482"/>
                <a:gd name="connsiteY3" fmla="*/ 2319567 h 2321352"/>
                <a:gd name="connsiteX4" fmla="*/ 67886 w 330482"/>
                <a:gd name="connsiteY4" fmla="*/ 2321547 h 2321352"/>
                <a:gd name="connsiteX5" fmla="*/ 307683 w 330482"/>
                <a:gd name="connsiteY5" fmla="*/ 463730 h 2321352"/>
                <a:gd name="connsiteX6" fmla="*/ 327950 w 330482"/>
                <a:gd name="connsiteY6" fmla="*/ 194 h 2321352"/>
                <a:gd name="connsiteX7" fmla="*/ 44198 w 330482"/>
                <a:gd name="connsiteY7" fmla="*/ 166586 h 232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482" h="2321352">
                  <a:moveTo>
                    <a:pt x="44198" y="166586"/>
                  </a:moveTo>
                  <a:lnTo>
                    <a:pt x="2258" y="2173804"/>
                  </a:lnTo>
                  <a:lnTo>
                    <a:pt x="62" y="2278384"/>
                  </a:lnTo>
                  <a:cubicBezTo>
                    <a:pt x="62" y="2278384"/>
                    <a:pt x="27027" y="2296203"/>
                    <a:pt x="64719" y="2319567"/>
                  </a:cubicBezTo>
                  <a:lnTo>
                    <a:pt x="67886" y="2321547"/>
                  </a:lnTo>
                  <a:cubicBezTo>
                    <a:pt x="224055" y="1400415"/>
                    <a:pt x="178478" y="1045166"/>
                    <a:pt x="307683" y="463730"/>
                  </a:cubicBezTo>
                  <a:cubicBezTo>
                    <a:pt x="327806" y="373046"/>
                    <a:pt x="334898" y="142070"/>
                    <a:pt x="327950" y="194"/>
                  </a:cubicBezTo>
                  <a:cubicBezTo>
                    <a:pt x="272187" y="68450"/>
                    <a:pt x="166491" y="124862"/>
                    <a:pt x="44198" y="166586"/>
                  </a:cubicBezTo>
                </a:path>
              </a:pathLst>
            </a:custGeom>
            <a:solidFill>
              <a:srgbClr val="34292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Graphic 96">
              <a:extLst>
                <a:ext uri="{FF2B5EF4-FFF2-40B4-BE49-F238E27FC236}">
                  <a16:creationId xmlns:a16="http://schemas.microsoft.com/office/drawing/2014/main" id="{499C5A5A-0B62-41BE-98DB-1D0294BF176E}"/>
                </a:ext>
              </a:extLst>
            </p:cNvPr>
            <p:cNvSpPr/>
            <p:nvPr/>
          </p:nvSpPr>
          <p:spPr>
            <a:xfrm>
              <a:off x="5986367" y="2323308"/>
              <a:ext cx="384552" cy="1147212"/>
            </a:xfrm>
            <a:custGeom>
              <a:avLst/>
              <a:gdLst>
                <a:gd name="connsiteX0" fmla="*/ 321997 w 384552"/>
                <a:gd name="connsiteY0" fmla="*/ 640864 h 1147212"/>
                <a:gd name="connsiteX1" fmla="*/ 38280 w 384552"/>
                <a:gd name="connsiteY1" fmla="*/ 1073944 h 1147212"/>
                <a:gd name="connsiteX2" fmla="*/ 37165 w 384552"/>
                <a:gd name="connsiteY2" fmla="*/ 1075565 h 1147212"/>
                <a:gd name="connsiteX3" fmla="*/ -24 w 384552"/>
                <a:gd name="connsiteY3" fmla="*/ 1132444 h 1147212"/>
                <a:gd name="connsiteX4" fmla="*/ 53364 w 384552"/>
                <a:gd name="connsiteY4" fmla="*/ 1144505 h 1147212"/>
                <a:gd name="connsiteX5" fmla="*/ 67440 w 384552"/>
                <a:gd name="connsiteY5" fmla="*/ 1147276 h 1147212"/>
                <a:gd name="connsiteX6" fmla="*/ 384529 w 384552"/>
                <a:gd name="connsiteY6" fmla="*/ 680284 h 1147212"/>
                <a:gd name="connsiteX7" fmla="*/ 369049 w 384552"/>
                <a:gd name="connsiteY7" fmla="*/ 567424 h 1147212"/>
                <a:gd name="connsiteX8" fmla="*/ 290821 w 384552"/>
                <a:gd name="connsiteY8" fmla="*/ 135172 h 1147212"/>
                <a:gd name="connsiteX9" fmla="*/ 279049 w 384552"/>
                <a:gd name="connsiteY9" fmla="*/ 64 h 1147212"/>
                <a:gd name="connsiteX10" fmla="*/ 271956 w 384552"/>
                <a:gd name="connsiteY10" fmla="*/ 64756 h 1147212"/>
                <a:gd name="connsiteX11" fmla="*/ 272677 w 384552"/>
                <a:gd name="connsiteY11" fmla="*/ 119656 h 1147212"/>
                <a:gd name="connsiteX12" fmla="*/ 308533 w 384552"/>
                <a:gd name="connsiteY12" fmla="*/ 518284 h 1147212"/>
                <a:gd name="connsiteX13" fmla="*/ 321997 w 384552"/>
                <a:gd name="connsiteY13" fmla="*/ 640864 h 11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552" h="1147212">
                  <a:moveTo>
                    <a:pt x="321997" y="640864"/>
                  </a:moveTo>
                  <a:lnTo>
                    <a:pt x="38280" y="1073944"/>
                  </a:lnTo>
                  <a:lnTo>
                    <a:pt x="37165" y="1075565"/>
                  </a:lnTo>
                  <a:lnTo>
                    <a:pt x="-24" y="1132444"/>
                  </a:lnTo>
                  <a:cubicBezTo>
                    <a:pt x="20784" y="1137665"/>
                    <a:pt x="40656" y="1141949"/>
                    <a:pt x="53364" y="1144505"/>
                  </a:cubicBezTo>
                  <a:cubicBezTo>
                    <a:pt x="62076" y="1146233"/>
                    <a:pt x="67440" y="1147276"/>
                    <a:pt x="67440" y="1147276"/>
                  </a:cubicBezTo>
                  <a:lnTo>
                    <a:pt x="384529" y="680284"/>
                  </a:lnTo>
                  <a:cubicBezTo>
                    <a:pt x="379273" y="642844"/>
                    <a:pt x="374088" y="605152"/>
                    <a:pt x="369049" y="567424"/>
                  </a:cubicBezTo>
                  <a:cubicBezTo>
                    <a:pt x="345505" y="512560"/>
                    <a:pt x="310873" y="321796"/>
                    <a:pt x="290821" y="135172"/>
                  </a:cubicBezTo>
                  <a:cubicBezTo>
                    <a:pt x="285889" y="89164"/>
                    <a:pt x="281857" y="43444"/>
                    <a:pt x="279049" y="64"/>
                  </a:cubicBezTo>
                  <a:cubicBezTo>
                    <a:pt x="275989" y="20116"/>
                    <a:pt x="273396" y="42040"/>
                    <a:pt x="271956" y="64756"/>
                  </a:cubicBezTo>
                  <a:cubicBezTo>
                    <a:pt x="271200" y="76600"/>
                    <a:pt x="271561" y="95572"/>
                    <a:pt x="272677" y="119656"/>
                  </a:cubicBezTo>
                  <a:cubicBezTo>
                    <a:pt x="277428" y="217180"/>
                    <a:pt x="295609" y="397432"/>
                    <a:pt x="308533" y="518284"/>
                  </a:cubicBezTo>
                  <a:cubicBezTo>
                    <a:pt x="316200" y="590068"/>
                    <a:pt x="321997" y="640864"/>
                    <a:pt x="321997" y="640864"/>
                  </a:cubicBezTo>
                </a:path>
              </a:pathLst>
            </a:custGeom>
            <a:solidFill>
              <a:srgbClr val="E2CE5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Graphic 96">
              <a:extLst>
                <a:ext uri="{FF2B5EF4-FFF2-40B4-BE49-F238E27FC236}">
                  <a16:creationId xmlns:a16="http://schemas.microsoft.com/office/drawing/2014/main" id="{43B7CACB-C679-44C5-9E86-1AE468944EF3}"/>
                </a:ext>
              </a:extLst>
            </p:cNvPr>
            <p:cNvSpPr/>
            <p:nvPr/>
          </p:nvSpPr>
          <p:spPr>
            <a:xfrm>
              <a:off x="6355440" y="2582364"/>
              <a:ext cx="289404" cy="511307"/>
            </a:xfrm>
            <a:custGeom>
              <a:avLst/>
              <a:gdLst>
                <a:gd name="connsiteX0" fmla="*/ 1 w 289404"/>
                <a:gd name="connsiteY0" fmla="*/ 308327 h 511307"/>
                <a:gd name="connsiteX1" fmla="*/ 15481 w 289404"/>
                <a:gd name="connsiteY1" fmla="*/ 421223 h 511307"/>
                <a:gd name="connsiteX2" fmla="*/ 28296 w 289404"/>
                <a:gd name="connsiteY2" fmla="*/ 511367 h 511307"/>
                <a:gd name="connsiteX3" fmla="*/ 148501 w 289404"/>
                <a:gd name="connsiteY3" fmla="*/ 349223 h 511307"/>
                <a:gd name="connsiteX4" fmla="*/ 192709 w 289404"/>
                <a:gd name="connsiteY4" fmla="*/ 266568 h 511307"/>
                <a:gd name="connsiteX5" fmla="*/ 238105 w 289404"/>
                <a:gd name="connsiteY5" fmla="*/ 264228 h 511307"/>
                <a:gd name="connsiteX6" fmla="*/ 265573 w 289404"/>
                <a:gd name="connsiteY6" fmla="*/ 253391 h 511307"/>
                <a:gd name="connsiteX7" fmla="*/ 289405 w 289404"/>
                <a:gd name="connsiteY7" fmla="*/ 183515 h 511307"/>
                <a:gd name="connsiteX8" fmla="*/ 166033 w 289404"/>
                <a:gd name="connsiteY8" fmla="*/ 197052 h 511307"/>
                <a:gd name="connsiteX9" fmla="*/ 155917 w 289404"/>
                <a:gd name="connsiteY9" fmla="*/ 175379 h 511307"/>
                <a:gd name="connsiteX10" fmla="*/ 136693 w 289404"/>
                <a:gd name="connsiteY10" fmla="*/ 123972 h 511307"/>
                <a:gd name="connsiteX11" fmla="*/ 109369 w 289404"/>
                <a:gd name="connsiteY11" fmla="*/ 36815 h 511307"/>
                <a:gd name="connsiteX12" fmla="*/ 98892 w 289404"/>
                <a:gd name="connsiteY12" fmla="*/ 60 h 511307"/>
                <a:gd name="connsiteX13" fmla="*/ 102924 w 289404"/>
                <a:gd name="connsiteY13" fmla="*/ 31271 h 511307"/>
                <a:gd name="connsiteX14" fmla="*/ 120997 w 289404"/>
                <a:gd name="connsiteY14" fmla="*/ 145103 h 511307"/>
                <a:gd name="connsiteX15" fmla="*/ 140653 w 289404"/>
                <a:gd name="connsiteY15" fmla="*/ 236867 h 511307"/>
                <a:gd name="connsiteX16" fmla="*/ 150589 w 289404"/>
                <a:gd name="connsiteY16" fmla="*/ 275028 h 511307"/>
                <a:gd name="connsiteX17" fmla="*/ 94645 w 289404"/>
                <a:gd name="connsiteY17" fmla="*/ 304619 h 511307"/>
                <a:gd name="connsiteX18" fmla="*/ 1 w 289404"/>
                <a:gd name="connsiteY18" fmla="*/ 308327 h 5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404" h="511307">
                  <a:moveTo>
                    <a:pt x="1" y="308327"/>
                  </a:moveTo>
                  <a:cubicBezTo>
                    <a:pt x="5040" y="346092"/>
                    <a:pt x="10225" y="383784"/>
                    <a:pt x="15481" y="421223"/>
                  </a:cubicBezTo>
                  <a:cubicBezTo>
                    <a:pt x="19729" y="451500"/>
                    <a:pt x="23977" y="481632"/>
                    <a:pt x="28296" y="511367"/>
                  </a:cubicBezTo>
                  <a:cubicBezTo>
                    <a:pt x="92413" y="422556"/>
                    <a:pt x="142885" y="353579"/>
                    <a:pt x="148501" y="349223"/>
                  </a:cubicBezTo>
                  <a:cubicBezTo>
                    <a:pt x="164773" y="336408"/>
                    <a:pt x="192709" y="266568"/>
                    <a:pt x="192709" y="266568"/>
                  </a:cubicBezTo>
                  <a:cubicBezTo>
                    <a:pt x="192709" y="266568"/>
                    <a:pt x="202033" y="270095"/>
                    <a:pt x="238105" y="264228"/>
                  </a:cubicBezTo>
                  <a:cubicBezTo>
                    <a:pt x="245485" y="263039"/>
                    <a:pt x="255025" y="259044"/>
                    <a:pt x="265573" y="253391"/>
                  </a:cubicBezTo>
                  <a:cubicBezTo>
                    <a:pt x="274321" y="227507"/>
                    <a:pt x="282385" y="203819"/>
                    <a:pt x="289405" y="183515"/>
                  </a:cubicBezTo>
                  <a:cubicBezTo>
                    <a:pt x="249913" y="199967"/>
                    <a:pt x="174601" y="213071"/>
                    <a:pt x="166033" y="197052"/>
                  </a:cubicBezTo>
                  <a:cubicBezTo>
                    <a:pt x="162901" y="191292"/>
                    <a:pt x="159517" y="183983"/>
                    <a:pt x="155917" y="175379"/>
                  </a:cubicBezTo>
                  <a:cubicBezTo>
                    <a:pt x="150049" y="161483"/>
                    <a:pt x="143605" y="144095"/>
                    <a:pt x="136693" y="123972"/>
                  </a:cubicBezTo>
                  <a:cubicBezTo>
                    <a:pt x="128125" y="98771"/>
                    <a:pt x="118873" y="69323"/>
                    <a:pt x="109369" y="36815"/>
                  </a:cubicBezTo>
                  <a:cubicBezTo>
                    <a:pt x="105913" y="24935"/>
                    <a:pt x="102421" y="12659"/>
                    <a:pt x="98892" y="60"/>
                  </a:cubicBezTo>
                  <a:cubicBezTo>
                    <a:pt x="100189" y="10464"/>
                    <a:pt x="101521" y="20903"/>
                    <a:pt x="102924" y="31271"/>
                  </a:cubicBezTo>
                  <a:cubicBezTo>
                    <a:pt x="108109" y="69611"/>
                    <a:pt x="114085" y="107807"/>
                    <a:pt x="120997" y="145103"/>
                  </a:cubicBezTo>
                  <a:cubicBezTo>
                    <a:pt x="126865" y="176496"/>
                    <a:pt x="133344" y="207204"/>
                    <a:pt x="140653" y="236867"/>
                  </a:cubicBezTo>
                  <a:cubicBezTo>
                    <a:pt x="143821" y="249792"/>
                    <a:pt x="147133" y="262571"/>
                    <a:pt x="150589" y="275028"/>
                  </a:cubicBezTo>
                  <a:cubicBezTo>
                    <a:pt x="153145" y="284244"/>
                    <a:pt x="126360" y="296087"/>
                    <a:pt x="94645" y="304619"/>
                  </a:cubicBezTo>
                  <a:cubicBezTo>
                    <a:pt x="54037" y="315456"/>
                    <a:pt x="5365" y="320928"/>
                    <a:pt x="1" y="308327"/>
                  </a:cubicBezTo>
                </a:path>
              </a:pathLst>
            </a:custGeom>
            <a:solidFill>
              <a:srgbClr val="CFAE5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Graphic 96">
              <a:extLst>
                <a:ext uri="{FF2B5EF4-FFF2-40B4-BE49-F238E27FC236}">
                  <a16:creationId xmlns:a16="http://schemas.microsoft.com/office/drawing/2014/main" id="{00E1E1B4-376F-46D4-A62E-8702F8F72960}"/>
                </a:ext>
              </a:extLst>
            </p:cNvPr>
            <p:cNvSpPr/>
            <p:nvPr/>
          </p:nvSpPr>
          <p:spPr>
            <a:xfrm>
              <a:off x="6528671" y="1968708"/>
              <a:ext cx="145185" cy="754524"/>
            </a:xfrm>
            <a:custGeom>
              <a:avLst/>
              <a:gdLst>
                <a:gd name="connsiteX0" fmla="*/ 9 w 145185"/>
                <a:gd name="connsiteY0" fmla="*/ 195466 h 754524"/>
                <a:gd name="connsiteX1" fmla="*/ 131230 w 145185"/>
                <a:gd name="connsiteY1" fmla="*/ 754546 h 754524"/>
                <a:gd name="connsiteX2" fmla="*/ 141849 w 145185"/>
                <a:gd name="connsiteY2" fmla="*/ 726970 h 754524"/>
                <a:gd name="connsiteX3" fmla="*/ 135153 w 145185"/>
                <a:gd name="connsiteY3" fmla="*/ 593482 h 754524"/>
                <a:gd name="connsiteX4" fmla="*/ 47385 w 145185"/>
                <a:gd name="connsiteY4" fmla="*/ 244714 h 754524"/>
                <a:gd name="connsiteX5" fmla="*/ 74709 w 145185"/>
                <a:gd name="connsiteY5" fmla="*/ 166485 h 754524"/>
                <a:gd name="connsiteX6" fmla="*/ 69741 w 145185"/>
                <a:gd name="connsiteY6" fmla="*/ 22 h 754524"/>
                <a:gd name="connsiteX7" fmla="*/ 67942 w 145185"/>
                <a:gd name="connsiteY7" fmla="*/ 1929 h 754524"/>
                <a:gd name="connsiteX8" fmla="*/ 9 w 145185"/>
                <a:gd name="connsiteY8" fmla="*/ 195466 h 75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185" h="754524">
                  <a:moveTo>
                    <a:pt x="9" y="195466"/>
                  </a:moveTo>
                  <a:cubicBezTo>
                    <a:pt x="25353" y="358294"/>
                    <a:pt x="66321" y="577498"/>
                    <a:pt x="131230" y="754546"/>
                  </a:cubicBezTo>
                  <a:cubicBezTo>
                    <a:pt x="135945" y="741514"/>
                    <a:pt x="139581" y="732082"/>
                    <a:pt x="141849" y="726970"/>
                  </a:cubicBezTo>
                  <a:cubicBezTo>
                    <a:pt x="148653" y="711670"/>
                    <a:pt x="144406" y="661558"/>
                    <a:pt x="135153" y="593482"/>
                  </a:cubicBezTo>
                  <a:cubicBezTo>
                    <a:pt x="95086" y="440806"/>
                    <a:pt x="47385" y="256846"/>
                    <a:pt x="47385" y="244714"/>
                  </a:cubicBezTo>
                  <a:cubicBezTo>
                    <a:pt x="47385" y="236074"/>
                    <a:pt x="59985" y="202666"/>
                    <a:pt x="74709" y="166485"/>
                  </a:cubicBezTo>
                  <a:cubicBezTo>
                    <a:pt x="68049" y="100317"/>
                    <a:pt x="65241" y="41638"/>
                    <a:pt x="69741" y="22"/>
                  </a:cubicBezTo>
                  <a:lnTo>
                    <a:pt x="67942" y="1929"/>
                  </a:lnTo>
                  <a:cubicBezTo>
                    <a:pt x="47890" y="79690"/>
                    <a:pt x="34353" y="159501"/>
                    <a:pt x="9" y="195466"/>
                  </a:cubicBezTo>
                </a:path>
              </a:pathLst>
            </a:custGeom>
            <a:solidFill>
              <a:srgbClr val="CFAE5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Graphic 96">
              <a:extLst>
                <a:ext uri="{FF2B5EF4-FFF2-40B4-BE49-F238E27FC236}">
                  <a16:creationId xmlns:a16="http://schemas.microsoft.com/office/drawing/2014/main" id="{944090CE-A1E7-4346-A036-7703FD6FAD86}"/>
                </a:ext>
              </a:extLst>
            </p:cNvPr>
            <p:cNvSpPr/>
            <p:nvPr/>
          </p:nvSpPr>
          <p:spPr>
            <a:xfrm>
              <a:off x="6425428" y="1569652"/>
              <a:ext cx="103027" cy="135484"/>
            </a:xfrm>
            <a:custGeom>
              <a:avLst/>
              <a:gdLst>
                <a:gd name="connsiteX0" fmla="*/ 30954 w 103027"/>
                <a:gd name="connsiteY0" fmla="*/ 35 h 135484"/>
                <a:gd name="connsiteX1" fmla="*/ 1650 w 103027"/>
                <a:gd name="connsiteY1" fmla="*/ 40967 h 135484"/>
                <a:gd name="connsiteX2" fmla="*/ 24870 w 103027"/>
                <a:gd name="connsiteY2" fmla="*/ 74879 h 135484"/>
                <a:gd name="connsiteX3" fmla="*/ 52734 w 103027"/>
                <a:gd name="connsiteY3" fmla="*/ 79559 h 135484"/>
                <a:gd name="connsiteX4" fmla="*/ 42258 w 103027"/>
                <a:gd name="connsiteY4" fmla="*/ 109115 h 135484"/>
                <a:gd name="connsiteX5" fmla="*/ 74803 w 103027"/>
                <a:gd name="connsiteY5" fmla="*/ 135395 h 135484"/>
                <a:gd name="connsiteX6" fmla="*/ 99175 w 103027"/>
                <a:gd name="connsiteY6" fmla="*/ 64475 h 135484"/>
                <a:gd name="connsiteX7" fmla="*/ 30954 w 103027"/>
                <a:gd name="connsiteY7" fmla="*/ 35 h 13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27" h="135484">
                  <a:moveTo>
                    <a:pt x="30954" y="35"/>
                  </a:moveTo>
                  <a:cubicBezTo>
                    <a:pt x="6835" y="1763"/>
                    <a:pt x="-4505" y="9287"/>
                    <a:pt x="1650" y="40967"/>
                  </a:cubicBezTo>
                  <a:cubicBezTo>
                    <a:pt x="2910" y="40103"/>
                    <a:pt x="16303" y="78371"/>
                    <a:pt x="24870" y="74879"/>
                  </a:cubicBezTo>
                  <a:cubicBezTo>
                    <a:pt x="33438" y="71351"/>
                    <a:pt x="43698" y="60839"/>
                    <a:pt x="52734" y="79559"/>
                  </a:cubicBezTo>
                  <a:cubicBezTo>
                    <a:pt x="61771" y="98279"/>
                    <a:pt x="55687" y="101447"/>
                    <a:pt x="42258" y="109115"/>
                  </a:cubicBezTo>
                  <a:cubicBezTo>
                    <a:pt x="52338" y="116423"/>
                    <a:pt x="57054" y="136655"/>
                    <a:pt x="74803" y="135395"/>
                  </a:cubicBezTo>
                  <a:cubicBezTo>
                    <a:pt x="92586" y="134171"/>
                    <a:pt x="111271" y="101843"/>
                    <a:pt x="99175" y="64475"/>
                  </a:cubicBezTo>
                  <a:cubicBezTo>
                    <a:pt x="87079" y="27071"/>
                    <a:pt x="55038" y="-1621"/>
                    <a:pt x="30954" y="35"/>
                  </a:cubicBezTo>
                </a:path>
              </a:pathLst>
            </a:custGeom>
            <a:solidFill>
              <a:srgbClr val="F5A38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Graphic 96">
              <a:extLst>
                <a:ext uri="{FF2B5EF4-FFF2-40B4-BE49-F238E27FC236}">
                  <a16:creationId xmlns:a16="http://schemas.microsoft.com/office/drawing/2014/main" id="{26E988DA-CC98-403A-99E0-3B605CBE45E5}"/>
                </a:ext>
              </a:extLst>
            </p:cNvPr>
            <p:cNvSpPr/>
            <p:nvPr/>
          </p:nvSpPr>
          <p:spPr>
            <a:xfrm>
              <a:off x="5002234" y="2613252"/>
              <a:ext cx="543924" cy="890676"/>
            </a:xfrm>
            <a:custGeom>
              <a:avLst/>
              <a:gdLst>
                <a:gd name="connsiteX0" fmla="*/ 543831 w 543924"/>
                <a:gd name="connsiteY0" fmla="*/ 855005 h 890676"/>
                <a:gd name="connsiteX1" fmla="*/ 228507 w 543924"/>
                <a:gd name="connsiteY1" fmla="*/ 585653 h 890676"/>
                <a:gd name="connsiteX2" fmla="*/ 63411 w 543924"/>
                <a:gd name="connsiteY2" fmla="*/ 433229 h 890676"/>
                <a:gd name="connsiteX3" fmla="*/ 87135 w 543924"/>
                <a:gd name="connsiteY3" fmla="*/ 113296 h 890676"/>
                <a:gd name="connsiteX4" fmla="*/ 84543 w 543924"/>
                <a:gd name="connsiteY4" fmla="*/ 92633 h 890676"/>
                <a:gd name="connsiteX5" fmla="*/ 76911 w 543924"/>
                <a:gd name="connsiteY5" fmla="*/ 58972 h 890676"/>
                <a:gd name="connsiteX6" fmla="*/ 56355 w 543924"/>
                <a:gd name="connsiteY6" fmla="*/ 77 h 890676"/>
                <a:gd name="connsiteX7" fmla="*/ 51422 w 543924"/>
                <a:gd name="connsiteY7" fmla="*/ 11920 h 890676"/>
                <a:gd name="connsiteX8" fmla="*/ -94 w 543924"/>
                <a:gd name="connsiteY8" fmla="*/ 484025 h 890676"/>
                <a:gd name="connsiteX9" fmla="*/ 215799 w 543924"/>
                <a:gd name="connsiteY9" fmla="*/ 674537 h 890676"/>
                <a:gd name="connsiteX10" fmla="*/ 465783 w 543924"/>
                <a:gd name="connsiteY10" fmla="*/ 861881 h 890676"/>
                <a:gd name="connsiteX11" fmla="*/ 505420 w 543924"/>
                <a:gd name="connsiteY11" fmla="*/ 890753 h 890676"/>
                <a:gd name="connsiteX12" fmla="*/ 530187 w 543924"/>
                <a:gd name="connsiteY12" fmla="*/ 867713 h 890676"/>
                <a:gd name="connsiteX13" fmla="*/ 543831 w 543924"/>
                <a:gd name="connsiteY13" fmla="*/ 855005 h 89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3924" h="890676">
                  <a:moveTo>
                    <a:pt x="543831" y="855005"/>
                  </a:moveTo>
                  <a:cubicBezTo>
                    <a:pt x="543831" y="855005"/>
                    <a:pt x="385755" y="727313"/>
                    <a:pt x="228507" y="585653"/>
                  </a:cubicBezTo>
                  <a:cubicBezTo>
                    <a:pt x="133502" y="500045"/>
                    <a:pt x="62223" y="440501"/>
                    <a:pt x="63411" y="433229"/>
                  </a:cubicBezTo>
                  <a:cubicBezTo>
                    <a:pt x="66615" y="414077"/>
                    <a:pt x="95775" y="173956"/>
                    <a:pt x="87135" y="113296"/>
                  </a:cubicBezTo>
                  <a:cubicBezTo>
                    <a:pt x="86631" y="106564"/>
                    <a:pt x="85731" y="99689"/>
                    <a:pt x="84543" y="92633"/>
                  </a:cubicBezTo>
                  <a:cubicBezTo>
                    <a:pt x="82707" y="81724"/>
                    <a:pt x="80115" y="70492"/>
                    <a:pt x="76911" y="58972"/>
                  </a:cubicBezTo>
                  <a:cubicBezTo>
                    <a:pt x="71547" y="39713"/>
                    <a:pt x="64491" y="19876"/>
                    <a:pt x="56355" y="77"/>
                  </a:cubicBezTo>
                  <a:cubicBezTo>
                    <a:pt x="54807" y="3784"/>
                    <a:pt x="53187" y="7744"/>
                    <a:pt x="51422" y="11920"/>
                  </a:cubicBezTo>
                  <a:cubicBezTo>
                    <a:pt x="20211" y="85864"/>
                    <a:pt x="-94" y="331636"/>
                    <a:pt x="-94" y="484025"/>
                  </a:cubicBezTo>
                  <a:cubicBezTo>
                    <a:pt x="-94" y="515020"/>
                    <a:pt x="78783" y="566033"/>
                    <a:pt x="215799" y="674537"/>
                  </a:cubicBezTo>
                  <a:cubicBezTo>
                    <a:pt x="323691" y="759965"/>
                    <a:pt x="407607" y="819149"/>
                    <a:pt x="465783" y="861881"/>
                  </a:cubicBezTo>
                  <a:cubicBezTo>
                    <a:pt x="490659" y="880133"/>
                    <a:pt x="505420" y="890753"/>
                    <a:pt x="505420" y="890753"/>
                  </a:cubicBezTo>
                  <a:lnTo>
                    <a:pt x="530187" y="867713"/>
                  </a:lnTo>
                  <a:lnTo>
                    <a:pt x="543831" y="855005"/>
                  </a:lnTo>
                </a:path>
              </a:pathLst>
            </a:custGeom>
            <a:solidFill>
              <a:srgbClr val="30839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Graphic 96">
              <a:extLst>
                <a:ext uri="{FF2B5EF4-FFF2-40B4-BE49-F238E27FC236}">
                  <a16:creationId xmlns:a16="http://schemas.microsoft.com/office/drawing/2014/main" id="{E3E1788F-46BC-471C-8867-44A110C51110}"/>
                </a:ext>
              </a:extLst>
            </p:cNvPr>
            <p:cNvSpPr/>
            <p:nvPr/>
          </p:nvSpPr>
          <p:spPr>
            <a:xfrm>
              <a:off x="5926104" y="2260524"/>
              <a:ext cx="292859" cy="519660"/>
            </a:xfrm>
            <a:custGeom>
              <a:avLst/>
              <a:gdLst>
                <a:gd name="connsiteX0" fmla="*/ 22539 w 292859"/>
                <a:gd name="connsiteY0" fmla="*/ 314963 h 519660"/>
                <a:gd name="connsiteX1" fmla="*/ 289480 w 292859"/>
                <a:gd name="connsiteY1" fmla="*/ 519695 h 519660"/>
                <a:gd name="connsiteX2" fmla="*/ 292827 w 292859"/>
                <a:gd name="connsiteY2" fmla="*/ 445895 h 519660"/>
                <a:gd name="connsiteX3" fmla="*/ 124455 w 292859"/>
                <a:gd name="connsiteY3" fmla="*/ 305567 h 519660"/>
                <a:gd name="connsiteX4" fmla="*/ 12316 w 292859"/>
                <a:gd name="connsiteY4" fmla="*/ 33587 h 519660"/>
                <a:gd name="connsiteX5" fmla="*/ -32 w 292859"/>
                <a:gd name="connsiteY5" fmla="*/ 35 h 519660"/>
                <a:gd name="connsiteX6" fmla="*/ 8859 w 292859"/>
                <a:gd name="connsiteY6" fmla="*/ 303587 h 519660"/>
                <a:gd name="connsiteX7" fmla="*/ 22539 w 292859"/>
                <a:gd name="connsiteY7" fmla="*/ 314963 h 51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859" h="519660">
                  <a:moveTo>
                    <a:pt x="22539" y="314963"/>
                  </a:moveTo>
                  <a:cubicBezTo>
                    <a:pt x="115528" y="391571"/>
                    <a:pt x="201172" y="452843"/>
                    <a:pt x="289480" y="519695"/>
                  </a:cubicBezTo>
                  <a:cubicBezTo>
                    <a:pt x="291244" y="495467"/>
                    <a:pt x="292324" y="470843"/>
                    <a:pt x="292827" y="445895"/>
                  </a:cubicBezTo>
                  <a:cubicBezTo>
                    <a:pt x="232528" y="394343"/>
                    <a:pt x="135580" y="311939"/>
                    <a:pt x="124455" y="305567"/>
                  </a:cubicBezTo>
                  <a:cubicBezTo>
                    <a:pt x="111567" y="298223"/>
                    <a:pt x="41188" y="111419"/>
                    <a:pt x="12316" y="33587"/>
                  </a:cubicBezTo>
                  <a:cubicBezTo>
                    <a:pt x="4683" y="12995"/>
                    <a:pt x="-32" y="35"/>
                    <a:pt x="-32" y="35"/>
                  </a:cubicBezTo>
                  <a:cubicBezTo>
                    <a:pt x="9364" y="123803"/>
                    <a:pt x="1804" y="240191"/>
                    <a:pt x="8859" y="303587"/>
                  </a:cubicBezTo>
                  <a:cubicBezTo>
                    <a:pt x="13432" y="307439"/>
                    <a:pt x="18003" y="311219"/>
                    <a:pt x="22539" y="314963"/>
                  </a:cubicBezTo>
                </a:path>
              </a:pathLst>
            </a:custGeom>
            <a:solidFill>
              <a:srgbClr val="30839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Graphic 96">
              <a:extLst>
                <a:ext uri="{FF2B5EF4-FFF2-40B4-BE49-F238E27FC236}">
                  <a16:creationId xmlns:a16="http://schemas.microsoft.com/office/drawing/2014/main" id="{942B1AA0-4390-4D5E-88F7-F893160CF2B3}"/>
                </a:ext>
              </a:extLst>
            </p:cNvPr>
            <p:cNvSpPr/>
            <p:nvPr/>
          </p:nvSpPr>
          <p:spPr>
            <a:xfrm>
              <a:off x="4963817" y="1576271"/>
              <a:ext cx="199048" cy="597132"/>
            </a:xfrm>
            <a:custGeom>
              <a:avLst/>
              <a:gdLst>
                <a:gd name="connsiteX0" fmla="*/ 198939 w 199048"/>
                <a:gd name="connsiteY0" fmla="*/ -15 h 597132"/>
                <a:gd name="connsiteX1" fmla="*/ 136731 w 199048"/>
                <a:gd name="connsiteY1" fmla="*/ 248781 h 597132"/>
                <a:gd name="connsiteX2" fmla="*/ 158115 w 199048"/>
                <a:gd name="connsiteY2" fmla="*/ 444442 h 597132"/>
                <a:gd name="connsiteX3" fmla="*/ 172660 w 199048"/>
                <a:gd name="connsiteY3" fmla="*/ 597118 h 597132"/>
                <a:gd name="connsiteX4" fmla="*/ 26931 w 199048"/>
                <a:gd name="connsiteY4" fmla="*/ 317217 h 597132"/>
                <a:gd name="connsiteX5" fmla="*/ 12351 w 199048"/>
                <a:gd name="connsiteY5" fmla="*/ 126381 h 597132"/>
                <a:gd name="connsiteX6" fmla="*/ 198939 w 199048"/>
                <a:gd name="connsiteY6" fmla="*/ -15 h 59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048" h="597132">
                  <a:moveTo>
                    <a:pt x="198939" y="-15"/>
                  </a:moveTo>
                  <a:cubicBezTo>
                    <a:pt x="198939" y="-15"/>
                    <a:pt x="125679" y="159249"/>
                    <a:pt x="136731" y="248781"/>
                  </a:cubicBezTo>
                  <a:cubicBezTo>
                    <a:pt x="154371" y="391450"/>
                    <a:pt x="115671" y="370246"/>
                    <a:pt x="158115" y="444442"/>
                  </a:cubicBezTo>
                  <a:cubicBezTo>
                    <a:pt x="201783" y="520797"/>
                    <a:pt x="172660" y="597118"/>
                    <a:pt x="172660" y="597118"/>
                  </a:cubicBezTo>
                  <a:cubicBezTo>
                    <a:pt x="172660" y="597118"/>
                    <a:pt x="41511" y="368121"/>
                    <a:pt x="26931" y="317217"/>
                  </a:cubicBezTo>
                  <a:cubicBezTo>
                    <a:pt x="12351" y="266313"/>
                    <a:pt x="-16773" y="177285"/>
                    <a:pt x="12351" y="126381"/>
                  </a:cubicBezTo>
                  <a:cubicBezTo>
                    <a:pt x="41511" y="75477"/>
                    <a:pt x="198939" y="-15"/>
                    <a:pt x="198939" y="-15"/>
                  </a:cubicBezTo>
                </a:path>
              </a:pathLst>
            </a:custGeom>
            <a:solidFill>
              <a:srgbClr val="74232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Graphic 96">
              <a:extLst>
                <a:ext uri="{FF2B5EF4-FFF2-40B4-BE49-F238E27FC236}">
                  <a16:creationId xmlns:a16="http://schemas.microsoft.com/office/drawing/2014/main" id="{EC46F2E8-A90A-44CF-A638-ED7C80FF83DA}"/>
                </a:ext>
              </a:extLst>
            </p:cNvPr>
            <p:cNvSpPr/>
            <p:nvPr/>
          </p:nvSpPr>
          <p:spPr>
            <a:xfrm>
              <a:off x="5479127" y="1462872"/>
              <a:ext cx="180332" cy="576000"/>
            </a:xfrm>
            <a:custGeom>
              <a:avLst/>
              <a:gdLst>
                <a:gd name="connsiteX0" fmla="*/ -71 w 180332"/>
                <a:gd name="connsiteY0" fmla="*/ -24 h 576000"/>
                <a:gd name="connsiteX1" fmla="*/ 97021 w 180332"/>
                <a:gd name="connsiteY1" fmla="*/ 232356 h 576000"/>
                <a:gd name="connsiteX2" fmla="*/ 130682 w 180332"/>
                <a:gd name="connsiteY2" fmla="*/ 425532 h 576000"/>
                <a:gd name="connsiteX3" fmla="*/ 158221 w 180332"/>
                <a:gd name="connsiteY3" fmla="*/ 575976 h 576000"/>
                <a:gd name="connsiteX4" fmla="*/ 179966 w 180332"/>
                <a:gd name="connsiteY4" fmla="*/ 282432 h 576000"/>
                <a:gd name="connsiteX5" fmla="*/ 143317 w 180332"/>
                <a:gd name="connsiteY5" fmla="*/ 94907 h 576000"/>
                <a:gd name="connsiteX6" fmla="*/ -71 w 180332"/>
                <a:gd name="connsiteY6" fmla="*/ -24 h 5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32" h="576000">
                  <a:moveTo>
                    <a:pt x="-71" y="-24"/>
                  </a:moveTo>
                  <a:cubicBezTo>
                    <a:pt x="-71" y="-24"/>
                    <a:pt x="82370" y="143724"/>
                    <a:pt x="97021" y="232356"/>
                  </a:cubicBezTo>
                  <a:cubicBezTo>
                    <a:pt x="120313" y="373512"/>
                    <a:pt x="138746" y="347160"/>
                    <a:pt x="130682" y="425532"/>
                  </a:cubicBezTo>
                  <a:cubicBezTo>
                    <a:pt x="122365" y="506208"/>
                    <a:pt x="158221" y="575976"/>
                    <a:pt x="158221" y="575976"/>
                  </a:cubicBezTo>
                  <a:cubicBezTo>
                    <a:pt x="158221" y="575976"/>
                    <a:pt x="183242" y="334020"/>
                    <a:pt x="179966" y="282432"/>
                  </a:cubicBezTo>
                  <a:cubicBezTo>
                    <a:pt x="176689" y="230844"/>
                    <a:pt x="173125" y="140016"/>
                    <a:pt x="143317" y="94907"/>
                  </a:cubicBezTo>
                  <a:cubicBezTo>
                    <a:pt x="113509" y="49835"/>
                    <a:pt x="-71" y="-24"/>
                    <a:pt x="-71" y="-24"/>
                  </a:cubicBezTo>
                </a:path>
              </a:pathLst>
            </a:custGeom>
            <a:solidFill>
              <a:srgbClr val="74232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87" name="Picture 186">
            <a:extLst>
              <a:ext uri="{FF2B5EF4-FFF2-40B4-BE49-F238E27FC236}">
                <a16:creationId xmlns:a16="http://schemas.microsoft.com/office/drawing/2014/main" id="{CB3373CD-E4C5-4DEB-9622-A08707582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1128219" y="4918705"/>
            <a:ext cx="3208678" cy="1804881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74F408EE-9301-4F52-A939-20427EE8DF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872017" y="3021854"/>
            <a:ext cx="1698134" cy="40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B62E96AC-05A5-4E09-84E8-345A5567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5410" y="0"/>
            <a:ext cx="1281935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0455E9-B632-405E-9524-6692219C8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07527" y="2782478"/>
            <a:ext cx="1698134" cy="40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2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25637E-A851-4E08-99D3-6359AB907D0C}"/>
              </a:ext>
            </a:extLst>
          </p:cNvPr>
          <p:cNvCxnSpPr>
            <a:cxnSpLocks/>
          </p:cNvCxnSpPr>
          <p:nvPr/>
        </p:nvCxnSpPr>
        <p:spPr>
          <a:xfrm>
            <a:off x="2090058" y="2873829"/>
            <a:ext cx="929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607E0D5-37A3-4072-98B7-1B249E06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9707" y="2187019"/>
            <a:ext cx="1381026" cy="1381026"/>
          </a:xfrm>
          <a:prstGeom prst="rect">
            <a:avLst/>
          </a:prstGeom>
        </p:spPr>
      </p:pic>
      <p:sp>
        <p:nvSpPr>
          <p:cNvPr id="4" name="straight">
            <a:extLst>
              <a:ext uri="{FF2B5EF4-FFF2-40B4-BE49-F238E27FC236}">
                <a16:creationId xmlns:a16="http://schemas.microsoft.com/office/drawing/2014/main" id="{D157B9E9-BBEA-46BD-9AEB-E5248081C8EE}"/>
              </a:ext>
            </a:extLst>
          </p:cNvPr>
          <p:cNvSpPr/>
          <p:nvPr/>
        </p:nvSpPr>
        <p:spPr>
          <a:xfrm>
            <a:off x="2068286" y="489858"/>
            <a:ext cx="1612174" cy="631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Start/Restart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4D407-CB27-4BB5-910A-2896BE159616}"/>
              </a:ext>
            </a:extLst>
          </p:cNvPr>
          <p:cNvSpPr txBox="1"/>
          <p:nvPr/>
        </p:nvSpPr>
        <p:spPr>
          <a:xfrm>
            <a:off x="7383780" y="489858"/>
            <a:ext cx="451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Instructions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Press ‘Start’ to move along the straight line.</a:t>
            </a:r>
          </a:p>
          <a:p>
            <a:pPr marL="342900" indent="-342900">
              <a:buAutoNum type="arabicPeriod"/>
            </a:pPr>
            <a:r>
              <a:rPr lang="en-US" dirty="0"/>
              <a:t>Press ‘Restart’ to move along the straight line again.</a:t>
            </a:r>
          </a:p>
        </p:txBody>
      </p:sp>
    </p:spTree>
    <p:extLst>
      <p:ext uri="{BB962C8B-B14F-4D97-AF65-F5344CB8AC3E}">
        <p14:creationId xmlns:p14="http://schemas.microsoft.com/office/powerpoint/2010/main" val="3390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81211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9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art/restart">
            <a:extLst>
              <a:ext uri="{FF2B5EF4-FFF2-40B4-BE49-F238E27FC236}">
                <a16:creationId xmlns:a16="http://schemas.microsoft.com/office/drawing/2014/main" id="{8393C216-AEF2-40AF-8CE5-86E0818BB05D}"/>
              </a:ext>
            </a:extLst>
          </p:cNvPr>
          <p:cNvSpPr/>
          <p:nvPr/>
        </p:nvSpPr>
        <p:spPr>
          <a:xfrm>
            <a:off x="1990369" y="531992"/>
            <a:ext cx="1862295" cy="63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Start/Restart</a:t>
            </a:r>
          </a:p>
        </p:txBody>
      </p:sp>
      <p:sp>
        <p:nvSpPr>
          <p:cNvPr id="17" name="instruction">
            <a:extLst>
              <a:ext uri="{FF2B5EF4-FFF2-40B4-BE49-F238E27FC236}">
                <a16:creationId xmlns:a16="http://schemas.microsoft.com/office/drawing/2014/main" id="{2E14B1D0-55B5-4504-B406-B4E1D92DEE95}"/>
              </a:ext>
            </a:extLst>
          </p:cNvPr>
          <p:cNvSpPr txBox="1"/>
          <p:nvPr/>
        </p:nvSpPr>
        <p:spPr>
          <a:xfrm>
            <a:off x="5637042" y="247514"/>
            <a:ext cx="451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Instructions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Press ‘Start’ to move along the path line.</a:t>
            </a:r>
          </a:p>
          <a:p>
            <a:pPr marL="342900" indent="-342900">
              <a:buAutoNum type="arabicPeriod"/>
            </a:pPr>
            <a:r>
              <a:rPr lang="en-US" dirty="0"/>
              <a:t>Press ‘Restart’ to move along the path again.</a:t>
            </a:r>
          </a:p>
        </p:txBody>
      </p:sp>
      <p:cxnSp>
        <p:nvCxnSpPr>
          <p:cNvPr id="19" name="path_right_1">
            <a:extLst>
              <a:ext uri="{FF2B5EF4-FFF2-40B4-BE49-F238E27FC236}">
                <a16:creationId xmlns:a16="http://schemas.microsoft.com/office/drawing/2014/main" id="{F9E8C4DF-B3F2-4C41-86B9-44DFBA49D0FA}"/>
              </a:ext>
            </a:extLst>
          </p:cNvPr>
          <p:cNvCxnSpPr>
            <a:cxnSpLocks/>
          </p:cNvCxnSpPr>
          <p:nvPr/>
        </p:nvCxnSpPr>
        <p:spPr>
          <a:xfrm flipV="1">
            <a:off x="2068286" y="2328454"/>
            <a:ext cx="8179437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ath_right_2">
            <a:extLst>
              <a:ext uri="{FF2B5EF4-FFF2-40B4-BE49-F238E27FC236}">
                <a16:creationId xmlns:a16="http://schemas.microsoft.com/office/drawing/2014/main" id="{3410F8B1-9DDB-45B2-9B6C-BE2096B99859}"/>
              </a:ext>
            </a:extLst>
          </p:cNvPr>
          <p:cNvCxnSpPr/>
          <p:nvPr/>
        </p:nvCxnSpPr>
        <p:spPr>
          <a:xfrm>
            <a:off x="10247723" y="2328453"/>
            <a:ext cx="8980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ath_down_1">
            <a:extLst>
              <a:ext uri="{FF2B5EF4-FFF2-40B4-BE49-F238E27FC236}">
                <a16:creationId xmlns:a16="http://schemas.microsoft.com/office/drawing/2014/main" id="{CBE0CE3F-F807-48EA-8FC1-2029074D6C6B}"/>
              </a:ext>
            </a:extLst>
          </p:cNvPr>
          <p:cNvCxnSpPr/>
          <p:nvPr/>
        </p:nvCxnSpPr>
        <p:spPr>
          <a:xfrm>
            <a:off x="11145795" y="2328453"/>
            <a:ext cx="0" cy="39130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path_down_2">
            <a:extLst>
              <a:ext uri="{FF2B5EF4-FFF2-40B4-BE49-F238E27FC236}">
                <a16:creationId xmlns:a16="http://schemas.microsoft.com/office/drawing/2014/main" id="{E2B54FA3-CF8C-4EBB-A205-AD048640C3B1}"/>
              </a:ext>
            </a:extLst>
          </p:cNvPr>
          <p:cNvCxnSpPr>
            <a:cxnSpLocks/>
          </p:cNvCxnSpPr>
          <p:nvPr/>
        </p:nvCxnSpPr>
        <p:spPr>
          <a:xfrm>
            <a:off x="11145795" y="2719754"/>
            <a:ext cx="0" cy="25266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car_1">
            <a:extLst>
              <a:ext uri="{FF2B5EF4-FFF2-40B4-BE49-F238E27FC236}">
                <a16:creationId xmlns:a16="http://schemas.microsoft.com/office/drawing/2014/main" id="{CE540881-3E4B-494B-85B1-2FBC2DE73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143" y="1430382"/>
            <a:ext cx="1796143" cy="1796143"/>
          </a:xfrm>
          <a:prstGeom prst="rect">
            <a:avLst/>
          </a:prstGeom>
        </p:spPr>
      </p:pic>
      <p:pic>
        <p:nvPicPr>
          <p:cNvPr id="28" name="car_2">
            <a:extLst>
              <a:ext uri="{FF2B5EF4-FFF2-40B4-BE49-F238E27FC236}">
                <a16:creationId xmlns:a16="http://schemas.microsoft.com/office/drawing/2014/main" id="{8E436E85-4640-4A99-8414-E869367F0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7723" y="1430380"/>
            <a:ext cx="1796143" cy="17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54167E-6 -1.85185E-6 L 0.81823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-2.70833E-6 0.520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138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Design Skills</vt:lpstr>
      <vt:lpstr>1 Snip an image out of many</vt:lpstr>
      <vt:lpstr>PowerPoint Presentation</vt:lpstr>
      <vt:lpstr>2 Animate object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28</cp:revision>
  <dcterms:created xsi:type="dcterms:W3CDTF">2021-05-08T13:26:39Z</dcterms:created>
  <dcterms:modified xsi:type="dcterms:W3CDTF">2021-05-09T10:48:35Z</dcterms:modified>
</cp:coreProperties>
</file>