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4"/>
  </p:sldMasterIdLst>
  <p:notesMasterIdLst>
    <p:notesMasterId r:id="rId13"/>
  </p:notesMasterIdLst>
  <p:handoutMasterIdLst>
    <p:handoutMasterId r:id="rId14"/>
  </p:handoutMasterIdLst>
  <p:sldIdLst>
    <p:sldId id="281" r:id="rId5"/>
    <p:sldId id="355" r:id="rId6"/>
    <p:sldId id="361" r:id="rId7"/>
    <p:sldId id="354" r:id="rId8"/>
    <p:sldId id="353" r:id="rId9"/>
    <p:sldId id="283" r:id="rId10"/>
    <p:sldId id="266" r:id="rId11"/>
    <p:sldId id="3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20-Mar-21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20-Mar-21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30F46F-0581-414C-90C5-61C9728EFA7A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07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794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21266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989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19939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7953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8248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9122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41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306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60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CE21972-5F19-438B-9BAF-D258A439AA20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09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1B730AC-E3CD-493D-9BFA-095AB9025972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3F7F3-180C-4C80-9E41-F9B49456B49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9BD1C-4B15-4293-BA9D-DD471EAC1774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1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75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1936AAB-408E-4F04-96CF-512588E3D23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35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7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_(programming_language)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file:///F:\Coding\github_repos\cpp-playground\src\c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mALtcbNcPUFyWbpF3XyM7Q" TargetMode="External"/><Relationship Id="rId3" Type="http://schemas.openxmlformats.org/officeDocument/2006/relationships/hyperlink" Target="https://www.udemy.com/user/blockhub/" TargetMode="External"/><Relationship Id="rId7" Type="http://schemas.openxmlformats.org/officeDocument/2006/relationships/hyperlink" Target="https://www.facebook.com/blockhubindi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abhi3700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twitter.com/blockhubindia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abhi3700.medium.com/" TargetMode="External"/><Relationship Id="rId9" Type="http://schemas.openxmlformats.org/officeDocument/2006/relationships/hyperlink" Target="https://t.me/blockhubindi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343000" r="-37000" b="3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C++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Abhijit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7A899-91C9-413F-9821-5689B452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9" y="1637513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Instructor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39" y="3125065"/>
            <a:ext cx="2660837" cy="153619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</a:pPr>
            <a:r>
              <a:rPr lang="en-US" sz="23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Industry</a:t>
            </a:r>
            <a:r>
              <a:rPr lang="en-US" sz="2000" b="0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Science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Bots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Android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31443F-87BC-4841-A87F-4A787165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5" y="133088"/>
            <a:ext cx="2708613" cy="2708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90B0A5-D564-42B4-9E02-CC5BC2865ABA}"/>
              </a:ext>
            </a:extLst>
          </p:cNvPr>
          <p:cNvSpPr txBox="1"/>
          <p:nvPr/>
        </p:nvSpPr>
        <p:spPr>
          <a:xfrm>
            <a:off x="292040" y="4176678"/>
            <a:ext cx="4536489" cy="156966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-apple-system"/>
              </a:rPr>
              <a:t>“I am a Software Developer, holding past experiences in Applications Development, Data Science, Bots, Blockchain, ML, DL. I am proficient in multiple programming languages, mainly – C++, Python. My journey started from Android, then to Blockchain &amp; then to Data Science. I am currently involved into teaching &amp; different interest-based projects involving C++, Python. I am committed to make the society free from problems by making every business with inherent features - Transparency, Incentivization and Decision-making rights.”</a:t>
            </a:r>
            <a:endParaRPr lang="en-US" sz="1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A6F3E7-C3C7-48C6-A9D4-9FE7F4AA5C81}"/>
              </a:ext>
            </a:extLst>
          </p:cNvPr>
          <p:cNvSpPr txBox="1">
            <a:spLocks/>
          </p:cNvSpPr>
          <p:nvPr/>
        </p:nvSpPr>
        <p:spPr>
          <a:xfrm>
            <a:off x="5817339" y="4961508"/>
            <a:ext cx="2554305" cy="15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Language Proficiency: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Back-end: C++, Python, Java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Front-end: XML, HTML, CSS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35653F-0293-46D4-8DFB-7CBDB8E9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487" y="-34446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About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extension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 (programming language)"/>
              </a:rPr>
              <a:t>C programming language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created in 1986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release version: C++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Bjarne Stroustrup | Columbia Engineering">
            <a:extLst>
              <a:ext uri="{FF2B5EF4-FFF2-40B4-BE49-F238E27FC236}">
                <a16:creationId xmlns:a16="http://schemas.microsoft.com/office/drawing/2014/main" id="{03E7A218-73E3-4A52-B3C7-D590E147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" y="15208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FF341-A841-48DB-9530-20170F0E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487" y="-34446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7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4838241" cy="2825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Development – Web +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Learning,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Blockchain, Smart Contract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9962" y="570828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Android logo and symbol, meaning, history, PNG">
            <a:extLst>
              <a:ext uri="{FF2B5EF4-FFF2-40B4-BE49-F238E27FC236}">
                <a16:creationId xmlns:a16="http://schemas.microsoft.com/office/drawing/2014/main" id="{F2BA9E4D-61AA-4840-84EB-38C2B950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870" y="2411057"/>
            <a:ext cx="1893904" cy="11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tMotion Partners: iOS (Apple) | NetMotion Software">
            <a:extLst>
              <a:ext uri="{FF2B5EF4-FFF2-40B4-BE49-F238E27FC236}">
                <a16:creationId xmlns:a16="http://schemas.microsoft.com/office/drawing/2014/main" id="{C69E71CC-6E63-4D33-9BE6-8F7F2CDD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52" y="2641377"/>
            <a:ext cx="1562470" cy="72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ing desktop device imac mac icon - Computing Technology">
            <a:extLst>
              <a:ext uri="{FF2B5EF4-FFF2-40B4-BE49-F238E27FC236}">
                <a16:creationId xmlns:a16="http://schemas.microsoft.com/office/drawing/2014/main" id="{25390F79-B459-4EC1-BE77-21F6E9D5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42" y="3943170"/>
            <a:ext cx="963316" cy="9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hine Learning Courses in Bangalore, Machine Learning Training near btm  Marathahalli JayaNagar">
            <a:extLst>
              <a:ext uri="{FF2B5EF4-FFF2-40B4-BE49-F238E27FC236}">
                <a16:creationId xmlns:a16="http://schemas.microsoft.com/office/drawing/2014/main" id="{89BF48DC-8094-4AFA-A212-201435E8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773" y="3713502"/>
            <a:ext cx="1449545" cy="11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deep learning logo">
            <a:extLst>
              <a:ext uri="{FF2B5EF4-FFF2-40B4-BE49-F238E27FC236}">
                <a16:creationId xmlns:a16="http://schemas.microsoft.com/office/drawing/2014/main" id="{A75C1A60-620B-4A37-806F-6753C11C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525" y="3810138"/>
            <a:ext cx="990415" cy="9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ᐈ Blockchain logo stock vectors, Royalty Free blockchain logos  illustrations | download on Depositphotos®">
            <a:extLst>
              <a:ext uri="{FF2B5EF4-FFF2-40B4-BE49-F238E27FC236}">
                <a16:creationId xmlns:a16="http://schemas.microsoft.com/office/drawing/2014/main" id="{7E75AFD7-038E-40BC-BAB1-F4929595A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949" y="5254909"/>
            <a:ext cx="1559040" cy="81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14096-1A47-4955-806C-F6136A4F1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5487" y="-34446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OOP, Functional, Generic, Procedural, Modular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2F5AB-8276-4BA1-AD9C-E143B89E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87" y="-34446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22E0ED-183C-4663-B45B-447987AA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50326"/>
            <a:ext cx="3086798" cy="2825496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object –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action="ppaction://hlinkfile"/>
              </a:rPr>
              <a:t>car</a:t>
            </a:r>
            <a:endParaRPr lang="en-US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3074" name="Picture 2" descr="BMW 320d Sport Price in India: BMW 320d Sport trim reintroduced in India at  Rs 42.10 lakh">
            <a:extLst>
              <a:ext uri="{FF2B5EF4-FFF2-40B4-BE49-F238E27FC236}">
                <a16:creationId xmlns:a16="http://schemas.microsoft.com/office/drawing/2014/main" id="{0EC8CFBE-95CD-47DB-B1E2-4CD7D266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r="-24" b="1285"/>
          <a:stretch/>
        </p:blipFill>
        <p:spPr bwMode="auto">
          <a:xfrm>
            <a:off x="5832629" y="2410732"/>
            <a:ext cx="3441373" cy="20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95D61A-7B5B-43E0-A357-94385185D114}"/>
              </a:ext>
            </a:extLst>
          </p:cNvPr>
          <p:cNvSpPr txBox="1"/>
          <p:nvPr/>
        </p:nvSpPr>
        <p:spPr>
          <a:xfrm>
            <a:off x="1180730" y="3266984"/>
            <a:ext cx="3639845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Model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e.g. BMW 320d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0" u="none" strike="noStrike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e.g. 2017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Brake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– applied or not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Door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– open or close</a:t>
            </a:r>
            <a:endParaRPr lang="en-US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87C10-6295-4A05-B32C-EA29BF4E2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487" y="-34446"/>
            <a:ext cx="3737172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Happy Coding!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777600" y="2275200"/>
            <a:ext cx="4944000" cy="420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" sz="2400" dirty="0">
                <a:cs typeface="Calibri" panose="020F0502020204030204" pitchFamily="34" charset="0"/>
              </a:rPr>
              <a:t>Follow </a:t>
            </a:r>
            <a:r>
              <a:rPr lang="en-US" sz="2400" b="1" u="sng" dirty="0">
                <a:solidFill>
                  <a:srgbClr val="7030A0"/>
                </a:solidFill>
                <a:cs typeface="Calibri" panose="020F0502020204030204" pitchFamily="34" charset="0"/>
              </a:rPr>
              <a:t>Block.Hub </a:t>
            </a:r>
            <a:r>
              <a:rPr lang="en" sz="2400" u="sng" dirty="0">
                <a:solidFill>
                  <a:srgbClr val="7030A0"/>
                </a:solidFill>
                <a:cs typeface="Calibri" panose="020F0502020204030204" pitchFamily="34" charset="0"/>
              </a:rPr>
              <a:t>Academy</a:t>
            </a:r>
            <a:r>
              <a:rPr lang="en" sz="2400" b="1" dirty="0">
                <a:solidFill>
                  <a:srgbClr val="7030A0"/>
                </a:solidFill>
                <a:cs typeface="Calibri" panose="020F0502020204030204" pitchFamily="34" charset="0"/>
              </a:rPr>
              <a:t> </a:t>
            </a:r>
            <a:r>
              <a:rPr lang="en" sz="2400" dirty="0">
                <a:cs typeface="Calibri" panose="020F0502020204030204" pitchFamily="34" charset="0"/>
              </a:rPr>
              <a:t>on:</a:t>
            </a:r>
            <a:endParaRPr sz="2400" dirty="0">
              <a:cs typeface="Calibri" panose="020F0502020204030204" pitchFamily="34" charset="0"/>
            </a:endParaRPr>
          </a:p>
          <a:p>
            <a:pPr indent="-423323" algn="just">
              <a:lnSpc>
                <a:spcPct val="150000"/>
              </a:lnSpc>
              <a:buSzPts val="1400"/>
              <a:buChar char="-"/>
            </a:pPr>
            <a:r>
              <a:rPr lang="en-US" sz="2133" u="sng" dirty="0">
                <a:solidFill>
                  <a:srgbClr val="C00000"/>
                </a:solidFill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Udemy</a:t>
            </a:r>
            <a:endParaRPr lang="en" sz="2133" u="sng" dirty="0">
              <a:solidFill>
                <a:srgbClr val="C00000"/>
              </a:solidFill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423323" algn="just">
              <a:lnSpc>
                <a:spcPct val="150000"/>
              </a:lnSpc>
              <a:buSzPts val="1400"/>
              <a:buChar char="-"/>
            </a:pPr>
            <a:r>
              <a:rPr lang="en-US" sz="2133" u="sng" dirty="0">
                <a:solidFill>
                  <a:srgbClr val="00B050"/>
                </a:solidFill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en" sz="2133" u="sng" dirty="0">
                <a:solidFill>
                  <a:schemeClr val="hlink"/>
                </a:solidFill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133" dirty="0">
              <a:cs typeface="Calibri" panose="020F0502020204030204" pitchFamily="34" charset="0"/>
            </a:endParaRPr>
          </a:p>
          <a:p>
            <a:pPr indent="-423323" algn="just">
              <a:lnSpc>
                <a:spcPct val="150000"/>
              </a:lnSpc>
              <a:buSzPts val="1400"/>
              <a:buChar char="-"/>
            </a:pPr>
            <a:r>
              <a:rPr lang="en" sz="2133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" sz="2133" u="sng" dirty="0">
                <a:solidFill>
                  <a:schemeClr val="hlink"/>
                </a:solidFill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" sz="2133" u="sng" dirty="0">
              <a:solidFill>
                <a:schemeClr val="hlink"/>
              </a:solidFill>
              <a:cs typeface="Calibri" panose="020F0502020204030204" pitchFamily="34" charset="0"/>
            </a:endParaRPr>
          </a:p>
          <a:p>
            <a:pPr indent="-423323" algn="just">
              <a:lnSpc>
                <a:spcPct val="150000"/>
              </a:lnSpc>
              <a:buSzPts val="1400"/>
              <a:buChar char="-"/>
            </a:pPr>
            <a:r>
              <a:rPr lang="en" sz="2133" u="sng" dirty="0">
                <a:solidFill>
                  <a:srgbClr val="5F5F5F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133" dirty="0">
              <a:solidFill>
                <a:srgbClr val="5F5F5F"/>
              </a:solidFill>
              <a:cs typeface="Calibri" panose="020F0502020204030204" pitchFamily="34" charset="0"/>
            </a:endParaRPr>
          </a:p>
          <a:p>
            <a:pPr indent="-423323" algn="just">
              <a:lnSpc>
                <a:spcPct val="150000"/>
              </a:lnSpc>
              <a:buSzPts val="1400"/>
              <a:buChar char="-"/>
            </a:pPr>
            <a:r>
              <a:rPr lang="en" sz="2133" u="sng" dirty="0">
                <a:solidFill>
                  <a:srgbClr val="3399FF"/>
                </a:solidFill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133" dirty="0">
              <a:solidFill>
                <a:srgbClr val="3399FF"/>
              </a:solidFill>
              <a:cs typeface="Calibri" panose="020F0502020204030204" pitchFamily="34" charset="0"/>
            </a:endParaRPr>
          </a:p>
          <a:p>
            <a:pPr indent="-423323" algn="just">
              <a:lnSpc>
                <a:spcPct val="150000"/>
              </a:lnSpc>
              <a:buSzPts val="1400"/>
              <a:buChar char="-"/>
            </a:pPr>
            <a:r>
              <a:rPr lang="en" sz="2133" u="sng" dirty="0">
                <a:solidFill>
                  <a:srgbClr val="FF0000"/>
                </a:solidFill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r>
              <a:rPr lang="en" sz="2133" u="sng" dirty="0">
                <a:solidFill>
                  <a:schemeClr val="hlink"/>
                </a:solidFill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133" dirty="0">
              <a:cs typeface="Calibri" panose="020F0502020204030204" pitchFamily="34" charset="0"/>
            </a:endParaRPr>
          </a:p>
          <a:p>
            <a:pPr indent="-423323" algn="just">
              <a:lnSpc>
                <a:spcPct val="150000"/>
              </a:lnSpc>
              <a:buSzPts val="1400"/>
              <a:buChar char="-"/>
            </a:pPr>
            <a:r>
              <a:rPr lang="en" sz="2133" u="sng" dirty="0">
                <a:solidFill>
                  <a:srgbClr val="5099DC"/>
                </a:solidFill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sz="2133" dirty="0">
              <a:solidFill>
                <a:srgbClr val="5099DC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" sz="3200" dirty="0"/>
              <a:t> </a:t>
            </a:r>
            <a:endParaRPr sz="3200" dirty="0"/>
          </a:p>
        </p:txBody>
      </p:sp>
      <p:pic>
        <p:nvPicPr>
          <p:cNvPr id="1026" name="Picture 2" descr="https://cdn-images-1.medium.com/max/2600/0*TDuYHwIBvClPXrgk.">
            <a:extLst>
              <a:ext uri="{FF2B5EF4-FFF2-40B4-BE49-F238E27FC236}">
                <a16:creationId xmlns:a16="http://schemas.microsoft.com/office/drawing/2014/main" id="{027C9517-153A-4B2B-BCAA-A8707F2F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395" y="2653200"/>
            <a:ext cx="6304604" cy="42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22B6F-6DE0-43C5-B0BB-13019D96A0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5487" y="-34446"/>
            <a:ext cx="3737172" cy="12071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5A507E-8AC3-40F2-A34E-1F572641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487" y="-34446"/>
            <a:ext cx="3737172" cy="12071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256</Words>
  <Application>Microsoft Office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Segoe UI</vt:lpstr>
      <vt:lpstr>Trebuchet MS</vt:lpstr>
      <vt:lpstr>Wingdings</vt:lpstr>
      <vt:lpstr>Wingdings 3</vt:lpstr>
      <vt:lpstr>Facet</vt:lpstr>
      <vt:lpstr>Learn C++ Programming</vt:lpstr>
      <vt:lpstr>Instructor</vt:lpstr>
      <vt:lpstr>About</vt:lpstr>
      <vt:lpstr>Application</vt:lpstr>
      <vt:lpstr>Programming Types</vt:lpstr>
      <vt:lpstr>OOP</vt:lpstr>
      <vt:lpstr>Happy Coding! 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C++ Programming</dc:title>
  <dc:creator>abhijit roy</dc:creator>
  <cp:lastModifiedBy>abhijit roy</cp:lastModifiedBy>
  <cp:revision>23</cp:revision>
  <dcterms:created xsi:type="dcterms:W3CDTF">2021-03-20T04:48:48Z</dcterms:created>
  <dcterms:modified xsi:type="dcterms:W3CDTF">2021-03-20T06:00:29Z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