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</p:sldIdLst>
  <p:sldSz cx="12161838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1571308"/>
            <a:ext cx="10337562" cy="3342640"/>
          </a:xfrm>
        </p:spPr>
        <p:txBody>
          <a:bodyPr anchor="b"/>
          <a:lstStyle>
            <a:lvl1pPr algn="ctr">
              <a:defRPr sz="7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5042853"/>
            <a:ext cx="9121379" cy="2318067"/>
          </a:xfrm>
        </p:spPr>
        <p:txBody>
          <a:bodyPr/>
          <a:lstStyle>
            <a:lvl1pPr marL="0" indent="0" algn="ctr">
              <a:buNone/>
              <a:defRPr sz="3192"/>
            </a:lvl1pPr>
            <a:lvl2pPr marL="608076" indent="0" algn="ctr">
              <a:buNone/>
              <a:defRPr sz="2660"/>
            </a:lvl2pPr>
            <a:lvl3pPr marL="1216152" indent="0" algn="ctr">
              <a:buNone/>
              <a:defRPr sz="2394"/>
            </a:lvl3pPr>
            <a:lvl4pPr marL="1824228" indent="0" algn="ctr">
              <a:buNone/>
              <a:defRPr sz="2128"/>
            </a:lvl4pPr>
            <a:lvl5pPr marL="2432304" indent="0" algn="ctr">
              <a:buNone/>
              <a:defRPr sz="2128"/>
            </a:lvl5pPr>
            <a:lvl6pPr marL="3040380" indent="0" algn="ctr">
              <a:buNone/>
              <a:defRPr sz="2128"/>
            </a:lvl6pPr>
            <a:lvl7pPr marL="3648456" indent="0" algn="ctr">
              <a:buNone/>
              <a:defRPr sz="2128"/>
            </a:lvl7pPr>
            <a:lvl8pPr marL="4256532" indent="0" algn="ctr">
              <a:buNone/>
              <a:defRPr sz="2128"/>
            </a:lvl8pPr>
            <a:lvl9pPr marL="4864608" indent="0" algn="ctr">
              <a:buNone/>
              <a:defRPr sz="21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FD63-6036-448B-AB4F-2DB1722FBD91}" type="datetimeFigureOut">
              <a:rPr lang="en-US" smtClean="0"/>
              <a:t>08-Aug-21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74F-C349-4673-871C-F56D0F688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6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FD63-6036-448B-AB4F-2DB1722FBD91}" type="datetimeFigureOut">
              <a:rPr lang="en-US" smtClean="0"/>
              <a:t>08-Aug-21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74F-C349-4673-871C-F56D0F688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7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6" y="511175"/>
            <a:ext cx="2622396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7" y="511175"/>
            <a:ext cx="7715166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FD63-6036-448B-AB4F-2DB1722FBD91}" type="datetimeFigureOut">
              <a:rPr lang="en-US" smtClean="0"/>
              <a:t>08-Aug-21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74F-C349-4673-871C-F56D0F688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8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FD63-6036-448B-AB4F-2DB1722FBD91}" type="datetimeFigureOut">
              <a:rPr lang="en-US" smtClean="0"/>
              <a:t>08-Aug-21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74F-C349-4673-871C-F56D0F688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3" y="2393635"/>
            <a:ext cx="10489585" cy="3993832"/>
          </a:xfrm>
        </p:spPr>
        <p:txBody>
          <a:bodyPr anchor="b"/>
          <a:lstStyle>
            <a:lvl1pPr>
              <a:defRPr sz="7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3" y="6425250"/>
            <a:ext cx="10489585" cy="2100262"/>
          </a:xfrm>
        </p:spPr>
        <p:txBody>
          <a:bodyPr/>
          <a:lstStyle>
            <a:lvl1pPr marL="0" indent="0">
              <a:buNone/>
              <a:defRPr sz="3192">
                <a:solidFill>
                  <a:schemeClr val="tx1"/>
                </a:solidFill>
              </a:defRPr>
            </a:lvl1pPr>
            <a:lvl2pPr marL="608076" indent="0">
              <a:buNone/>
              <a:defRPr sz="2660">
                <a:solidFill>
                  <a:schemeClr val="tx1">
                    <a:tint val="75000"/>
                  </a:schemeClr>
                </a:solidFill>
              </a:defRPr>
            </a:lvl2pPr>
            <a:lvl3pPr marL="1216152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3pPr>
            <a:lvl4pPr marL="1824228" indent="0">
              <a:buNone/>
              <a:defRPr sz="2128">
                <a:solidFill>
                  <a:schemeClr val="tx1">
                    <a:tint val="75000"/>
                  </a:schemeClr>
                </a:solidFill>
              </a:defRPr>
            </a:lvl4pPr>
            <a:lvl5pPr marL="2432304" indent="0">
              <a:buNone/>
              <a:defRPr sz="2128">
                <a:solidFill>
                  <a:schemeClr val="tx1">
                    <a:tint val="75000"/>
                  </a:schemeClr>
                </a:solidFill>
              </a:defRPr>
            </a:lvl5pPr>
            <a:lvl6pPr marL="3040380" indent="0">
              <a:buNone/>
              <a:defRPr sz="2128">
                <a:solidFill>
                  <a:schemeClr val="tx1">
                    <a:tint val="75000"/>
                  </a:schemeClr>
                </a:solidFill>
              </a:defRPr>
            </a:lvl6pPr>
            <a:lvl7pPr marL="3648456" indent="0">
              <a:buNone/>
              <a:defRPr sz="2128">
                <a:solidFill>
                  <a:schemeClr val="tx1">
                    <a:tint val="75000"/>
                  </a:schemeClr>
                </a:solidFill>
              </a:defRPr>
            </a:lvl7pPr>
            <a:lvl8pPr marL="4256532" indent="0">
              <a:buNone/>
              <a:defRPr sz="2128">
                <a:solidFill>
                  <a:schemeClr val="tx1">
                    <a:tint val="75000"/>
                  </a:schemeClr>
                </a:solidFill>
              </a:defRPr>
            </a:lvl8pPr>
            <a:lvl9pPr marL="4864608" indent="0">
              <a:buNone/>
              <a:defRPr sz="21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FD63-6036-448B-AB4F-2DB1722FBD91}" type="datetimeFigureOut">
              <a:rPr lang="en-US" smtClean="0"/>
              <a:t>08-Aug-21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74F-C349-4673-871C-F56D0F688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4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2555875"/>
            <a:ext cx="516878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2555875"/>
            <a:ext cx="516878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FD63-6036-448B-AB4F-2DB1722FBD91}" type="datetimeFigureOut">
              <a:rPr lang="en-US" smtClean="0"/>
              <a:t>08-Aug-21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74F-C349-4673-871C-F56D0F688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9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511177"/>
            <a:ext cx="10489585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2" y="2353628"/>
            <a:ext cx="5145027" cy="1153477"/>
          </a:xfrm>
        </p:spPr>
        <p:txBody>
          <a:bodyPr anchor="b"/>
          <a:lstStyle>
            <a:lvl1pPr marL="0" indent="0">
              <a:buNone/>
              <a:defRPr sz="3192" b="1"/>
            </a:lvl1pPr>
            <a:lvl2pPr marL="608076" indent="0">
              <a:buNone/>
              <a:defRPr sz="2660" b="1"/>
            </a:lvl2pPr>
            <a:lvl3pPr marL="1216152" indent="0">
              <a:buNone/>
              <a:defRPr sz="2394" b="1"/>
            </a:lvl3pPr>
            <a:lvl4pPr marL="1824228" indent="0">
              <a:buNone/>
              <a:defRPr sz="2128" b="1"/>
            </a:lvl4pPr>
            <a:lvl5pPr marL="2432304" indent="0">
              <a:buNone/>
              <a:defRPr sz="2128" b="1"/>
            </a:lvl5pPr>
            <a:lvl6pPr marL="3040380" indent="0">
              <a:buNone/>
              <a:defRPr sz="2128" b="1"/>
            </a:lvl6pPr>
            <a:lvl7pPr marL="3648456" indent="0">
              <a:buNone/>
              <a:defRPr sz="2128" b="1"/>
            </a:lvl7pPr>
            <a:lvl8pPr marL="4256532" indent="0">
              <a:buNone/>
              <a:defRPr sz="2128" b="1"/>
            </a:lvl8pPr>
            <a:lvl9pPr marL="4864608" indent="0">
              <a:buNone/>
              <a:defRPr sz="21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2" y="3507105"/>
            <a:ext cx="514502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2353628"/>
            <a:ext cx="5170365" cy="1153477"/>
          </a:xfrm>
        </p:spPr>
        <p:txBody>
          <a:bodyPr anchor="b"/>
          <a:lstStyle>
            <a:lvl1pPr marL="0" indent="0">
              <a:buNone/>
              <a:defRPr sz="3192" b="1"/>
            </a:lvl1pPr>
            <a:lvl2pPr marL="608076" indent="0">
              <a:buNone/>
              <a:defRPr sz="2660" b="1"/>
            </a:lvl2pPr>
            <a:lvl3pPr marL="1216152" indent="0">
              <a:buNone/>
              <a:defRPr sz="2394" b="1"/>
            </a:lvl3pPr>
            <a:lvl4pPr marL="1824228" indent="0">
              <a:buNone/>
              <a:defRPr sz="2128" b="1"/>
            </a:lvl4pPr>
            <a:lvl5pPr marL="2432304" indent="0">
              <a:buNone/>
              <a:defRPr sz="2128" b="1"/>
            </a:lvl5pPr>
            <a:lvl6pPr marL="3040380" indent="0">
              <a:buNone/>
              <a:defRPr sz="2128" b="1"/>
            </a:lvl6pPr>
            <a:lvl7pPr marL="3648456" indent="0">
              <a:buNone/>
              <a:defRPr sz="2128" b="1"/>
            </a:lvl7pPr>
            <a:lvl8pPr marL="4256532" indent="0">
              <a:buNone/>
              <a:defRPr sz="2128" b="1"/>
            </a:lvl8pPr>
            <a:lvl9pPr marL="4864608" indent="0">
              <a:buNone/>
              <a:defRPr sz="21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3507105"/>
            <a:ext cx="5170365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FD63-6036-448B-AB4F-2DB1722FBD91}" type="datetimeFigureOut">
              <a:rPr lang="en-US" smtClean="0"/>
              <a:t>08-Aug-21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74F-C349-4673-871C-F56D0F688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FD63-6036-448B-AB4F-2DB1722FBD91}" type="datetimeFigureOut">
              <a:rPr lang="en-US" smtClean="0"/>
              <a:t>08-Aug-21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74F-C349-4673-871C-F56D0F688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8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FD63-6036-448B-AB4F-2DB1722FBD91}" type="datetimeFigureOut">
              <a:rPr lang="en-US" smtClean="0"/>
              <a:t>08-Aug-21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74F-C349-4673-871C-F56D0F688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6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640080"/>
            <a:ext cx="3922509" cy="2240280"/>
          </a:xfrm>
        </p:spPr>
        <p:txBody>
          <a:bodyPr anchor="b"/>
          <a:lstStyle>
            <a:lvl1pPr>
              <a:defRPr sz="42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1382397"/>
            <a:ext cx="6156930" cy="6823075"/>
          </a:xfrm>
        </p:spPr>
        <p:txBody>
          <a:bodyPr/>
          <a:lstStyle>
            <a:lvl1pPr>
              <a:defRPr sz="4256"/>
            </a:lvl1pPr>
            <a:lvl2pPr>
              <a:defRPr sz="3724"/>
            </a:lvl2pPr>
            <a:lvl3pPr>
              <a:defRPr sz="3192"/>
            </a:lvl3pPr>
            <a:lvl4pPr>
              <a:defRPr sz="2660"/>
            </a:lvl4pPr>
            <a:lvl5pPr>
              <a:defRPr sz="2660"/>
            </a:lvl5pPr>
            <a:lvl6pPr>
              <a:defRPr sz="2660"/>
            </a:lvl6pPr>
            <a:lvl7pPr>
              <a:defRPr sz="2660"/>
            </a:lvl7pPr>
            <a:lvl8pPr>
              <a:defRPr sz="2660"/>
            </a:lvl8pPr>
            <a:lvl9pPr>
              <a:defRPr sz="26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880360"/>
            <a:ext cx="3922509" cy="5336223"/>
          </a:xfrm>
        </p:spPr>
        <p:txBody>
          <a:bodyPr/>
          <a:lstStyle>
            <a:lvl1pPr marL="0" indent="0">
              <a:buNone/>
              <a:defRPr sz="2128"/>
            </a:lvl1pPr>
            <a:lvl2pPr marL="608076" indent="0">
              <a:buNone/>
              <a:defRPr sz="1862"/>
            </a:lvl2pPr>
            <a:lvl3pPr marL="1216152" indent="0">
              <a:buNone/>
              <a:defRPr sz="1596"/>
            </a:lvl3pPr>
            <a:lvl4pPr marL="1824228" indent="0">
              <a:buNone/>
              <a:defRPr sz="1330"/>
            </a:lvl4pPr>
            <a:lvl5pPr marL="2432304" indent="0">
              <a:buNone/>
              <a:defRPr sz="1330"/>
            </a:lvl5pPr>
            <a:lvl6pPr marL="3040380" indent="0">
              <a:buNone/>
              <a:defRPr sz="1330"/>
            </a:lvl6pPr>
            <a:lvl7pPr marL="3648456" indent="0">
              <a:buNone/>
              <a:defRPr sz="1330"/>
            </a:lvl7pPr>
            <a:lvl8pPr marL="4256532" indent="0">
              <a:buNone/>
              <a:defRPr sz="1330"/>
            </a:lvl8pPr>
            <a:lvl9pPr marL="4864608" indent="0">
              <a:buNone/>
              <a:defRPr sz="13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FD63-6036-448B-AB4F-2DB1722FBD91}" type="datetimeFigureOut">
              <a:rPr lang="en-US" smtClean="0"/>
              <a:t>08-Aug-21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74F-C349-4673-871C-F56D0F688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6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640080"/>
            <a:ext cx="3922509" cy="2240280"/>
          </a:xfrm>
        </p:spPr>
        <p:txBody>
          <a:bodyPr anchor="b"/>
          <a:lstStyle>
            <a:lvl1pPr>
              <a:defRPr sz="42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0365" y="1382397"/>
            <a:ext cx="6156930" cy="6823075"/>
          </a:xfrm>
        </p:spPr>
        <p:txBody>
          <a:bodyPr anchor="t"/>
          <a:lstStyle>
            <a:lvl1pPr marL="0" indent="0">
              <a:buNone/>
              <a:defRPr sz="4256"/>
            </a:lvl1pPr>
            <a:lvl2pPr marL="608076" indent="0">
              <a:buNone/>
              <a:defRPr sz="3724"/>
            </a:lvl2pPr>
            <a:lvl3pPr marL="1216152" indent="0">
              <a:buNone/>
              <a:defRPr sz="3192"/>
            </a:lvl3pPr>
            <a:lvl4pPr marL="1824228" indent="0">
              <a:buNone/>
              <a:defRPr sz="2660"/>
            </a:lvl4pPr>
            <a:lvl5pPr marL="2432304" indent="0">
              <a:buNone/>
              <a:defRPr sz="2660"/>
            </a:lvl5pPr>
            <a:lvl6pPr marL="3040380" indent="0">
              <a:buNone/>
              <a:defRPr sz="2660"/>
            </a:lvl6pPr>
            <a:lvl7pPr marL="3648456" indent="0">
              <a:buNone/>
              <a:defRPr sz="2660"/>
            </a:lvl7pPr>
            <a:lvl8pPr marL="4256532" indent="0">
              <a:buNone/>
              <a:defRPr sz="2660"/>
            </a:lvl8pPr>
            <a:lvl9pPr marL="4864608" indent="0">
              <a:buNone/>
              <a:defRPr sz="26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880360"/>
            <a:ext cx="3922509" cy="5336223"/>
          </a:xfrm>
        </p:spPr>
        <p:txBody>
          <a:bodyPr/>
          <a:lstStyle>
            <a:lvl1pPr marL="0" indent="0">
              <a:buNone/>
              <a:defRPr sz="2128"/>
            </a:lvl1pPr>
            <a:lvl2pPr marL="608076" indent="0">
              <a:buNone/>
              <a:defRPr sz="1862"/>
            </a:lvl2pPr>
            <a:lvl3pPr marL="1216152" indent="0">
              <a:buNone/>
              <a:defRPr sz="1596"/>
            </a:lvl3pPr>
            <a:lvl4pPr marL="1824228" indent="0">
              <a:buNone/>
              <a:defRPr sz="1330"/>
            </a:lvl4pPr>
            <a:lvl5pPr marL="2432304" indent="0">
              <a:buNone/>
              <a:defRPr sz="1330"/>
            </a:lvl5pPr>
            <a:lvl6pPr marL="3040380" indent="0">
              <a:buNone/>
              <a:defRPr sz="1330"/>
            </a:lvl6pPr>
            <a:lvl7pPr marL="3648456" indent="0">
              <a:buNone/>
              <a:defRPr sz="1330"/>
            </a:lvl7pPr>
            <a:lvl8pPr marL="4256532" indent="0">
              <a:buNone/>
              <a:defRPr sz="1330"/>
            </a:lvl8pPr>
            <a:lvl9pPr marL="4864608" indent="0">
              <a:buNone/>
              <a:defRPr sz="13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FD63-6036-448B-AB4F-2DB1722FBD91}" type="datetimeFigureOut">
              <a:rPr lang="en-US" smtClean="0"/>
              <a:t>08-Aug-21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B74F-C349-4673-871C-F56D0F688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511177"/>
            <a:ext cx="10489585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2555875"/>
            <a:ext cx="10489585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126" y="8898892"/>
            <a:ext cx="2736414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2FD63-6036-448B-AB4F-2DB1722FBD91}" type="datetimeFigureOut">
              <a:rPr lang="en-US" smtClean="0"/>
              <a:t>08-Aug-21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609" y="8898892"/>
            <a:ext cx="41046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298" y="8898892"/>
            <a:ext cx="2736414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8B74F-C349-4673-871C-F56D0F688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5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6152" rtl="0" eaLnBrk="1" latinLnBrk="0" hangingPunct="1">
        <a:lnSpc>
          <a:spcPct val="90000"/>
        </a:lnSpc>
        <a:spcBef>
          <a:spcPct val="0"/>
        </a:spcBef>
        <a:buNone/>
        <a:defRPr sz="58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038" indent="-304038" algn="l" defTabSz="1216152" rtl="0" eaLnBrk="1" latinLnBrk="0" hangingPunct="1">
        <a:lnSpc>
          <a:spcPct val="90000"/>
        </a:lnSpc>
        <a:spcBef>
          <a:spcPts val="1330"/>
        </a:spcBef>
        <a:buFont typeface="Arial" panose="020B0604020202020204" pitchFamily="34" charset="0"/>
        <a:buChar char="•"/>
        <a:defRPr sz="3724" kern="1200">
          <a:solidFill>
            <a:schemeClr val="tx1"/>
          </a:solidFill>
          <a:latin typeface="+mn-lt"/>
          <a:ea typeface="+mn-ea"/>
          <a:cs typeface="+mn-cs"/>
        </a:defRPr>
      </a:lvl1pPr>
      <a:lvl2pPr marL="912114" indent="-304038" algn="l" defTabSz="1216152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192" kern="1200">
          <a:solidFill>
            <a:schemeClr val="tx1"/>
          </a:solidFill>
          <a:latin typeface="+mn-lt"/>
          <a:ea typeface="+mn-ea"/>
          <a:cs typeface="+mn-cs"/>
        </a:defRPr>
      </a:lvl2pPr>
      <a:lvl3pPr marL="1520190" indent="-304038" algn="l" defTabSz="1216152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3pPr>
      <a:lvl4pPr marL="2128266" indent="-304038" algn="l" defTabSz="1216152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4pPr>
      <a:lvl5pPr marL="2736342" indent="-304038" algn="l" defTabSz="1216152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5pPr>
      <a:lvl6pPr marL="3344418" indent="-304038" algn="l" defTabSz="1216152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6pPr>
      <a:lvl7pPr marL="3952494" indent="-304038" algn="l" defTabSz="1216152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7pPr>
      <a:lvl8pPr marL="4560570" indent="-304038" algn="l" defTabSz="1216152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8pPr>
      <a:lvl9pPr marL="5168646" indent="-304038" algn="l" defTabSz="1216152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1pPr>
      <a:lvl2pPr marL="608076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216152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3pPr>
      <a:lvl4pPr marL="1824228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4pPr>
      <a:lvl5pPr marL="2432304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5pPr>
      <a:lvl6pPr marL="3040380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6pPr>
      <a:lvl7pPr marL="3648456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7pPr>
      <a:lvl8pPr marL="4256532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8pPr>
      <a:lvl9pPr marL="4864608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ngall.com/map-marker-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FDC62A-E68A-455E-8AD9-AB5F637D7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85800"/>
            <a:ext cx="12161838" cy="1018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F7B69B-2B2B-4199-BBA0-393E7050F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74579" y="5312780"/>
            <a:ext cx="1740800" cy="1740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1C1D82-AEE5-464E-9EAE-E8049F1C2E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51465" y="4280051"/>
            <a:ext cx="1567180" cy="15671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E5DA9D-3CB7-4EC4-9DC5-C844B466B6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25874" y="856527"/>
            <a:ext cx="1322649" cy="13226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EFA905-518F-4DA1-A637-BFCCC76DEF0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13739" y="1979270"/>
            <a:ext cx="1435855" cy="14358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71CEEB-9E4E-4A41-A5F8-08616083C3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493212" y="492353"/>
            <a:ext cx="1145936" cy="1145936"/>
          </a:xfrm>
          <a:prstGeom prst="rect">
            <a:avLst/>
          </a:prstGeom>
        </p:spPr>
      </p:pic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F5AF1AD-77FD-4559-8F37-42AAB35F01C6}"/>
              </a:ext>
            </a:extLst>
          </p:cNvPr>
          <p:cNvSpPr/>
          <p:nvPr/>
        </p:nvSpPr>
        <p:spPr>
          <a:xfrm>
            <a:off x="1504709" y="5521124"/>
            <a:ext cx="879676" cy="902825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19C2C016-F007-4F9D-9F0E-D16545EBB1D1}"/>
              </a:ext>
            </a:extLst>
          </p:cNvPr>
          <p:cNvSpPr/>
          <p:nvPr/>
        </p:nvSpPr>
        <p:spPr>
          <a:xfrm>
            <a:off x="8831484" y="4456253"/>
            <a:ext cx="798653" cy="833377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D5D8485E-750F-4AA1-9976-4B59DFC9D70A}"/>
              </a:ext>
            </a:extLst>
          </p:cNvPr>
          <p:cNvSpPr/>
          <p:nvPr/>
        </p:nvSpPr>
        <p:spPr>
          <a:xfrm>
            <a:off x="4835709" y="2118168"/>
            <a:ext cx="818433" cy="798653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BE912CBC-8275-4541-B62D-5BD3A64E17A0}"/>
              </a:ext>
            </a:extLst>
          </p:cNvPr>
          <p:cNvSpPr/>
          <p:nvPr/>
        </p:nvSpPr>
        <p:spPr>
          <a:xfrm>
            <a:off x="8148577" y="995424"/>
            <a:ext cx="682907" cy="740779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9A51547F-B9C2-4F1B-B0BC-F75FA36F2972}"/>
              </a:ext>
            </a:extLst>
          </p:cNvPr>
          <p:cNvSpPr/>
          <p:nvPr/>
        </p:nvSpPr>
        <p:spPr>
          <a:xfrm>
            <a:off x="10776031" y="625033"/>
            <a:ext cx="601884" cy="59030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9854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D72AFBE-50FB-4BA8-879A-C5D5BDE708BD}"/>
              </a:ext>
            </a:extLst>
          </p:cNvPr>
          <p:cNvGrpSpPr/>
          <p:nvPr/>
        </p:nvGrpSpPr>
        <p:grpSpPr>
          <a:xfrm>
            <a:off x="920750" y="204109"/>
            <a:ext cx="10989593" cy="1459590"/>
            <a:chOff x="1841501" y="584200"/>
            <a:chExt cx="7099300" cy="914400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CB8EACFC-B72D-46C7-80DD-E311768BAD82}"/>
                </a:ext>
              </a:extLst>
            </p:cNvPr>
            <p:cNvSpPr/>
            <p:nvPr/>
          </p:nvSpPr>
          <p:spPr>
            <a:xfrm>
              <a:off x="1841501" y="584200"/>
              <a:ext cx="914400" cy="914400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Phase 1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AD6F42C-597D-49A8-A3C3-D6543000A9CA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>
              <a:off x="2298701" y="584200"/>
              <a:ext cx="6642099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731F28-F4BA-42D3-BD67-6910BADD0822}"/>
                </a:ext>
              </a:extLst>
            </p:cNvPr>
            <p:cNvCxnSpPr>
              <a:cxnSpLocks/>
            </p:cNvCxnSpPr>
            <p:nvPr/>
          </p:nvCxnSpPr>
          <p:spPr>
            <a:xfrm>
              <a:off x="8940800" y="584200"/>
              <a:ext cx="0" cy="9144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90138E7-DC90-4349-BFD4-13EFFA48544D}"/>
                </a:ext>
              </a:extLst>
            </p:cNvPr>
            <p:cNvCxnSpPr>
              <a:cxnSpLocks/>
              <a:endCxn id="4" idx="4"/>
            </p:cNvCxnSpPr>
            <p:nvPr/>
          </p:nvCxnSpPr>
          <p:spPr>
            <a:xfrm flipH="1">
              <a:off x="2298701" y="1498600"/>
              <a:ext cx="66421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BFE9002-5FE2-4677-9A04-6E7EC3E6B086}"/>
              </a:ext>
            </a:extLst>
          </p:cNvPr>
          <p:cNvSpPr txBox="1"/>
          <p:nvPr/>
        </p:nvSpPr>
        <p:spPr>
          <a:xfrm>
            <a:off x="2476977" y="333740"/>
            <a:ext cx="9039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Native token released with tokenomics.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Escrow contract released.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Transfer, approve tokens via chat id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200 FAQs for </a:t>
            </a:r>
            <a:r>
              <a:rPr lang="en-US" dirty="0" err="1"/>
              <a:t>DeFi</a:t>
            </a:r>
            <a:r>
              <a:rPr lang="en-US" dirty="0"/>
              <a:t> learning within chatbot.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3CD4238-F12C-4D94-B039-A1392C615E6E}"/>
              </a:ext>
            </a:extLst>
          </p:cNvPr>
          <p:cNvGrpSpPr/>
          <p:nvPr/>
        </p:nvGrpSpPr>
        <p:grpSpPr>
          <a:xfrm>
            <a:off x="920746" y="1995099"/>
            <a:ext cx="10989595" cy="1459590"/>
            <a:chOff x="1841501" y="584200"/>
            <a:chExt cx="7099300" cy="914400"/>
          </a:xfrm>
          <a:solidFill>
            <a:schemeClr val="accent4">
              <a:lumMod val="50000"/>
            </a:schemeClr>
          </a:solidFill>
        </p:grpSpPr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CC596207-626F-4CD6-9BDB-E53CF039213A}"/>
                </a:ext>
              </a:extLst>
            </p:cNvPr>
            <p:cNvSpPr/>
            <p:nvPr/>
          </p:nvSpPr>
          <p:spPr>
            <a:xfrm>
              <a:off x="1841501" y="584200"/>
              <a:ext cx="914400" cy="914400"/>
            </a:xfrm>
            <a:prstGeom prst="flowChartConnector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Phase 2</a:t>
              </a:r>
              <a:endPara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00A872B-BFF9-4E54-97EF-3C859897209B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>
              <a:off x="2298701" y="584200"/>
              <a:ext cx="6642099" cy="0"/>
            </a:xfrm>
            <a:prstGeom prst="lin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D38792E-89AE-45A5-AC41-A36060C05D7D}"/>
                </a:ext>
              </a:extLst>
            </p:cNvPr>
            <p:cNvCxnSpPr>
              <a:cxnSpLocks/>
            </p:cNvCxnSpPr>
            <p:nvPr/>
          </p:nvCxnSpPr>
          <p:spPr>
            <a:xfrm>
              <a:off x="8940800" y="584200"/>
              <a:ext cx="0" cy="914400"/>
            </a:xfrm>
            <a:prstGeom prst="lin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7866E5F-E025-4E97-BAC5-90CC7B5E2D34}"/>
                </a:ext>
              </a:extLst>
            </p:cNvPr>
            <p:cNvCxnSpPr>
              <a:cxnSpLocks/>
              <a:endCxn id="47" idx="4"/>
            </p:cNvCxnSpPr>
            <p:nvPr/>
          </p:nvCxnSpPr>
          <p:spPr>
            <a:xfrm flipH="1">
              <a:off x="2298701" y="1498600"/>
              <a:ext cx="6642100" cy="0"/>
            </a:xfrm>
            <a:prstGeom prst="line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A896816-C917-456B-BE67-D850769C1FF6}"/>
              </a:ext>
            </a:extLst>
          </p:cNvPr>
          <p:cNvSpPr txBox="1"/>
          <p:nvPr/>
        </p:nvSpPr>
        <p:spPr>
          <a:xfrm>
            <a:off x="2476973" y="2405187"/>
            <a:ext cx="903982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Trading Analytics of different </a:t>
            </a:r>
            <a:r>
              <a:rPr lang="en-US" dirty="0" err="1"/>
              <a:t>DeFi</a:t>
            </a:r>
            <a:r>
              <a:rPr lang="en-US" dirty="0"/>
              <a:t> protocols like </a:t>
            </a:r>
            <a:r>
              <a:rPr lang="en-US" dirty="0" err="1"/>
              <a:t>Uniswap</a:t>
            </a:r>
            <a:r>
              <a:rPr lang="en-US" dirty="0"/>
              <a:t>, Curve integrated with the Bot.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UI/UX.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0B1825-AD44-4923-8266-8B0850537BF6}"/>
              </a:ext>
            </a:extLst>
          </p:cNvPr>
          <p:cNvGrpSpPr/>
          <p:nvPr/>
        </p:nvGrpSpPr>
        <p:grpSpPr>
          <a:xfrm>
            <a:off x="920742" y="3786088"/>
            <a:ext cx="10989595" cy="1459590"/>
            <a:chOff x="1841501" y="584200"/>
            <a:chExt cx="7099300" cy="914400"/>
          </a:xfrm>
          <a:solidFill>
            <a:schemeClr val="accent1"/>
          </a:solidFill>
        </p:grpSpPr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09DD82B7-B763-43A0-9F6F-C1492E93F10A}"/>
                </a:ext>
              </a:extLst>
            </p:cNvPr>
            <p:cNvSpPr/>
            <p:nvPr/>
          </p:nvSpPr>
          <p:spPr>
            <a:xfrm>
              <a:off x="1841501" y="584200"/>
              <a:ext cx="914400" cy="914400"/>
            </a:xfrm>
            <a:prstGeom prst="flowChartConnector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Phase 3</a:t>
              </a:r>
              <a:endPara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5FB42EA-CD64-4EFC-93B3-8C5E8E49006E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>
              <a:off x="2298701" y="584200"/>
              <a:ext cx="6642099" cy="0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1B721B2-2AA7-43C6-B67F-CF988B00F403}"/>
                </a:ext>
              </a:extLst>
            </p:cNvPr>
            <p:cNvCxnSpPr>
              <a:cxnSpLocks/>
            </p:cNvCxnSpPr>
            <p:nvPr/>
          </p:nvCxnSpPr>
          <p:spPr>
            <a:xfrm>
              <a:off x="8940800" y="584200"/>
              <a:ext cx="0" cy="914400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A59EE3B-3435-485D-9A3D-7283B323F352}"/>
                </a:ext>
              </a:extLst>
            </p:cNvPr>
            <p:cNvCxnSpPr>
              <a:cxnSpLocks/>
              <a:endCxn id="53" idx="4"/>
            </p:cNvCxnSpPr>
            <p:nvPr/>
          </p:nvCxnSpPr>
          <p:spPr>
            <a:xfrm flipH="1">
              <a:off x="2298701" y="1498600"/>
              <a:ext cx="6642100" cy="0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A476D3A-E1EF-4BBB-B010-0F8A4786E263}"/>
              </a:ext>
            </a:extLst>
          </p:cNvPr>
          <p:cNvSpPr txBox="1"/>
          <p:nvPr/>
        </p:nvSpPr>
        <p:spPr>
          <a:xfrm>
            <a:off x="2476973" y="3915719"/>
            <a:ext cx="903982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Liquidity providing, Lending/Borrowing analytics for different </a:t>
            </a:r>
            <a:r>
              <a:rPr lang="en-US" dirty="0" err="1"/>
              <a:t>DeFi</a:t>
            </a:r>
            <a:r>
              <a:rPr lang="en-US" dirty="0"/>
              <a:t> protocols integrated with the Bot.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Incentive mechanism for user’s contribution released.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UI/UX.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51DFE2D-674D-4157-9F2A-5665FA819CBB}"/>
              </a:ext>
            </a:extLst>
          </p:cNvPr>
          <p:cNvGrpSpPr/>
          <p:nvPr/>
        </p:nvGrpSpPr>
        <p:grpSpPr>
          <a:xfrm>
            <a:off x="920742" y="5611420"/>
            <a:ext cx="10989595" cy="1459590"/>
            <a:chOff x="1841501" y="584200"/>
            <a:chExt cx="7099300" cy="914400"/>
          </a:xfrm>
          <a:solidFill>
            <a:srgbClr val="7030A0"/>
          </a:solidFill>
        </p:grpSpPr>
        <p:sp>
          <p:nvSpPr>
            <p:cNvPr id="59" name="Flowchart: Connector 58">
              <a:extLst>
                <a:ext uri="{FF2B5EF4-FFF2-40B4-BE49-F238E27FC236}">
                  <a16:creationId xmlns:a16="http://schemas.microsoft.com/office/drawing/2014/main" id="{375E9F6E-DCC0-4C36-B67A-F6E769B95354}"/>
                </a:ext>
              </a:extLst>
            </p:cNvPr>
            <p:cNvSpPr/>
            <p:nvPr/>
          </p:nvSpPr>
          <p:spPr>
            <a:xfrm>
              <a:off x="1841501" y="584200"/>
              <a:ext cx="914400" cy="914400"/>
            </a:xfrm>
            <a:prstGeom prst="flowChartConnector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Phase 4</a:t>
              </a:r>
              <a:endPara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2E0403E-E127-4314-AE02-0CA4ED4E721E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>
              <a:off x="2298701" y="584200"/>
              <a:ext cx="6642099" cy="0"/>
            </a:xfrm>
            <a:prstGeom prst="lin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F1DA8C8-532B-4861-B721-A6A628D881F2}"/>
                </a:ext>
              </a:extLst>
            </p:cNvPr>
            <p:cNvCxnSpPr>
              <a:cxnSpLocks/>
            </p:cNvCxnSpPr>
            <p:nvPr/>
          </p:nvCxnSpPr>
          <p:spPr>
            <a:xfrm>
              <a:off x="8940800" y="584200"/>
              <a:ext cx="0" cy="914400"/>
            </a:xfrm>
            <a:prstGeom prst="lin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D04D0C7-B626-4397-AA9B-EC9DE8A35C9E}"/>
                </a:ext>
              </a:extLst>
            </p:cNvPr>
            <p:cNvCxnSpPr>
              <a:cxnSpLocks/>
              <a:endCxn id="59" idx="4"/>
            </p:cNvCxnSpPr>
            <p:nvPr/>
          </p:nvCxnSpPr>
          <p:spPr>
            <a:xfrm flipH="1">
              <a:off x="2298701" y="1498600"/>
              <a:ext cx="6642100" cy="0"/>
            </a:xfrm>
            <a:prstGeom prst="lin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2F4F433-E398-43FD-BDF2-376A31E27C43}"/>
              </a:ext>
            </a:extLst>
          </p:cNvPr>
          <p:cNvSpPr txBox="1"/>
          <p:nvPr/>
        </p:nvSpPr>
        <p:spPr>
          <a:xfrm>
            <a:off x="2476973" y="5905025"/>
            <a:ext cx="903982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Investment contract released for direct token transfer to the </a:t>
            </a:r>
            <a:r>
              <a:rPr lang="en-US" dirty="0" err="1"/>
              <a:t>DeFi</a:t>
            </a:r>
            <a:r>
              <a:rPr lang="en-US" dirty="0"/>
              <a:t> protocol contracts.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UI/UX.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4449C4B-29F8-4BA9-9921-FDC77504C0E8}"/>
              </a:ext>
            </a:extLst>
          </p:cNvPr>
          <p:cNvGrpSpPr/>
          <p:nvPr/>
        </p:nvGrpSpPr>
        <p:grpSpPr>
          <a:xfrm>
            <a:off x="920740" y="7435998"/>
            <a:ext cx="10989595" cy="1459590"/>
            <a:chOff x="1841501" y="584200"/>
            <a:chExt cx="7099300" cy="914400"/>
          </a:xfrm>
          <a:solidFill>
            <a:schemeClr val="accent6"/>
          </a:solidFill>
        </p:grpSpPr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4CAD088C-3A81-4249-A3BA-43B3A237A379}"/>
                </a:ext>
              </a:extLst>
            </p:cNvPr>
            <p:cNvSpPr/>
            <p:nvPr/>
          </p:nvSpPr>
          <p:spPr>
            <a:xfrm>
              <a:off x="1841501" y="584200"/>
              <a:ext cx="914400" cy="914400"/>
            </a:xfrm>
            <a:prstGeom prst="flowChartConnector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Phase 5</a:t>
              </a:r>
              <a:endPara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8BC85B1-D924-4AB1-AF78-E8D0358FC318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>
              <a:off x="2298701" y="584200"/>
              <a:ext cx="6642099" cy="0"/>
            </a:xfrm>
            <a:prstGeom prst="lin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3E77224-5735-41CC-92E1-96CD848749F9}"/>
                </a:ext>
              </a:extLst>
            </p:cNvPr>
            <p:cNvCxnSpPr>
              <a:cxnSpLocks/>
            </p:cNvCxnSpPr>
            <p:nvPr/>
          </p:nvCxnSpPr>
          <p:spPr>
            <a:xfrm>
              <a:off x="8940800" y="584200"/>
              <a:ext cx="0" cy="914400"/>
            </a:xfrm>
            <a:prstGeom prst="lin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79F2030-80F2-49C0-8C9A-890D00229264}"/>
                </a:ext>
              </a:extLst>
            </p:cNvPr>
            <p:cNvCxnSpPr>
              <a:cxnSpLocks/>
              <a:endCxn id="65" idx="4"/>
            </p:cNvCxnSpPr>
            <p:nvPr/>
          </p:nvCxnSpPr>
          <p:spPr>
            <a:xfrm flipH="1">
              <a:off x="2298701" y="1498600"/>
              <a:ext cx="6642100" cy="0"/>
            </a:xfrm>
            <a:prstGeom prst="lin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C5EA36B0-5C29-4F00-B7BC-9F7CA017653E}"/>
              </a:ext>
            </a:extLst>
          </p:cNvPr>
          <p:cNvSpPr txBox="1"/>
          <p:nvPr/>
        </p:nvSpPr>
        <p:spPr>
          <a:xfrm>
            <a:off x="2476971" y="7729603"/>
            <a:ext cx="903982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Cross-chain compatibility of tokens investment released.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UI/UX.</a:t>
            </a:r>
          </a:p>
        </p:txBody>
      </p:sp>
    </p:spTree>
    <p:extLst>
      <p:ext uri="{BB962C8B-B14F-4D97-AF65-F5344CB8AC3E}">
        <p14:creationId xmlns:p14="http://schemas.microsoft.com/office/powerpoint/2010/main" val="281566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D72AFBE-50FB-4BA8-879A-C5D5BDE708BD}"/>
              </a:ext>
            </a:extLst>
          </p:cNvPr>
          <p:cNvGrpSpPr/>
          <p:nvPr/>
        </p:nvGrpSpPr>
        <p:grpSpPr>
          <a:xfrm>
            <a:off x="920750" y="204109"/>
            <a:ext cx="10989593" cy="1459590"/>
            <a:chOff x="1841501" y="584200"/>
            <a:chExt cx="7099300" cy="914400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CB8EACFC-B72D-46C7-80DD-E311768BAD82}"/>
                </a:ext>
              </a:extLst>
            </p:cNvPr>
            <p:cNvSpPr/>
            <p:nvPr/>
          </p:nvSpPr>
          <p:spPr>
            <a:xfrm>
              <a:off x="1841501" y="584200"/>
              <a:ext cx="914400" cy="914400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Phase 1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Sep 2021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AD6F42C-597D-49A8-A3C3-D6543000A9CA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>
              <a:off x="2298701" y="584200"/>
              <a:ext cx="6642099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731F28-F4BA-42D3-BD67-6910BADD0822}"/>
                </a:ext>
              </a:extLst>
            </p:cNvPr>
            <p:cNvCxnSpPr>
              <a:cxnSpLocks/>
            </p:cNvCxnSpPr>
            <p:nvPr/>
          </p:nvCxnSpPr>
          <p:spPr>
            <a:xfrm>
              <a:off x="8940800" y="584200"/>
              <a:ext cx="0" cy="9144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90138E7-DC90-4349-BFD4-13EFFA48544D}"/>
                </a:ext>
              </a:extLst>
            </p:cNvPr>
            <p:cNvCxnSpPr>
              <a:cxnSpLocks/>
              <a:endCxn id="4" idx="4"/>
            </p:cNvCxnSpPr>
            <p:nvPr/>
          </p:nvCxnSpPr>
          <p:spPr>
            <a:xfrm flipH="1">
              <a:off x="2298701" y="1498600"/>
              <a:ext cx="664210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BFE9002-5FE2-4677-9A04-6E7EC3E6B086}"/>
              </a:ext>
            </a:extLst>
          </p:cNvPr>
          <p:cNvSpPr txBox="1"/>
          <p:nvPr/>
        </p:nvSpPr>
        <p:spPr>
          <a:xfrm>
            <a:off x="2476977" y="333740"/>
            <a:ext cx="9039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Native token released with tokenomics.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Escrow contract released.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Tip Bot: User can send/receive tokens via chat id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200 FAQs for </a:t>
            </a:r>
            <a:r>
              <a:rPr lang="en-US" dirty="0" err="1"/>
              <a:t>DeFi</a:t>
            </a:r>
            <a:r>
              <a:rPr lang="en-US" dirty="0"/>
              <a:t> learning within chatbot.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3CD4238-F12C-4D94-B039-A1392C615E6E}"/>
              </a:ext>
            </a:extLst>
          </p:cNvPr>
          <p:cNvGrpSpPr/>
          <p:nvPr/>
        </p:nvGrpSpPr>
        <p:grpSpPr>
          <a:xfrm>
            <a:off x="920746" y="2168720"/>
            <a:ext cx="10989595" cy="1459590"/>
            <a:chOff x="1841501" y="584200"/>
            <a:chExt cx="7099300" cy="914400"/>
          </a:xfrm>
          <a:solidFill>
            <a:schemeClr val="accent2"/>
          </a:solidFill>
        </p:grpSpPr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CC596207-626F-4CD6-9BDB-E53CF039213A}"/>
                </a:ext>
              </a:extLst>
            </p:cNvPr>
            <p:cNvSpPr/>
            <p:nvPr/>
          </p:nvSpPr>
          <p:spPr>
            <a:xfrm>
              <a:off x="1841501" y="584200"/>
              <a:ext cx="914400" cy="914400"/>
            </a:xfrm>
            <a:prstGeom prst="flowChartConnector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Phase 2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Dec 2021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00A872B-BFF9-4E54-97EF-3C859897209B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>
              <a:off x="2298701" y="584200"/>
              <a:ext cx="6642099" cy="0"/>
            </a:xfrm>
            <a:prstGeom prst="lin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D38792E-89AE-45A5-AC41-A36060C05D7D}"/>
                </a:ext>
              </a:extLst>
            </p:cNvPr>
            <p:cNvCxnSpPr>
              <a:cxnSpLocks/>
            </p:cNvCxnSpPr>
            <p:nvPr/>
          </p:nvCxnSpPr>
          <p:spPr>
            <a:xfrm>
              <a:off x="8940800" y="584200"/>
              <a:ext cx="0" cy="914400"/>
            </a:xfrm>
            <a:prstGeom prst="lin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7866E5F-E025-4E97-BAC5-90CC7B5E2D34}"/>
                </a:ext>
              </a:extLst>
            </p:cNvPr>
            <p:cNvCxnSpPr>
              <a:cxnSpLocks/>
              <a:endCxn id="47" idx="4"/>
            </p:cNvCxnSpPr>
            <p:nvPr/>
          </p:nvCxnSpPr>
          <p:spPr>
            <a:xfrm flipH="1">
              <a:off x="2298701" y="1498600"/>
              <a:ext cx="6642100" cy="0"/>
            </a:xfrm>
            <a:prstGeom prst="lin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A896816-C917-456B-BE67-D850769C1FF6}"/>
              </a:ext>
            </a:extLst>
          </p:cNvPr>
          <p:cNvSpPr txBox="1"/>
          <p:nvPr/>
        </p:nvSpPr>
        <p:spPr>
          <a:xfrm>
            <a:off x="2476977" y="2462325"/>
            <a:ext cx="903982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Uniswap</a:t>
            </a:r>
            <a:r>
              <a:rPr lang="en-US" dirty="0"/>
              <a:t>, Curve Analytics integrated with the Bot.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UI/UX.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0B1825-AD44-4923-8266-8B0850537BF6}"/>
              </a:ext>
            </a:extLst>
          </p:cNvPr>
          <p:cNvGrpSpPr/>
          <p:nvPr/>
        </p:nvGrpSpPr>
        <p:grpSpPr>
          <a:xfrm>
            <a:off x="920744" y="4133330"/>
            <a:ext cx="10989595" cy="1459590"/>
            <a:chOff x="1841501" y="584200"/>
            <a:chExt cx="7099300" cy="914400"/>
          </a:xfrm>
          <a:solidFill>
            <a:schemeClr val="accent1"/>
          </a:solidFill>
        </p:grpSpPr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09DD82B7-B763-43A0-9F6F-C1492E93F10A}"/>
                </a:ext>
              </a:extLst>
            </p:cNvPr>
            <p:cNvSpPr/>
            <p:nvPr/>
          </p:nvSpPr>
          <p:spPr>
            <a:xfrm>
              <a:off x="1841501" y="584200"/>
              <a:ext cx="914400" cy="914400"/>
            </a:xfrm>
            <a:prstGeom prst="flowChartConnector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Phase 3</a:t>
              </a:r>
              <a:endPara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Feb 2022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5FB42EA-CD64-4EFC-93B3-8C5E8E49006E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>
              <a:off x="2298701" y="584200"/>
              <a:ext cx="6642099" cy="0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1B721B2-2AA7-43C6-B67F-CF988B00F403}"/>
                </a:ext>
              </a:extLst>
            </p:cNvPr>
            <p:cNvCxnSpPr>
              <a:cxnSpLocks/>
            </p:cNvCxnSpPr>
            <p:nvPr/>
          </p:nvCxnSpPr>
          <p:spPr>
            <a:xfrm>
              <a:off x="8940800" y="584200"/>
              <a:ext cx="0" cy="914400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A59EE3B-3435-485D-9A3D-7283B323F352}"/>
                </a:ext>
              </a:extLst>
            </p:cNvPr>
            <p:cNvCxnSpPr>
              <a:cxnSpLocks/>
              <a:endCxn id="53" idx="4"/>
            </p:cNvCxnSpPr>
            <p:nvPr/>
          </p:nvCxnSpPr>
          <p:spPr>
            <a:xfrm flipH="1">
              <a:off x="2298701" y="1498600"/>
              <a:ext cx="6642100" cy="0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A476D3A-E1EF-4BBB-B010-0F8A4786E263}"/>
              </a:ext>
            </a:extLst>
          </p:cNvPr>
          <p:cNvSpPr txBox="1"/>
          <p:nvPr/>
        </p:nvSpPr>
        <p:spPr>
          <a:xfrm>
            <a:off x="2476975" y="4426935"/>
            <a:ext cx="903982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Uniswap</a:t>
            </a:r>
            <a:r>
              <a:rPr lang="en-US" dirty="0"/>
              <a:t>, Curve Analytics integrated with the Bot.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UI/UX.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51DFE2D-674D-4157-9F2A-5665FA819CBB}"/>
              </a:ext>
            </a:extLst>
          </p:cNvPr>
          <p:cNvGrpSpPr/>
          <p:nvPr/>
        </p:nvGrpSpPr>
        <p:grpSpPr>
          <a:xfrm>
            <a:off x="920744" y="6112574"/>
            <a:ext cx="10989595" cy="1459590"/>
            <a:chOff x="1841501" y="584200"/>
            <a:chExt cx="7099300" cy="914400"/>
          </a:xfrm>
          <a:solidFill>
            <a:srgbClr val="7030A0"/>
          </a:solidFill>
        </p:grpSpPr>
        <p:sp>
          <p:nvSpPr>
            <p:cNvPr id="59" name="Flowchart: Connector 58">
              <a:extLst>
                <a:ext uri="{FF2B5EF4-FFF2-40B4-BE49-F238E27FC236}">
                  <a16:creationId xmlns:a16="http://schemas.microsoft.com/office/drawing/2014/main" id="{375E9F6E-DCC0-4C36-B67A-F6E769B95354}"/>
                </a:ext>
              </a:extLst>
            </p:cNvPr>
            <p:cNvSpPr/>
            <p:nvPr/>
          </p:nvSpPr>
          <p:spPr>
            <a:xfrm>
              <a:off x="1841501" y="584200"/>
              <a:ext cx="914400" cy="914400"/>
            </a:xfrm>
            <a:prstGeom prst="flowChartConnector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Phase 4</a:t>
              </a:r>
              <a:endPara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Apr 2022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2E0403E-E127-4314-AE02-0CA4ED4E721E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>
              <a:off x="2298701" y="584200"/>
              <a:ext cx="6642099" cy="0"/>
            </a:xfrm>
            <a:prstGeom prst="lin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F1DA8C8-532B-4861-B721-A6A628D881F2}"/>
                </a:ext>
              </a:extLst>
            </p:cNvPr>
            <p:cNvCxnSpPr>
              <a:cxnSpLocks/>
            </p:cNvCxnSpPr>
            <p:nvPr/>
          </p:nvCxnSpPr>
          <p:spPr>
            <a:xfrm>
              <a:off x="8940800" y="584200"/>
              <a:ext cx="0" cy="914400"/>
            </a:xfrm>
            <a:prstGeom prst="lin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D04D0C7-B626-4397-AA9B-EC9DE8A35C9E}"/>
                </a:ext>
              </a:extLst>
            </p:cNvPr>
            <p:cNvCxnSpPr>
              <a:cxnSpLocks/>
              <a:endCxn id="59" idx="4"/>
            </p:cNvCxnSpPr>
            <p:nvPr/>
          </p:nvCxnSpPr>
          <p:spPr>
            <a:xfrm flipH="1">
              <a:off x="2298701" y="1498600"/>
              <a:ext cx="6642100" cy="0"/>
            </a:xfrm>
            <a:prstGeom prst="lin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2F4F433-E398-43FD-BDF2-376A31E27C43}"/>
              </a:ext>
            </a:extLst>
          </p:cNvPr>
          <p:cNvSpPr txBox="1"/>
          <p:nvPr/>
        </p:nvSpPr>
        <p:spPr>
          <a:xfrm>
            <a:off x="2476975" y="6406179"/>
            <a:ext cx="903982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Uniswap</a:t>
            </a:r>
            <a:r>
              <a:rPr lang="en-US" dirty="0"/>
              <a:t>, Curve Analytics integrated with the Bot.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UI/UX.</a:t>
            </a:r>
          </a:p>
        </p:txBody>
      </p:sp>
    </p:spTree>
    <p:extLst>
      <p:ext uri="{BB962C8B-B14F-4D97-AF65-F5344CB8AC3E}">
        <p14:creationId xmlns:p14="http://schemas.microsoft.com/office/powerpoint/2010/main" val="112625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0A80-557F-4143-9B90-8026519C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EBF12-10E9-4246-B422-5CEF8954C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06CEE02-6F3C-4CC7-92F7-D7F771813F74}"/>
              </a:ext>
            </a:extLst>
          </p:cNvPr>
          <p:cNvSpPr/>
          <p:nvPr/>
        </p:nvSpPr>
        <p:spPr>
          <a:xfrm>
            <a:off x="1841501" y="2120899"/>
            <a:ext cx="914400" cy="9144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400EF9-0491-4354-B515-73F97BDC9CFB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2298701" y="2120899"/>
            <a:ext cx="664209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745CD9-038C-43B8-BC8D-F087C7AD3E85}"/>
              </a:ext>
            </a:extLst>
          </p:cNvPr>
          <p:cNvCxnSpPr/>
          <p:nvPr/>
        </p:nvCxnSpPr>
        <p:spPr>
          <a:xfrm>
            <a:off x="8940800" y="2120899"/>
            <a:ext cx="0" cy="914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05B907-8F1D-4BC5-90D9-59C798DCCDC3}"/>
              </a:ext>
            </a:extLst>
          </p:cNvPr>
          <p:cNvCxnSpPr>
            <a:cxnSpLocks/>
            <a:endCxn id="4" idx="4"/>
          </p:cNvCxnSpPr>
          <p:nvPr/>
        </p:nvCxnSpPr>
        <p:spPr>
          <a:xfrm flipH="1">
            <a:off x="2298701" y="3035299"/>
            <a:ext cx="6642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332C9CD-088C-4FD8-917A-B636036D7579}"/>
              </a:ext>
            </a:extLst>
          </p:cNvPr>
          <p:cNvSpPr/>
          <p:nvPr/>
        </p:nvSpPr>
        <p:spPr>
          <a:xfrm>
            <a:off x="1841501" y="3657599"/>
            <a:ext cx="914400" cy="91440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D4DB97-5A51-48D9-ADB4-315A305CB7ED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2298701" y="3657599"/>
            <a:ext cx="6642099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46EEC7-1601-42B2-84C2-29AF3595F3B5}"/>
              </a:ext>
            </a:extLst>
          </p:cNvPr>
          <p:cNvCxnSpPr/>
          <p:nvPr/>
        </p:nvCxnSpPr>
        <p:spPr>
          <a:xfrm>
            <a:off x="8940800" y="3657599"/>
            <a:ext cx="0" cy="9144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8AC192-5630-4CAA-983E-234889D8F9E6}"/>
              </a:ext>
            </a:extLst>
          </p:cNvPr>
          <p:cNvCxnSpPr>
            <a:cxnSpLocks/>
            <a:endCxn id="8" idx="4"/>
          </p:cNvCxnSpPr>
          <p:nvPr/>
        </p:nvCxnSpPr>
        <p:spPr>
          <a:xfrm flipH="1">
            <a:off x="2298701" y="4571999"/>
            <a:ext cx="66421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8C7B3D8-50DC-4417-9732-368F9885102A}"/>
              </a:ext>
            </a:extLst>
          </p:cNvPr>
          <p:cNvSpPr/>
          <p:nvPr/>
        </p:nvSpPr>
        <p:spPr>
          <a:xfrm>
            <a:off x="1841501" y="5194298"/>
            <a:ext cx="914400" cy="914400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915E9E-7F20-4F30-BACF-807C280C88AB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2298701" y="5194298"/>
            <a:ext cx="664209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53360A-512C-40A8-BD9E-7C8D86388A29}"/>
              </a:ext>
            </a:extLst>
          </p:cNvPr>
          <p:cNvCxnSpPr/>
          <p:nvPr/>
        </p:nvCxnSpPr>
        <p:spPr>
          <a:xfrm>
            <a:off x="8940800" y="5194298"/>
            <a:ext cx="0" cy="91440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2F67CF-E17C-4574-9F18-D20563C2F7B3}"/>
              </a:ext>
            </a:extLst>
          </p:cNvPr>
          <p:cNvCxnSpPr>
            <a:cxnSpLocks/>
            <a:endCxn id="12" idx="4"/>
          </p:cNvCxnSpPr>
          <p:nvPr/>
        </p:nvCxnSpPr>
        <p:spPr>
          <a:xfrm flipH="1">
            <a:off x="2298701" y="6108698"/>
            <a:ext cx="66421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B4AB6A3-4079-4D2F-A632-63EF175C54A1}"/>
              </a:ext>
            </a:extLst>
          </p:cNvPr>
          <p:cNvSpPr/>
          <p:nvPr/>
        </p:nvSpPr>
        <p:spPr>
          <a:xfrm>
            <a:off x="1841501" y="6730996"/>
            <a:ext cx="914400" cy="914400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5CBEE9-AB62-473F-8FEC-A0F7FB57F126}"/>
              </a:ext>
            </a:extLst>
          </p:cNvPr>
          <p:cNvCxnSpPr>
            <a:cxnSpLocks/>
            <a:stCxn id="16" idx="0"/>
          </p:cNvCxnSpPr>
          <p:nvPr/>
        </p:nvCxnSpPr>
        <p:spPr>
          <a:xfrm>
            <a:off x="2298701" y="6730996"/>
            <a:ext cx="6642099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FC9A9D-79D9-46F9-B3A5-A6EAF2E38FDA}"/>
              </a:ext>
            </a:extLst>
          </p:cNvPr>
          <p:cNvCxnSpPr/>
          <p:nvPr/>
        </p:nvCxnSpPr>
        <p:spPr>
          <a:xfrm>
            <a:off x="8940800" y="6730996"/>
            <a:ext cx="0" cy="9144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0F3A1D-F849-45BA-9A67-E5F91C43E8C3}"/>
              </a:ext>
            </a:extLst>
          </p:cNvPr>
          <p:cNvCxnSpPr>
            <a:cxnSpLocks/>
            <a:endCxn id="16" idx="4"/>
          </p:cNvCxnSpPr>
          <p:nvPr/>
        </p:nvCxnSpPr>
        <p:spPr>
          <a:xfrm flipH="1">
            <a:off x="2298701" y="7645396"/>
            <a:ext cx="664210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B1243365-C4F5-45DE-8E6E-09F027602961}"/>
              </a:ext>
            </a:extLst>
          </p:cNvPr>
          <p:cNvSpPr/>
          <p:nvPr/>
        </p:nvSpPr>
        <p:spPr>
          <a:xfrm>
            <a:off x="1841501" y="8267693"/>
            <a:ext cx="914400" cy="91440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BEFE2E-9DAA-402B-AB43-B623E013E14C}"/>
              </a:ext>
            </a:extLst>
          </p:cNvPr>
          <p:cNvCxnSpPr>
            <a:cxnSpLocks/>
            <a:stCxn id="20" idx="0"/>
          </p:cNvCxnSpPr>
          <p:nvPr/>
        </p:nvCxnSpPr>
        <p:spPr>
          <a:xfrm>
            <a:off x="2298701" y="8267693"/>
            <a:ext cx="664209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D1B630-B831-4601-AAEC-AEBCE8E45146}"/>
              </a:ext>
            </a:extLst>
          </p:cNvPr>
          <p:cNvCxnSpPr/>
          <p:nvPr/>
        </p:nvCxnSpPr>
        <p:spPr>
          <a:xfrm>
            <a:off x="8940800" y="8267693"/>
            <a:ext cx="0" cy="9144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781C09-E62E-4E5D-9255-A872DBD91D64}"/>
              </a:ext>
            </a:extLst>
          </p:cNvPr>
          <p:cNvCxnSpPr>
            <a:cxnSpLocks/>
            <a:endCxn id="20" idx="4"/>
          </p:cNvCxnSpPr>
          <p:nvPr/>
        </p:nvCxnSpPr>
        <p:spPr>
          <a:xfrm flipH="1">
            <a:off x="2298701" y="9182093"/>
            <a:ext cx="66421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39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212</Words>
  <Application>Microsoft Office PowerPoint</Application>
  <PresentationFormat>Custom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26</cp:revision>
  <dcterms:created xsi:type="dcterms:W3CDTF">2021-08-08T16:04:31Z</dcterms:created>
  <dcterms:modified xsi:type="dcterms:W3CDTF">2021-08-08T17:18:14Z</dcterms:modified>
</cp:coreProperties>
</file>