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02C5-3BDA-4ACD-A4BD-68178CB91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9426-97F0-4972-AE1A-A7654D3BC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0DDA-2E7C-46F6-9290-E3C70F61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894A-1ACF-4A96-8393-E6A94BA5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B859-079E-4EF4-91BE-48DAF9B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44A0-AB16-4133-88D2-DBAC8DF7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BFD00-3F5C-4C0E-855D-AD33A314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B2E7-8272-41AF-9DB8-EFF5FECF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BA15-AC26-49A8-AF53-C8D11B73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708D-9B97-46C6-8787-988A69B9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D0E04-56AC-49BB-AA00-63D50285F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48DF3-5173-4A49-923B-EDC20023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30F1-78B1-42F8-AACD-C613ECF6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538B-87CC-4B8A-9AFA-FD2EB419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8B907-0BCB-4830-8521-B306AA3E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D8F3-31BE-485D-8C5E-DF88ABBD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82B9-428B-4A49-96D3-0E368CEC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1E13-2137-4955-ADC2-23334EF2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3838F-7C15-4003-9634-6C86AD7B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2D9F2-9E87-4456-90A0-06C0F95F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CE4F-AFEA-48C9-93F1-F05396EE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721EC-591B-4FA1-81AC-BC04BB72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0B15-AEDF-460F-8331-059C7547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9767-9438-4CE3-92B9-63364DAB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7F19-7503-4003-9E59-8A3C84F5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61E4-ABCE-4BF7-B059-785FC990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5232-C1B6-42FE-9DA7-803860E2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FDB6-6457-486B-A0A6-19EFA02E2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1BD06-B44E-44E8-99B0-B8012953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E459-1B17-4FA6-B2D6-2EA88F0B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6B0B1-152F-45D3-A2ED-BC331F96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D63A-5F8F-4442-AD7D-D99C5039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BEF3-F6EE-4AD7-815B-8544C4CE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97735-CCD1-44D6-8011-D37D95678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1C4F1-F95C-4FBC-8EF3-EA3021F11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715DA-A765-487A-B53F-510F03D62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EA5FB-9451-425C-A5CD-C0DB0DC5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98B18-92A2-4155-A0D4-CE8BA144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3D8D2-EEA7-49AA-A036-06F15EBE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76F4-788E-4F44-B72C-BE214DE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83506-8A05-48DF-9117-7D3CA0D8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16351-CE2B-4B8E-B646-24689CA4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E763-93AC-4F1E-9642-2963DD9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C9B17-C940-4027-BB4E-2315395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25980-27C0-472F-92E0-0713F5BD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29A6A-A5F6-4F07-AEF4-9596BE85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8FF8-6FC3-408F-90D5-86210364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26B4-80F4-48B5-B225-F288E0EE6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2A78-220D-40D6-B260-AD149750D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8BF03-E23D-47A4-A25B-39A90241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63AF-3026-48E3-AD6C-C5DE6EF2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38D4A-5240-4C6D-8C50-6242ABB0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C49E-D33B-43C2-8C62-B655A17F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2CD8D-5B22-4D0C-9A16-9849F7752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E99D3-7EE7-42A9-B3D2-995FF1140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BE3B-B5D0-4C2D-8AFD-20ECC9CF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AFD27-2CA1-4D90-B179-06E3AC8E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8E11B-7FA1-4A49-8900-A42988FE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DE7C3-34C3-49F3-BC25-323A666B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2B59-F5C3-4AC2-92CD-23D7043C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8308-B435-49A2-9F04-8B8082236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58FA-B20F-444E-B67C-2B95B1390504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3EE8-E228-4902-B4B0-D31434CB9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A1B4-1739-4F7C-A0BF-FC4DB7BB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50E8-A6AE-4EC6-8902-3CBC900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48747-earnings-photos-free-download-png-h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7C90829-538A-4351-B8F7-6B1BC8BD998B}"/>
              </a:ext>
            </a:extLst>
          </p:cNvPr>
          <p:cNvGrpSpPr/>
          <p:nvPr/>
        </p:nvGrpSpPr>
        <p:grpSpPr>
          <a:xfrm>
            <a:off x="2994653" y="327653"/>
            <a:ext cx="6202693" cy="6202693"/>
            <a:chOff x="2994653" y="327653"/>
            <a:chExt cx="6202693" cy="62026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CB8A94-3A1C-4878-A19E-099438A17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994653" y="327653"/>
              <a:ext cx="6202693" cy="620269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E76B6F-E1AB-4936-B20D-808B476FC5DA}"/>
                </a:ext>
              </a:extLst>
            </p:cNvPr>
            <p:cNvSpPr/>
            <p:nvPr/>
          </p:nvSpPr>
          <p:spPr>
            <a:xfrm>
              <a:off x="5026979" y="3107184"/>
              <a:ext cx="2138040" cy="2139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Free Cryptocurrency Coin Icon, Symbol. Download in PNG, SVG format.">
              <a:extLst>
                <a:ext uri="{FF2B5EF4-FFF2-40B4-BE49-F238E27FC236}">
                  <a16:creationId xmlns:a16="http://schemas.microsoft.com/office/drawing/2014/main" id="{B30B67D9-DD06-4E23-BBE9-44FDEE389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979" y="3107184"/>
              <a:ext cx="2138040" cy="2138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39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1</cp:revision>
  <dcterms:created xsi:type="dcterms:W3CDTF">2021-08-08T07:08:02Z</dcterms:created>
  <dcterms:modified xsi:type="dcterms:W3CDTF">2021-08-08T07:10:29Z</dcterms:modified>
</cp:coreProperties>
</file>