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7411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6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02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378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4309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650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888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33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054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13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23699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2232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B50DB-F782-447E-B464-B05047F0E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37186"/>
            <a:ext cx="10058400" cy="1087926"/>
          </a:xfrm>
        </p:spPr>
        <p:txBody>
          <a:bodyPr>
            <a:normAutofit fontScale="90000"/>
          </a:bodyPr>
          <a:lstStyle/>
          <a:p>
            <a:r>
              <a:rPr lang="en-US" dirty="0"/>
              <a:t>GPK.Battles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56D53DC-B705-4EAD-BE7B-2EFDAEF14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096752"/>
            <a:ext cx="10058400" cy="1143000"/>
          </a:xfrm>
        </p:spPr>
        <p:txBody>
          <a:bodyPr/>
          <a:lstStyle/>
          <a:p>
            <a:r>
              <a:rPr lang="en-US" dirty="0"/>
              <a:t>Abhijit Roy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361796"/>
            <a:ext cx="1656992" cy="40011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Testing Report</a:t>
            </a:r>
            <a:endParaRPr lang="en-US" sz="2000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656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70ED99-BFEC-4CD6-A6DE-532D7448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D87DB9-FC06-4AC8-A06C-F9BFF0DA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Run-1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Run-2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Run-3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Run-4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Run-5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Run-6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Run-7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Run-8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Run-9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Run-10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694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DB85A8-ABB9-45CC-A155-6FA9AFD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33" y="2995325"/>
            <a:ext cx="10157534" cy="867349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/>
              <a:t>RUN-1</a:t>
            </a:r>
          </a:p>
        </p:txBody>
      </p:sp>
    </p:spTree>
    <p:extLst>
      <p:ext uri="{BB962C8B-B14F-4D97-AF65-F5344CB8AC3E}">
        <p14:creationId xmlns="" xmlns:p14="http://schemas.microsoft.com/office/powerpoint/2010/main" val="60087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8885" y="1137970"/>
            <a:ext cx="512904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transfer desired cards to escrow contract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0999" y="2152218"/>
            <a:ext cx="233855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Select cards for playing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9788" y="3009306"/>
            <a:ext cx="14541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play</a:t>
            </a: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2940275" y="1507302"/>
            <a:ext cx="13134" cy="644916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40275" y="2521550"/>
            <a:ext cx="6613" cy="487756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51590" y="2342875"/>
            <a:ext cx="956441" cy="3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8032" y="2167983"/>
            <a:ext cx="3499288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sz="1200" b="1" u="sng" dirty="0" smtClean="0">
                <a:solidFill>
                  <a:schemeClr val="bg1"/>
                </a:solidFill>
              </a:rPr>
              <a:t>Reason:</a:t>
            </a:r>
            <a:r>
              <a:rPr lang="en-IN" sz="1200" dirty="0" smtClean="0">
                <a:solidFill>
                  <a:schemeClr val="bg1"/>
                </a:solidFill>
              </a:rPr>
              <a:t> Ensure `game_fee` in `gfeewallet` table</a:t>
            </a:r>
          </a:p>
          <a:p>
            <a:r>
              <a:rPr lang="en-IN" sz="1200" dirty="0" smtClean="0">
                <a:solidFill>
                  <a:schemeClr val="bg1"/>
                </a:solidFill>
              </a:rPr>
              <a:t>---------------------------------------------------------------------</a:t>
            </a:r>
          </a:p>
          <a:p>
            <a:r>
              <a:rPr lang="en-IN" sz="1200" b="1" u="sng" dirty="0" smtClean="0">
                <a:solidFill>
                  <a:schemeClr val="bg1"/>
                </a:solidFill>
              </a:rPr>
              <a:t>Solution:</a:t>
            </a:r>
            <a:r>
              <a:rPr lang="en-IN" sz="1200" dirty="0" smtClean="0">
                <a:solidFill>
                  <a:schemeClr val="bg1"/>
                </a:solidFill>
              </a:rPr>
              <a:t> transfer min. required `game_fee` from `eosio.token::accounts` table</a:t>
            </a:r>
            <a:endParaRPr lang="en-IN" sz="1200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492362" y="3255511"/>
          <a:ext cx="343688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7826"/>
                <a:gridCol w="189905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From 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To Table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eosio.token::accounts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gpkbattlesco::gfeewallet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0436777" y="2511040"/>
            <a:ext cx="10506" cy="74716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00970" y="2504752"/>
            <a:ext cx="1846317" cy="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88349" y="2230921"/>
            <a:ext cx="225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ACTION -&gt; `eosio.token::transfer`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59213" y="2620486"/>
            <a:ext cx="2354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200" dirty="0" smtClean="0"/>
              <a:t>ACTION -&gt; `gpkbattlesco::sel3card`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61754" y="1695883"/>
            <a:ext cx="232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200" dirty="0" smtClean="0"/>
              <a:t>ACTION -&gt; `simpleassets::transfer`</a:t>
            </a:r>
            <a:endParaRPr lang="en-US" sz="1200" dirty="0"/>
          </a:p>
        </p:txBody>
      </p:sp>
      <p:sp>
        <p:nvSpPr>
          <p:cNvPr id="38" name="Title 1">
            <a:extLst>
              <a:ext uri="{FF2B5EF4-FFF2-40B4-BE49-F238E27FC236}">
                <a16:creationId xmlns="" xmlns:a16="http://schemas.microsoft.com/office/drawing/2014/main" id="{98DB85A8-ABB9-45CC-A155-6FA9AFD624C1}"/>
              </a:ext>
            </a:extLst>
          </p:cNvPr>
          <p:cNvSpPr txBox="1">
            <a:spLocks/>
          </p:cNvSpPr>
          <p:nvPr/>
        </p:nvSpPr>
        <p:spPr>
          <a:xfrm>
            <a:off x="0" y="31530"/>
            <a:ext cx="12191999" cy="8673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Workflow</a:t>
            </a:r>
            <a:endParaRPr kumimoji="0" lang="en-US" sz="4800" b="1" i="0" u="none" strike="noStrike" kern="1200" cap="none" spc="-5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88786" y="3767026"/>
            <a:ext cx="7876" cy="35302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</p:cNvCxnSpPr>
          <p:nvPr/>
        </p:nvCxnSpPr>
        <p:spPr>
          <a:xfrm flipH="1">
            <a:off x="2942897" y="3378638"/>
            <a:ext cx="3991" cy="3840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186152" y="3741683"/>
            <a:ext cx="2039007" cy="210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32271" y="4107637"/>
            <a:ext cx="14541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No Draw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23071" y="4081362"/>
            <a:ext cx="14541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1-Draw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6705" y="3414017"/>
            <a:ext cx="208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200" dirty="0" smtClean="0"/>
              <a:t>ACTION -&gt; `gpkbattlesco::play`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>
            <a:off x="4235669" y="3731172"/>
            <a:ext cx="14502" cy="35019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570" y="4512348"/>
            <a:ext cx="208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ACTION -&gt; </a:t>
            </a:r>
          </a:p>
          <a:p>
            <a:pPr algn="r"/>
            <a:r>
              <a:rPr lang="en-IN" sz="1200" dirty="0" smtClean="0"/>
              <a:t>`gpkbattlesco::receiverand`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183531" y="4476475"/>
            <a:ext cx="13131" cy="55798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675" y="5037803"/>
            <a:ext cx="234168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Disburse nodraw cards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175641" y="5385620"/>
            <a:ext cx="2636" cy="52119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570" y="5421493"/>
            <a:ext cx="208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ACTION -&gt; </a:t>
            </a:r>
          </a:p>
          <a:p>
            <a:pPr algn="r"/>
            <a:r>
              <a:rPr lang="en-IN" sz="1200" dirty="0" smtClean="0"/>
              <a:t>`gpkbattlesco::disndcards`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8" idx="3"/>
          </p:cNvCxnSpPr>
          <p:nvPr/>
        </p:nvCxnSpPr>
        <p:spPr>
          <a:xfrm flipV="1">
            <a:off x="3673987" y="2740797"/>
            <a:ext cx="1418278" cy="45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32276" y="5915417"/>
            <a:ext cx="1454199" cy="369332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30300" y="486824"/>
            <a:ext cx="1454199" cy="369332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70" name="Straight Arrow Connector 69"/>
          <p:cNvCxnSpPr>
            <a:stCxn id="69" idx="2"/>
            <a:endCxn id="6" idx="0"/>
          </p:cNvCxnSpPr>
          <p:nvPr/>
        </p:nvCxnSpPr>
        <p:spPr>
          <a:xfrm flipH="1">
            <a:off x="2953409" y="856156"/>
            <a:ext cx="3991" cy="28181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7" idx="3"/>
          </p:cNvCxnSpPr>
          <p:nvPr/>
        </p:nvCxnSpPr>
        <p:spPr>
          <a:xfrm flipH="1" flipV="1">
            <a:off x="4004448" y="2526070"/>
            <a:ext cx="972822" cy="1739958"/>
          </a:xfrm>
          <a:prstGeom prst="curvedConnector4">
            <a:avLst>
              <a:gd name="adj1" fmla="val -9454"/>
              <a:gd name="adj2" fmla="val 553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020862" y="3256361"/>
            <a:ext cx="1569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 smtClean="0"/>
              <a:t>If  (1</a:t>
            </a:r>
            <a:r>
              <a:rPr lang="en-IN" sz="1200" b="1" u="sng" baseline="30000" dirty="0" smtClean="0"/>
              <a:t>st</a:t>
            </a:r>
            <a:r>
              <a:rPr lang="en-IN" sz="1200" b="1" u="sng" dirty="0" smtClean="0"/>
              <a:t> trial &amp; 1-Draw): </a:t>
            </a:r>
            <a:r>
              <a:rPr lang="en-IN" sz="1200" u="sng" dirty="0" smtClean="0"/>
              <a:t>1 time draw</a:t>
            </a:r>
          </a:p>
          <a:p>
            <a:r>
              <a:rPr lang="en-IN" sz="1200" dirty="0" smtClean="0"/>
              <a:t>Both players get 1 last chance to select cards &amp; play again for free</a:t>
            </a:r>
            <a:endParaRPr lang="en-US" sz="1200" dirty="0"/>
          </a:p>
        </p:txBody>
      </p:sp>
      <p:cxnSp>
        <p:nvCxnSpPr>
          <p:cNvPr id="102" name="Shape 101"/>
          <p:cNvCxnSpPr/>
          <p:nvPr/>
        </p:nvCxnSpPr>
        <p:spPr>
          <a:xfrm rot="10800000" flipV="1">
            <a:off x="2386475" y="6095999"/>
            <a:ext cx="1859704" cy="40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207766" y="443874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During 2</a:t>
            </a:r>
            <a:r>
              <a:rPr lang="en-IN" sz="1200" b="1" baseline="30000" dirty="0" smtClean="0"/>
              <a:t>nd</a:t>
            </a:r>
            <a:r>
              <a:rPr lang="en-IN" sz="1200" b="1" dirty="0" smtClean="0"/>
              <a:t> trial</a:t>
            </a:r>
            <a:endParaRPr lang="en-US" sz="12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639388" y="4906424"/>
            <a:ext cx="1800419" cy="2616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/>
                </a:solidFill>
              </a:rPr>
              <a:t>After no players select cards</a:t>
            </a:r>
          </a:p>
        </p:txBody>
      </p:sp>
      <p:cxnSp>
        <p:nvCxnSpPr>
          <p:cNvPr id="113" name="Shape 112"/>
          <p:cNvCxnSpPr>
            <a:stCxn id="47" idx="2"/>
            <a:endCxn id="111" idx="1"/>
          </p:cNvCxnSpPr>
          <p:nvPr/>
        </p:nvCxnSpPr>
        <p:spPr>
          <a:xfrm rot="16200000" flipH="1">
            <a:off x="5151512" y="3549352"/>
            <a:ext cx="586535" cy="23892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293254" y="4901169"/>
            <a:ext cx="1742612" cy="2616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/>
                </a:solidFill>
              </a:rPr>
              <a:t>After 1 player select cards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449599" y="5332153"/>
            <a:ext cx="208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ACTION -&gt; </a:t>
            </a:r>
          </a:p>
          <a:p>
            <a:pPr algn="r"/>
            <a:r>
              <a:rPr lang="en-IN" sz="1200" dirty="0" smtClean="0"/>
              <a:t>`gpkbattlesco::del1drawgame`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0121462" y="5347918"/>
            <a:ext cx="208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ACTION -&gt; </a:t>
            </a:r>
          </a:p>
          <a:p>
            <a:r>
              <a:rPr lang="en-IN" sz="1200" dirty="0" smtClean="0"/>
              <a:t>`gpkbattlesco::del1drawgame`</a:t>
            </a:r>
            <a:endParaRPr lang="en-US" sz="1200" dirty="0"/>
          </a:p>
        </p:txBody>
      </p:sp>
      <p:cxnSp>
        <p:nvCxnSpPr>
          <p:cNvPr id="123" name="Shape 122"/>
          <p:cNvCxnSpPr>
            <a:endCxn id="111" idx="2"/>
          </p:cNvCxnSpPr>
          <p:nvPr/>
        </p:nvCxnSpPr>
        <p:spPr>
          <a:xfrm flipV="1">
            <a:off x="4235669" y="5168034"/>
            <a:ext cx="3303929" cy="9174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hape 124"/>
          <p:cNvCxnSpPr>
            <a:endCxn id="114" idx="2"/>
          </p:cNvCxnSpPr>
          <p:nvPr/>
        </p:nvCxnSpPr>
        <p:spPr>
          <a:xfrm flipV="1">
            <a:off x="7493876" y="5162779"/>
            <a:ext cx="2670684" cy="92271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hape 130"/>
          <p:cNvCxnSpPr/>
          <p:nvPr/>
        </p:nvCxnSpPr>
        <p:spPr>
          <a:xfrm flipV="1">
            <a:off x="5633545" y="4890659"/>
            <a:ext cx="4531015" cy="143797"/>
          </a:xfrm>
          <a:prstGeom prst="bentConnector4">
            <a:avLst>
              <a:gd name="adj1" fmla="val 23"/>
              <a:gd name="adj2" fmla="val 25897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46" idx="3"/>
          </p:cNvCxnSpPr>
          <p:nvPr/>
        </p:nvCxnSpPr>
        <p:spPr>
          <a:xfrm rot="10800000">
            <a:off x="2386471" y="4292303"/>
            <a:ext cx="1849199" cy="920828"/>
          </a:xfrm>
          <a:prstGeom prst="bentConnector3">
            <a:avLst>
              <a:gd name="adj1" fmla="val 727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17816" y="5473983"/>
            <a:ext cx="14541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2-Draw</a:t>
            </a:r>
            <a:endParaRPr lang="en-IN" dirty="0" smtClean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4256689" y="5843315"/>
            <a:ext cx="9247" cy="28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6" idx="1"/>
          </p:cNvCxnSpPr>
          <p:nvPr/>
        </p:nvCxnSpPr>
        <p:spPr>
          <a:xfrm>
            <a:off x="2879834" y="5654566"/>
            <a:ext cx="637982" cy="4083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889082" y="5202183"/>
            <a:ext cx="11773" cy="4734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76665" y="3371941"/>
            <a:ext cx="1100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During </a:t>
            </a:r>
            <a:r>
              <a:rPr lang="en-IN" sz="1200" b="1" dirty="0" smtClean="0"/>
              <a:t>1</a:t>
            </a:r>
            <a:r>
              <a:rPr lang="en-IN" sz="1200" b="1" baseline="30000" dirty="0" smtClean="0"/>
              <a:t>st</a:t>
            </a:r>
            <a:r>
              <a:rPr lang="en-IN" sz="1200" b="1" dirty="0" smtClean="0"/>
              <a:t> </a:t>
            </a:r>
            <a:r>
              <a:rPr lang="en-IN" sz="1200" b="1" dirty="0" smtClean="0"/>
              <a:t>trial</a:t>
            </a:r>
            <a:endParaRPr 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134188" y="4834758"/>
            <a:ext cx="859743" cy="6001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/>
                </a:solidFill>
              </a:rPr>
              <a:t>After </a:t>
            </a:r>
            <a:r>
              <a:rPr lang="en-IN" sz="1100" dirty="0" smtClean="0">
                <a:solidFill>
                  <a:schemeClr val="bg1"/>
                </a:solidFill>
              </a:rPr>
              <a:t>both players </a:t>
            </a:r>
            <a:r>
              <a:rPr lang="en-IN" sz="1100" dirty="0" smtClean="0">
                <a:solidFill>
                  <a:schemeClr val="bg1"/>
                </a:solidFill>
              </a:rPr>
              <a:t>select cards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4240925" y="4834321"/>
            <a:ext cx="3991" cy="3840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81233F3-E30F-4EEA-AA0B-BF294238B536}"/>
              </a:ext>
            </a:extLst>
          </p:cNvPr>
          <p:cNvSpPr txBox="1"/>
          <p:nvPr/>
        </p:nvSpPr>
        <p:spPr>
          <a:xfrm>
            <a:off x="557963" y="355107"/>
            <a:ext cx="152829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gbuser111111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F34349-423A-4115-84D8-416509751460}"/>
              </a:ext>
            </a:extLst>
          </p:cNvPr>
          <p:cNvSpPr txBox="1"/>
          <p:nvPr/>
        </p:nvSpPr>
        <p:spPr>
          <a:xfrm>
            <a:off x="2077261" y="353474"/>
            <a:ext cx="400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transfer desired cards to escrow contract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03A4A8-B03D-48D3-BA8B-431536EDCBA4}"/>
              </a:ext>
            </a:extLst>
          </p:cNvPr>
          <p:cNvSpPr txBox="1"/>
          <p:nvPr/>
        </p:nvSpPr>
        <p:spPr>
          <a:xfrm>
            <a:off x="6118966" y="362354"/>
            <a:ext cx="148989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gpkbatescrow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145" y="36786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441" y="1439913"/>
            <a:ext cx="4958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Pre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12317" y="1476704"/>
            <a:ext cx="5846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Post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9862" y="1481959"/>
            <a:ext cx="88357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192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147145" y="355107"/>
            <a:ext cx="3478666" cy="382086"/>
            <a:chOff x="147145" y="355107"/>
            <a:chExt cx="3478666" cy="382086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81233F3-E30F-4EEA-AA0B-BF294238B536}"/>
                </a:ext>
              </a:extLst>
            </p:cNvPr>
            <p:cNvSpPr txBox="1"/>
            <p:nvPr/>
          </p:nvSpPr>
          <p:spPr>
            <a:xfrm>
              <a:off x="557963" y="355107"/>
              <a:ext cx="1528290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gbuser111111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0F34349-423A-4115-84D8-416509751460}"/>
                </a:ext>
              </a:extLst>
            </p:cNvPr>
            <p:cNvSpPr txBox="1"/>
            <p:nvPr/>
          </p:nvSpPr>
          <p:spPr>
            <a:xfrm>
              <a:off x="2175029" y="363985"/>
              <a:ext cx="1450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dirty="0" smtClean="0"/>
                <a:t>elect 3 cards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145" y="36786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r>
                <a:rPr lang="en-IN" dirty="0" smtClean="0"/>
                <a:t>.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56441" y="1439913"/>
            <a:ext cx="4958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Pre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12317" y="1476704"/>
            <a:ext cx="5846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Post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39862" y="1481959"/>
            <a:ext cx="88357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192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7145" y="355107"/>
            <a:ext cx="2675538" cy="382087"/>
            <a:chOff x="147145" y="355107"/>
            <a:chExt cx="2675538" cy="382087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81233F3-E30F-4EEA-AA0B-BF294238B536}"/>
                </a:ext>
              </a:extLst>
            </p:cNvPr>
            <p:cNvSpPr txBox="1"/>
            <p:nvPr/>
          </p:nvSpPr>
          <p:spPr>
            <a:xfrm>
              <a:off x="557963" y="355107"/>
              <a:ext cx="1528290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gbuser111111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0F34349-423A-4115-84D8-416509751460}"/>
                </a:ext>
              </a:extLst>
            </p:cNvPr>
            <p:cNvSpPr txBox="1"/>
            <p:nvPr/>
          </p:nvSpPr>
          <p:spPr>
            <a:xfrm>
              <a:off x="2175029" y="36398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145" y="36786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65131" y="367862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plays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56441" y="1439913"/>
            <a:ext cx="4958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Pre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12317" y="1476704"/>
            <a:ext cx="5846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Post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39862" y="1481959"/>
            <a:ext cx="88357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192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DB85A8-ABB9-45CC-A155-6FA9AFD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33" y="2995325"/>
            <a:ext cx="10157534" cy="867349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dirty="0"/>
              <a:t>RUN-2</a:t>
            </a:r>
          </a:p>
        </p:txBody>
      </p:sp>
    </p:spTree>
    <p:extLst>
      <p:ext uri="{BB962C8B-B14F-4D97-AF65-F5344CB8AC3E}">
        <p14:creationId xmlns="" xmlns:p14="http://schemas.microsoft.com/office/powerpoint/2010/main" val="27179913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</TotalTime>
  <Words>218</Words>
  <Application>Microsoft Office PowerPoint</Application>
  <PresentationFormat>Custom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GPK.Battles Game</vt:lpstr>
      <vt:lpstr>Content</vt:lpstr>
      <vt:lpstr>RUN-1</vt:lpstr>
      <vt:lpstr>Slide 4</vt:lpstr>
      <vt:lpstr>Slide 5</vt:lpstr>
      <vt:lpstr>Slide 6</vt:lpstr>
      <vt:lpstr>Slide 7</vt:lpstr>
      <vt:lpstr>RUN-2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GPK.Battles</dc:title>
  <dc:creator>abhijit roy</dc:creator>
  <cp:lastModifiedBy>Abhijit</cp:lastModifiedBy>
  <cp:revision>95</cp:revision>
  <dcterms:created xsi:type="dcterms:W3CDTF">2021-03-08T17:38:02Z</dcterms:created>
  <dcterms:modified xsi:type="dcterms:W3CDTF">2021-03-09T10:07:41Z</dcterms:modified>
</cp:coreProperties>
</file>