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E92A-D937-4EEE-BD7E-93E18FB2B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A78E2-17C4-4B6C-B392-DA1CEEFE9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671AC-62AE-4AEE-B823-30163EBD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377E-8E4D-4294-8099-FC5010D3ACB9}" type="datetimeFigureOut">
              <a:rPr lang="en-US" smtClean="0"/>
              <a:t>15-Sep-21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10E6-3BE5-44FE-BFB9-7FFCCFFC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3CCF-9349-442E-8F46-95DA5E0B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FBB3-1E8A-4B7C-86FB-D8D2DED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6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A507-FAFA-43C2-8572-C0295011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6CCF5-8D5D-43E4-A1CA-1C0738345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7067-2BAA-4740-8757-A90016C5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377E-8E4D-4294-8099-FC5010D3ACB9}" type="datetimeFigureOut">
              <a:rPr lang="en-US" smtClean="0"/>
              <a:t>15-Sep-21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EFDA-B579-4761-BE08-0674BD85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C252-FBA9-4562-83F5-9A73CE46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FBB3-1E8A-4B7C-86FB-D8D2DED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786CF-035E-4461-8E93-80067C4B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014A6-5A15-4489-9174-48914A21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5F88-1AEA-4134-B564-A22F42E3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377E-8E4D-4294-8099-FC5010D3ACB9}" type="datetimeFigureOut">
              <a:rPr lang="en-US" smtClean="0"/>
              <a:t>15-Sep-21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C40E-A46D-4345-9566-7451C2D9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1A18-B7D3-460A-90FE-1D451BA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FBB3-1E8A-4B7C-86FB-D8D2DED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8DF8-216F-4977-8551-5BE0DC38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630F-2DE4-4268-89EE-ED3D7C16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4667-F0CD-42B2-88F0-2D20015B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377E-8E4D-4294-8099-FC5010D3ACB9}" type="datetimeFigureOut">
              <a:rPr lang="en-US" smtClean="0"/>
              <a:t>15-Sep-21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BE6C7-ACFD-4954-9716-E52E909B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4697-ECF7-4F1E-8E64-DF8C560B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FBB3-1E8A-4B7C-86FB-D8D2DED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632F-9E06-438D-B544-913BA5EB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03980-0D00-4983-8418-DE2F7170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ACDA-239D-4876-8F7C-861F9679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377E-8E4D-4294-8099-FC5010D3ACB9}" type="datetimeFigureOut">
              <a:rPr lang="en-US" smtClean="0"/>
              <a:t>15-Sep-21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00EB-9ECD-40FD-B756-01343E2B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7CE4-B0D5-4E97-8506-B5559377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FBB3-1E8A-4B7C-86FB-D8D2DED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9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F02E-54E0-4F73-B775-AC667EEB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77E9-5F9D-4361-B24E-EC01FAD63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9065A-D54B-4C95-9C97-204A116BF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0DAFE-832D-4443-96D3-1CB4D096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377E-8E4D-4294-8099-FC5010D3ACB9}" type="datetimeFigureOut">
              <a:rPr lang="en-US" smtClean="0"/>
              <a:t>15-Sep-21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4A9FE-CA3C-4A24-B379-36887233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ACBD-E858-4554-912D-5A0ACC21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FBB3-1E8A-4B7C-86FB-D8D2DED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4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A125-B9CB-4183-83F2-A80F7283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50808-37BD-4CCF-B018-55EF30BF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85C64-1BC1-4C9F-8B18-B65727D2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6C766-A506-42B3-BDF1-C79C28D55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3D55F-9BFF-4492-B4FD-BA305D029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5DA81-BCC8-489E-84CC-C821ABAC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377E-8E4D-4294-8099-FC5010D3ACB9}" type="datetimeFigureOut">
              <a:rPr lang="en-US" smtClean="0"/>
              <a:t>15-Sep-21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C0ECD-F6CA-4A19-9B33-B7A2252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EEEA5-983B-42C8-9B87-87187635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FBB3-1E8A-4B7C-86FB-D8D2DED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368A-912A-4676-A40C-B48F7AA3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A460E-47C8-42CF-A37C-A3C18CCD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377E-8E4D-4294-8099-FC5010D3ACB9}" type="datetimeFigureOut">
              <a:rPr lang="en-US" smtClean="0"/>
              <a:t>15-Sep-21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BD6D8-6C72-4410-BAF6-E525D92C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A34ED-2150-4BE0-82D9-1A126B76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FBB3-1E8A-4B7C-86FB-D8D2DED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4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E7C6F-FEBA-425E-A70C-AFF5ABAD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377E-8E4D-4294-8099-FC5010D3ACB9}" type="datetimeFigureOut">
              <a:rPr lang="en-US" smtClean="0"/>
              <a:t>15-Sep-21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EFD0B-0BDF-438B-B734-AA86F3EA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018B2-7B4C-4087-8148-7B5F4258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FBB3-1E8A-4B7C-86FB-D8D2DED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FFA9-67C2-43EB-A25E-E5F2B164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4E0E-771F-46C5-970A-2FA8F4FF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B7E81-5B7B-486A-A2A9-7223D04BC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E8F5-4A46-4570-9D19-1B9B7B27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377E-8E4D-4294-8099-FC5010D3ACB9}" type="datetimeFigureOut">
              <a:rPr lang="en-US" smtClean="0"/>
              <a:t>15-Sep-21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D9D3E-2FB3-4739-9F30-ACC3E96C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DBC43-416C-43BD-9656-E78533C6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FBB3-1E8A-4B7C-86FB-D8D2DED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F61C-E6C4-4E6D-8950-3A33AF45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06C1A-B2A5-4C04-AAA8-C4C0CF60F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E04EB-B53B-4583-8C16-611395C48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37811-E454-44A4-862A-B60762AF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377E-8E4D-4294-8099-FC5010D3ACB9}" type="datetimeFigureOut">
              <a:rPr lang="en-US" smtClean="0"/>
              <a:t>15-Sep-21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4FE7D-75D6-45B6-898A-C09F4EC4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910C-954D-40B5-8F2E-59D64985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FBB3-1E8A-4B7C-86FB-D8D2DED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1F1F1-112F-4B44-9E71-0E185ABE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55AF1-8E2E-45E8-AF6E-6FC30384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A42D-74A1-4E43-9776-6976610BD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377E-8E4D-4294-8099-FC5010D3ACB9}" type="datetimeFigureOut">
              <a:rPr lang="en-US" smtClean="0"/>
              <a:t>15-Sep-21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5F93-F0D0-4760-8F29-A9FC12E08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7785-0F27-41BB-8521-D94E6D64A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FBB3-1E8A-4B7C-86FB-D8D2DED20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3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834DE-2D7E-4DE0-97CE-94E925D74738}"/>
              </a:ext>
            </a:extLst>
          </p:cNvPr>
          <p:cNvSpPr/>
          <p:nvPr/>
        </p:nvSpPr>
        <p:spPr>
          <a:xfrm>
            <a:off x="3888421" y="355107"/>
            <a:ext cx="1704512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 Tree</a:t>
            </a:r>
            <a:br>
              <a:rPr lang="en-US" dirty="0"/>
            </a:br>
            <a:r>
              <a:rPr lang="en-US" dirty="0"/>
              <a:t>(mapping)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31CB8-6B66-4F3B-9445-A8E1A8F401E5}"/>
              </a:ext>
            </a:extLst>
          </p:cNvPr>
          <p:cNvSpPr/>
          <p:nvPr/>
        </p:nvSpPr>
        <p:spPr>
          <a:xfrm>
            <a:off x="1856914" y="1910179"/>
            <a:ext cx="1704512" cy="53266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 1</a:t>
            </a:r>
            <a:br>
              <a:rPr lang="en-US" dirty="0"/>
            </a:br>
            <a:r>
              <a:rPr lang="en-US" dirty="0"/>
              <a:t>(address)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FA7F1-306F-492B-8BCD-D9C81CF2BC07}"/>
              </a:ext>
            </a:extLst>
          </p:cNvPr>
          <p:cNvSpPr/>
          <p:nvPr/>
        </p:nvSpPr>
        <p:spPr>
          <a:xfrm>
            <a:off x="5320685" y="1910179"/>
            <a:ext cx="1704512" cy="5326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 2</a:t>
            </a:r>
            <a:br>
              <a:rPr lang="en-US" dirty="0"/>
            </a:br>
            <a:r>
              <a:rPr lang="en-US" dirty="0"/>
              <a:t>(address)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3AE7D-1114-45A0-AC31-9586EB724340}"/>
              </a:ext>
            </a:extLst>
          </p:cNvPr>
          <p:cNvSpPr/>
          <p:nvPr/>
        </p:nvSpPr>
        <p:spPr>
          <a:xfrm>
            <a:off x="1192569" y="3429000"/>
            <a:ext cx="1704512" cy="25367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Children 1</a:t>
            </a:r>
          </a:p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- ETH Address</a:t>
            </a:r>
          </a:p>
          <a:p>
            <a:r>
              <a:rPr lang="en-US" dirty="0"/>
              <a:t>- Name</a:t>
            </a:r>
          </a:p>
          <a:p>
            <a:r>
              <a:rPr lang="en-US" dirty="0"/>
              <a:t>- Home Address</a:t>
            </a:r>
          </a:p>
          <a:p>
            <a:r>
              <a:rPr lang="en-US" dirty="0"/>
              <a:t>- Age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A8FEA9-AA6B-4C61-8D09-2AE38B64D6ED}"/>
              </a:ext>
            </a:extLst>
          </p:cNvPr>
          <p:cNvSpPr/>
          <p:nvPr/>
        </p:nvSpPr>
        <p:spPr>
          <a:xfrm>
            <a:off x="3058359" y="3429000"/>
            <a:ext cx="1704512" cy="25367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Children 2</a:t>
            </a:r>
          </a:p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- ETH Address</a:t>
            </a:r>
          </a:p>
          <a:p>
            <a:r>
              <a:rPr lang="en-US" dirty="0"/>
              <a:t>- Name</a:t>
            </a:r>
          </a:p>
          <a:p>
            <a:r>
              <a:rPr lang="en-US" dirty="0"/>
              <a:t>- Home Address</a:t>
            </a:r>
          </a:p>
          <a:p>
            <a:r>
              <a:rPr lang="en-US" dirty="0"/>
              <a:t>- Age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FA65ED-2727-42EA-B291-A31EBCCAAC0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709170" y="887767"/>
            <a:ext cx="2031507" cy="102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11065B-7FCA-46D1-9780-1F9630B560A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740677" y="887767"/>
            <a:ext cx="1432264" cy="102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5EB31-8A88-4626-B900-3C509F98551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44825" y="2442839"/>
            <a:ext cx="664345" cy="98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71C61F-C06C-4259-9B80-970D11B08ED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09170" y="2442839"/>
            <a:ext cx="1201445" cy="98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1E5D52E-A1D7-4B29-886A-89AAA1281701}"/>
              </a:ext>
            </a:extLst>
          </p:cNvPr>
          <p:cNvSpPr/>
          <p:nvPr/>
        </p:nvSpPr>
        <p:spPr>
          <a:xfrm>
            <a:off x="5592933" y="3429000"/>
            <a:ext cx="1704512" cy="25367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Children 1</a:t>
            </a:r>
          </a:p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- ETH Address</a:t>
            </a:r>
          </a:p>
          <a:p>
            <a:r>
              <a:rPr lang="en-US" dirty="0"/>
              <a:t>- Name</a:t>
            </a:r>
          </a:p>
          <a:p>
            <a:r>
              <a:rPr lang="en-US" dirty="0"/>
              <a:t>- Home Address</a:t>
            </a:r>
          </a:p>
          <a:p>
            <a:r>
              <a:rPr lang="en-US" dirty="0"/>
              <a:t>- Age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B8DCBC-2698-4F8F-8A6C-0574DE30B4A6}"/>
              </a:ext>
            </a:extLst>
          </p:cNvPr>
          <p:cNvSpPr/>
          <p:nvPr/>
        </p:nvSpPr>
        <p:spPr>
          <a:xfrm>
            <a:off x="7458723" y="3429000"/>
            <a:ext cx="1704512" cy="25367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Children 2</a:t>
            </a:r>
          </a:p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- ETH Address</a:t>
            </a:r>
          </a:p>
          <a:p>
            <a:r>
              <a:rPr lang="en-US" dirty="0"/>
              <a:t>- Name</a:t>
            </a:r>
          </a:p>
          <a:p>
            <a:r>
              <a:rPr lang="en-US" dirty="0"/>
              <a:t>- Home Address</a:t>
            </a:r>
          </a:p>
          <a:p>
            <a:r>
              <a:rPr lang="en-US" dirty="0"/>
              <a:t>- Age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C7B960-6186-4506-B910-F66901FD22E2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6172941" y="2442839"/>
            <a:ext cx="272248" cy="98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6A09BC-6F99-465C-9487-17F024923A0E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6172941" y="2442839"/>
            <a:ext cx="2138038" cy="98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2</cp:revision>
  <dcterms:created xsi:type="dcterms:W3CDTF">2021-09-15T07:32:14Z</dcterms:created>
  <dcterms:modified xsi:type="dcterms:W3CDTF">2021-09-15T07:38:12Z</dcterms:modified>
</cp:coreProperties>
</file>