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D6F1-9FD3-4332-AC12-58FA7FA2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BDEA-3958-4AEB-B346-D45E4FD5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779E-CD86-4A87-B677-4A4DC484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A0F5-991E-4C45-8EF7-35FFA3D2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1550-5B20-4163-BC94-F171C6B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B469-B29B-457F-B982-E9E7E52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4B54D-D0D7-4F15-A08D-CC4E3E69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2D9A-0CB6-4A65-BF37-B6F70515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93AA-63BD-46C4-A712-3F43DD87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6DD1-40E7-4B6F-9BE2-6D18C28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12F76-88C1-4EE1-8588-F52C87BCE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B923-5BBF-4B85-BC60-304ADF64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5DED-346B-4152-8C9E-4B84FFAB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B882-8D8E-4BB2-9661-45D38D4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0840-151E-40E8-AE76-78D8B2EE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2AE-34CD-4F58-AD45-54FB3A78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0A3F-876E-40F4-B93D-3C4667CF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594-5AC8-4167-B9BD-EAAE060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128-FC04-41BB-A998-7B05799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7ED7-E442-4532-8B2C-F9121CA5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6206-2729-41F0-ACA7-C580894E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C1D9-77FD-4F0D-8223-A520742B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28B2-2B5C-478B-A2F3-2AF9873D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854F-D7A7-442C-8F0B-D7691F1F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E683-22FB-4CCA-9854-99570096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D7AC-2296-4024-BCD4-496D4E9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989-AC2C-4C2D-8B31-E17617320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F596-1387-4F67-A3B5-19E5D150B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740D1-2D9E-47C0-9648-843C3A3A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8127-6200-4D49-847A-D661163F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91FB-F3A6-42E7-AEE8-8748D9C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A52-7593-48B9-A04C-E6F2D22B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A41E-DC09-40BB-B4E0-63548D9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7F3FC-1807-4A34-8304-AFFDBC2A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3D45A-65D8-42CB-A8B1-4C4DDFA7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1DD30-86A1-43DE-A36F-6A2B88B1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A942F-2DFB-48A4-93D1-0FD1B427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32F02-DDA1-4FC5-9714-973CF5DC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6FFDE-DDF7-4728-8455-C8AB941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5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697-F02B-42D1-A163-3223E3E0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7FC8F-2C22-4EFE-872B-AE8649B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A0B51-C358-4199-8B0E-92EE1BC4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77261-9E3B-4EA7-9102-963F965C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07887-612D-46CC-8787-FAE3C40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9DCCC-5021-4AD5-88FD-F7F948B6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78F1-3128-4774-A918-A0222134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773-D8D6-43CE-82D0-2DAFE734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4D24-C3C8-414A-803F-916E7924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78DD4-41A1-4EF0-9E8C-4E943620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DA4C-E4EA-4121-9EA3-08D35D07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CE09-5E95-4485-8369-71C7BF09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5A28-3399-4D65-91D1-C8F1DFC1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4024-97CF-4D2D-AE2E-298E9D8E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DBA94-C9FC-4538-A705-CB05D156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6DBB-439E-4DB3-ABF0-01CDE3F9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4FC3-05B1-402F-8EE2-BC0F6194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5632-8A1D-42DA-9F69-2EE72916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8823-0E90-4287-9FC9-440FCE7B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6D9E2-337E-43C5-AE14-9383260B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20B7-F6F3-4BFA-8355-26389C7E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00FE-99EE-4D62-A928-7266128F5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8FF7-BB3D-4718-94AB-DB0AD0AE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B820-1816-4BFE-9229-B5DB67BD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CACFD-2014-47E0-A148-BD45F4D6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4" y="1302609"/>
            <a:ext cx="7810500" cy="29527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20187-F779-491B-A717-C3D61A927DB3}"/>
              </a:ext>
            </a:extLst>
          </p:cNvPr>
          <p:cNvSpPr/>
          <p:nvPr/>
        </p:nvSpPr>
        <p:spPr>
          <a:xfrm>
            <a:off x="8237764" y="1293278"/>
            <a:ext cx="3677428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thereum brand assets | ethereum.org">
            <a:extLst>
              <a:ext uri="{FF2B5EF4-FFF2-40B4-BE49-F238E27FC236}">
                <a16:creationId xmlns:a16="http://schemas.microsoft.com/office/drawing/2014/main" id="{5B6C1E14-C6D3-4143-A41D-A35097EC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39" y="1720567"/>
            <a:ext cx="1364732" cy="211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E7408-A73B-4362-92D7-8A338D8D26CE}"/>
              </a:ext>
            </a:extLst>
          </p:cNvPr>
          <p:cNvSpPr txBox="1"/>
          <p:nvPr/>
        </p:nvSpPr>
        <p:spPr>
          <a:xfrm>
            <a:off x="6840246" y="1896204"/>
            <a:ext cx="2379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eth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16D5D-75BE-4455-BA9B-6E4B594CD552}"/>
              </a:ext>
            </a:extLst>
          </p:cNvPr>
          <p:cNvSpPr txBox="1"/>
          <p:nvPr/>
        </p:nvSpPr>
        <p:spPr>
          <a:xfrm>
            <a:off x="6316824" y="2500605"/>
            <a:ext cx="410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&amp;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3E072-4B03-4F81-9FE5-D51A6D85E524}"/>
              </a:ext>
            </a:extLst>
          </p:cNvPr>
          <p:cNvSpPr/>
          <p:nvPr/>
        </p:nvSpPr>
        <p:spPr>
          <a:xfrm>
            <a:off x="427264" y="1302609"/>
            <a:ext cx="11487928" cy="2952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A75465-9806-4B5C-8366-F16A06D2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18" y="1936658"/>
            <a:ext cx="4652856" cy="2523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7210C5-CAC3-40D4-B5FE-48610A71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6" y="1936658"/>
            <a:ext cx="6459289" cy="2737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E15BF-2DE7-483A-8A38-1E0658A1ED71}"/>
              </a:ext>
            </a:extLst>
          </p:cNvPr>
          <p:cNvSpPr txBox="1"/>
          <p:nvPr/>
        </p:nvSpPr>
        <p:spPr>
          <a:xfrm>
            <a:off x="3071995" y="1936658"/>
            <a:ext cx="81915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EOSIO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6C181-E710-4A62-A739-A330C69C3CAA}"/>
              </a:ext>
            </a:extLst>
          </p:cNvPr>
          <p:cNvSpPr txBox="1"/>
          <p:nvPr/>
        </p:nvSpPr>
        <p:spPr>
          <a:xfrm>
            <a:off x="9472804" y="1936658"/>
            <a:ext cx="81915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273366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68F90-2086-4F89-8C2F-95D5113F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7" y="1936073"/>
            <a:ext cx="5619565" cy="29858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3DAC26-4B1D-4FF1-8563-596E1DAB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71" y="1936073"/>
            <a:ext cx="5340276" cy="2775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E15BF-2DE7-483A-8A38-1E0658A1ED71}"/>
              </a:ext>
            </a:extLst>
          </p:cNvPr>
          <p:cNvSpPr txBox="1"/>
          <p:nvPr/>
        </p:nvSpPr>
        <p:spPr>
          <a:xfrm>
            <a:off x="2786245" y="1936658"/>
            <a:ext cx="81915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EOSIO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6C181-E710-4A62-A739-A330C69C3CAA}"/>
              </a:ext>
            </a:extLst>
          </p:cNvPr>
          <p:cNvSpPr txBox="1"/>
          <p:nvPr/>
        </p:nvSpPr>
        <p:spPr>
          <a:xfrm>
            <a:off x="8777478" y="1936658"/>
            <a:ext cx="81915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54DB9-326F-405B-B4BD-34C198975A70}"/>
              </a:ext>
            </a:extLst>
          </p:cNvPr>
          <p:cNvSpPr txBox="1"/>
          <p:nvPr/>
        </p:nvSpPr>
        <p:spPr>
          <a:xfrm>
            <a:off x="1003259" y="828675"/>
            <a:ext cx="50927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EOSIO Blockchain account name must be of 12 chars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BEF7EB-E086-42D1-9E6F-E0132BB5BF61}"/>
              </a:ext>
            </a:extLst>
          </p:cNvPr>
          <p:cNvCxnSpPr>
            <a:cxnSpLocks/>
          </p:cNvCxnSpPr>
          <p:nvPr/>
        </p:nvCxnSpPr>
        <p:spPr>
          <a:xfrm flipV="1">
            <a:off x="1859700" y="1198007"/>
            <a:ext cx="1336119" cy="14916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33B3EB-6845-47E0-9376-3C6454F4CB35}"/>
              </a:ext>
            </a:extLst>
          </p:cNvPr>
          <p:cNvSpPr txBox="1"/>
          <p:nvPr/>
        </p:nvSpPr>
        <p:spPr>
          <a:xfrm>
            <a:off x="386037" y="1566741"/>
            <a:ext cx="195262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car111111111.cpp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57FD5-2C8B-41E8-8D5B-8A3087CDB249}"/>
              </a:ext>
            </a:extLst>
          </p:cNvPr>
          <p:cNvSpPr txBox="1"/>
          <p:nvPr/>
        </p:nvSpPr>
        <p:spPr>
          <a:xfrm>
            <a:off x="6636871" y="1566741"/>
            <a:ext cx="98312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Car.sol</a:t>
            </a:r>
          </a:p>
        </p:txBody>
      </p:sp>
    </p:spTree>
    <p:extLst>
      <p:ext uri="{BB962C8B-B14F-4D97-AF65-F5344CB8AC3E}">
        <p14:creationId xmlns:p14="http://schemas.microsoft.com/office/powerpoint/2010/main" val="28296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2216-6346-4140-91E5-F0E24F43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#eosio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#eos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#wax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#telos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#eth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#polygonmatic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#bsc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#cryptojobs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#blockchainjobs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#blockchaintechnology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#smartcontracts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#ethereum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#cryptocurrency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#bitcoin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#medium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23FD1-6043-43AB-BAE7-C4F91D94496D}"/>
              </a:ext>
            </a:extLst>
          </p:cNvPr>
          <p:cNvSpPr txBox="1"/>
          <p:nvPr/>
        </p:nvSpPr>
        <p:spPr>
          <a:xfrm>
            <a:off x="30480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EOSIO - 21BBD3</a:t>
            </a:r>
          </a:p>
          <a:p>
            <a:r>
              <a:rPr lang="en-US" dirty="0"/>
              <a:t>ETH - 21BBD3</a:t>
            </a:r>
          </a:p>
        </p:txBody>
      </p:sp>
    </p:spTree>
    <p:extLst>
      <p:ext uri="{BB962C8B-B14F-4D97-AF65-F5344CB8AC3E}">
        <p14:creationId xmlns:p14="http://schemas.microsoft.com/office/powerpoint/2010/main" val="426162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Song Std L</vt:lpstr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18</cp:revision>
  <dcterms:created xsi:type="dcterms:W3CDTF">2021-06-29T06:04:08Z</dcterms:created>
  <dcterms:modified xsi:type="dcterms:W3CDTF">2021-06-29T16:47:35Z</dcterms:modified>
</cp:coreProperties>
</file>