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handoutMasterIdLst>
    <p:handoutMasterId r:id="rId9"/>
  </p:handoutMasterIdLst>
  <p:sldIdLst>
    <p:sldId id="256" r:id="rId5"/>
    <p:sldId id="257" r:id="rId6"/>
    <p:sldId id="258" r:id="rId7"/>
    <p:sldId id="259" r:id="rId8"/>
  </p:sldIdLst>
  <p:sldSz cx="6858000" cy="9144000" type="letter"/>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hijit roy" initials="ar" lastIdx="1" clrIdx="0">
    <p:extLst>
      <p:ext uri="{19B8F6BF-5375-455C-9EA6-DF929625EA0E}">
        <p15:presenceInfo xmlns:p15="http://schemas.microsoft.com/office/powerpoint/2012/main" userId="3cc88bf99e11e7a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BAB0B"/>
    <a:srgbClr val="C46200"/>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230" autoAdjust="0"/>
    <p:restoredTop sz="94660"/>
  </p:normalViewPr>
  <p:slideViewPr>
    <p:cSldViewPr snapToGrid="0">
      <p:cViewPr>
        <p:scale>
          <a:sx n="75" d="100"/>
          <a:sy n="75" d="100"/>
        </p:scale>
        <p:origin x="2501" y="-389"/>
      </p:cViewPr>
      <p:guideLst>
        <p:guide orient="horz" pos="2880"/>
        <p:guide pos="2160"/>
      </p:guideLst>
    </p:cSldViewPr>
  </p:slideViewPr>
  <p:notesTextViewPr>
    <p:cViewPr>
      <p:scale>
        <a:sx n="3" d="2"/>
        <a:sy n="3" d="2"/>
      </p:scale>
      <p:origin x="0" y="0"/>
    </p:cViewPr>
  </p:notesTextViewPr>
  <p:notesViewPr>
    <p:cSldViewPr snapToGrid="0">
      <p:cViewPr varScale="1">
        <p:scale>
          <a:sx n="60" d="100"/>
          <a:sy n="60" d="100"/>
        </p:scale>
        <p:origin x="893"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75B8B09-96B4-42B6-BBA5-CD52F33A21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F7A1D75-31CA-40EC-B32C-88BC017FB68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26DA7F-2AB4-430D-8B2A-97731DDF23A1}" type="datetimeFigureOut">
              <a:rPr lang="en-US" smtClean="0"/>
              <a:pPr/>
              <a:t>16-Aug-21</a:t>
            </a:fld>
            <a:endParaRPr lang="en-US" dirty="0"/>
          </a:p>
        </p:txBody>
      </p:sp>
      <p:sp>
        <p:nvSpPr>
          <p:cNvPr id="4" name="Footer Placeholder 3">
            <a:extLst>
              <a:ext uri="{FF2B5EF4-FFF2-40B4-BE49-F238E27FC236}">
                <a16:creationId xmlns:a16="http://schemas.microsoft.com/office/drawing/2014/main" id="{01777EBB-0582-4473-AD83-4F4CB19727B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2A34692-2682-4BB1-95AB-1EDD3CCDE4E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12AD1E-28AA-43B8-A3D8-C3F540DD2C05}" type="slidenum">
              <a:rPr lang="en-US" smtClean="0"/>
              <a:pPr/>
              <a:t>‹#›</a:t>
            </a:fld>
            <a:endParaRPr lang="en-US" dirty="0"/>
          </a:p>
        </p:txBody>
      </p:sp>
    </p:spTree>
    <p:extLst>
      <p:ext uri="{BB962C8B-B14F-4D97-AF65-F5344CB8AC3E}">
        <p14:creationId xmlns:p14="http://schemas.microsoft.com/office/powerpoint/2010/main" val="131479904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sume - Abhijit Roy">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1734F95E-743F-4147-A98F-612A33549353}"/>
              </a:ext>
            </a:extLst>
          </p:cNvPr>
          <p:cNvSpPr/>
          <p:nvPr userDrawn="1"/>
        </p:nvSpPr>
        <p:spPr>
          <a:xfrm>
            <a:off x="1681200" y="3742525"/>
            <a:ext cx="5176800" cy="2629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915F3F3A-D617-478B-B4A2-C0F71EEAA703}"/>
              </a:ext>
            </a:extLst>
          </p:cNvPr>
          <p:cNvSpPr/>
          <p:nvPr userDrawn="1"/>
        </p:nvSpPr>
        <p:spPr>
          <a:xfrm>
            <a:off x="1681200" y="1475904"/>
            <a:ext cx="5176800" cy="226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98A83A02-12A8-4C69-A2FA-F25F498B67BB}"/>
              </a:ext>
            </a:extLst>
          </p:cNvPr>
          <p:cNvSpPr/>
          <p:nvPr userDrawn="1"/>
        </p:nvSpPr>
        <p:spPr>
          <a:xfrm>
            <a:off x="1681200" y="6370409"/>
            <a:ext cx="5176800" cy="277359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FDD42C35-82F9-4853-AB66-D1BF0AE26D35}"/>
              </a:ext>
            </a:extLst>
          </p:cNvPr>
          <p:cNvSpPr/>
          <p:nvPr userDrawn="1"/>
        </p:nvSpPr>
        <p:spPr>
          <a:xfrm>
            <a:off x="0" y="1475905"/>
            <a:ext cx="1681200" cy="226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615B0561-816F-426F-878B-2F2086184F9A}"/>
              </a:ext>
            </a:extLst>
          </p:cNvPr>
          <p:cNvSpPr/>
          <p:nvPr userDrawn="1"/>
        </p:nvSpPr>
        <p:spPr>
          <a:xfrm>
            <a:off x="0" y="3742525"/>
            <a:ext cx="1681200" cy="26280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55730FB0-2145-43C2-BBD1-3A76631F074B}"/>
              </a:ext>
            </a:extLst>
          </p:cNvPr>
          <p:cNvSpPr/>
          <p:nvPr userDrawn="1"/>
        </p:nvSpPr>
        <p:spPr>
          <a:xfrm>
            <a:off x="0" y="6370409"/>
            <a:ext cx="1681200" cy="18173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2853919-AF17-4412-9D86-099D826A9AFF}"/>
              </a:ext>
            </a:extLst>
          </p:cNvPr>
          <p:cNvSpPr/>
          <p:nvPr userDrawn="1"/>
        </p:nvSpPr>
        <p:spPr>
          <a:xfrm>
            <a:off x="1681200" y="0"/>
            <a:ext cx="5176800" cy="147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8CD27A-B7F3-4461-997E-F5B5DD857C1D}"/>
              </a:ext>
            </a:extLst>
          </p:cNvPr>
          <p:cNvSpPr>
            <a:spLocks noGrp="1"/>
          </p:cNvSpPr>
          <p:nvPr>
            <p:ph type="ctrTitle" hasCustomPrompt="1"/>
          </p:nvPr>
        </p:nvSpPr>
        <p:spPr>
          <a:xfrm>
            <a:off x="1909127" y="187690"/>
            <a:ext cx="3986213" cy="597381"/>
          </a:xfrm>
        </p:spPr>
        <p:txBody>
          <a:bodyPr anchor="b">
            <a:normAutofit/>
          </a:bodyPr>
          <a:lstStyle>
            <a:lvl1pPr algn="l">
              <a:defRPr sz="3000" spc="-80" baseline="0">
                <a:solidFill>
                  <a:schemeClr val="bg1"/>
                </a:solidFill>
                <a:latin typeface="+mj-lt"/>
              </a:defRPr>
            </a:lvl1pPr>
          </a:lstStyle>
          <a:p>
            <a:r>
              <a:rPr lang="en-US" dirty="0"/>
              <a:t>R</a:t>
            </a:r>
          </a:p>
        </p:txBody>
      </p:sp>
      <p:sp>
        <p:nvSpPr>
          <p:cNvPr id="7" name="Rectangle 6">
            <a:extLst>
              <a:ext uri="{FF2B5EF4-FFF2-40B4-BE49-F238E27FC236}">
                <a16:creationId xmlns:a16="http://schemas.microsoft.com/office/drawing/2014/main" id="{6FC15E1F-BDB1-4518-BEB3-21BE6385A68F}"/>
              </a:ext>
            </a:extLst>
          </p:cNvPr>
          <p:cNvSpPr/>
          <p:nvPr userDrawn="1"/>
        </p:nvSpPr>
        <p:spPr>
          <a:xfrm>
            <a:off x="0" y="-1"/>
            <a:ext cx="1681200" cy="147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Picture Placeholder 9">
            <a:extLst>
              <a:ext uri="{FF2B5EF4-FFF2-40B4-BE49-F238E27FC236}">
                <a16:creationId xmlns:a16="http://schemas.microsoft.com/office/drawing/2014/main" id="{77D99E98-76BB-4ED5-B28D-5A0E4E893E6A}"/>
              </a:ext>
            </a:extLst>
          </p:cNvPr>
          <p:cNvSpPr>
            <a:spLocks noGrp="1"/>
          </p:cNvSpPr>
          <p:nvPr>
            <p:ph type="pic" sz="quarter" idx="13" hasCustomPrompt="1"/>
          </p:nvPr>
        </p:nvSpPr>
        <p:spPr>
          <a:xfrm>
            <a:off x="318600" y="238609"/>
            <a:ext cx="1044000" cy="1044000"/>
          </a:xfrm>
          <a:prstGeom prst="ellipse">
            <a:avLst/>
          </a:prstGeom>
          <a:ln w="12700">
            <a:solidFill>
              <a:schemeClr val="bg1"/>
            </a:solidFill>
          </a:ln>
        </p:spPr>
        <p:txBody>
          <a:bodyPr anchor="ctr" anchorCtr="0">
            <a:normAutofit/>
          </a:bodyPr>
          <a:lstStyle>
            <a:lvl1pPr marL="0" indent="0" algn="ctr">
              <a:buNone/>
              <a:defRPr sz="1000"/>
            </a:lvl1pPr>
          </a:lstStyle>
          <a:p>
            <a:r>
              <a:rPr lang="en-US" dirty="0"/>
              <a:t>Insert your photo</a:t>
            </a:r>
          </a:p>
        </p:txBody>
      </p:sp>
      <p:sp>
        <p:nvSpPr>
          <p:cNvPr id="3" name="Subtitle 2">
            <a:extLst>
              <a:ext uri="{FF2B5EF4-FFF2-40B4-BE49-F238E27FC236}">
                <a16:creationId xmlns:a16="http://schemas.microsoft.com/office/drawing/2014/main" id="{FA84A0A0-C190-444E-9CFC-CDE6C8211F4F}"/>
              </a:ext>
            </a:extLst>
          </p:cNvPr>
          <p:cNvSpPr>
            <a:spLocks noGrp="1"/>
          </p:cNvSpPr>
          <p:nvPr>
            <p:ph type="subTitle" idx="1" hasCustomPrompt="1"/>
          </p:nvPr>
        </p:nvSpPr>
        <p:spPr>
          <a:xfrm>
            <a:off x="2328444" y="755312"/>
            <a:ext cx="1482566" cy="498592"/>
          </a:xfrm>
        </p:spPr>
        <p:txBody>
          <a:bodyPr/>
          <a:lstStyle>
            <a:lvl1pPr marL="0" indent="0" algn="l">
              <a:lnSpc>
                <a:spcPts val="1600"/>
              </a:lnSpc>
              <a:spcBef>
                <a:spcPts val="0"/>
              </a:spcBef>
              <a:buNone/>
              <a:defRPr sz="1400">
                <a:solidFill>
                  <a:schemeClr val="bg1">
                    <a:lumMod val="6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dirty="0"/>
              <a:t>Web Designer,</a:t>
            </a:r>
          </a:p>
          <a:p>
            <a:r>
              <a:rPr lang="en-US" dirty="0"/>
              <a:t>Developer</a:t>
            </a:r>
          </a:p>
        </p:txBody>
      </p:sp>
      <p:sp>
        <p:nvSpPr>
          <p:cNvPr id="21" name="Text Placeholder 20">
            <a:extLst>
              <a:ext uri="{FF2B5EF4-FFF2-40B4-BE49-F238E27FC236}">
                <a16:creationId xmlns:a16="http://schemas.microsoft.com/office/drawing/2014/main" id="{F026E129-56E2-4548-908C-B4BB28C42722}"/>
              </a:ext>
            </a:extLst>
          </p:cNvPr>
          <p:cNvSpPr>
            <a:spLocks noGrp="1"/>
          </p:cNvSpPr>
          <p:nvPr>
            <p:ph type="body" sz="quarter" idx="14" hasCustomPrompt="1"/>
          </p:nvPr>
        </p:nvSpPr>
        <p:spPr>
          <a:xfrm>
            <a:off x="3889544" y="755879"/>
            <a:ext cx="1416050" cy="497955"/>
          </a:xfrm>
        </p:spPr>
        <p:txBody>
          <a:bodyPr>
            <a:noAutofit/>
          </a:bodyPr>
          <a:lstStyle>
            <a:lvl1pPr marL="0" indent="0" algn="l" defTabSz="514350" rtl="0" eaLnBrk="1" latinLnBrk="0" hangingPunct="1">
              <a:lnSpc>
                <a:spcPts val="1600"/>
              </a:lnSpc>
              <a:spcBef>
                <a:spcPts val="0"/>
              </a:spcBef>
              <a:buFont typeface="Arial" panose="020B0604020202020204" pitchFamily="34" charset="0"/>
              <a:buNone/>
              <a:defRPr lang="en-US" sz="1400" kern="1200" dirty="0" smtClean="0">
                <a:solidFill>
                  <a:schemeClr val="tx2"/>
                </a:solidFill>
                <a:latin typeface="+mn-lt"/>
                <a:ea typeface="+mn-ea"/>
                <a:cs typeface="+mn-cs"/>
              </a:defRPr>
            </a:lvl1pPr>
            <a:lvl2pPr marL="0" indent="0" algn="l" defTabSz="514350" rtl="0" eaLnBrk="1" latinLnBrk="0" hangingPunct="1">
              <a:lnSpc>
                <a:spcPct val="90000"/>
              </a:lnSpc>
              <a:spcBef>
                <a:spcPts val="0"/>
              </a:spcBef>
              <a:buFont typeface="Arial" panose="020B0604020202020204" pitchFamily="34" charset="0"/>
              <a:buNone/>
              <a:defRPr lang="en-US" sz="1350" kern="1200" dirty="0" smtClean="0">
                <a:solidFill>
                  <a:schemeClr val="bg1">
                    <a:lumMod val="65000"/>
                  </a:schemeClr>
                </a:solidFill>
                <a:latin typeface="+mn-lt"/>
                <a:ea typeface="+mn-ea"/>
                <a:cs typeface="+mn-cs"/>
              </a:defRPr>
            </a:lvl2pPr>
            <a:lvl3pPr marL="0" indent="0" algn="l" defTabSz="514350" rtl="0" eaLnBrk="1" latinLnBrk="0" hangingPunct="1">
              <a:lnSpc>
                <a:spcPct val="90000"/>
              </a:lnSpc>
              <a:spcBef>
                <a:spcPts val="0"/>
              </a:spcBef>
              <a:buFont typeface="Arial" panose="020B0604020202020204" pitchFamily="34" charset="0"/>
              <a:buNone/>
              <a:defRPr lang="en-US" sz="1350" kern="1200" dirty="0" smtClean="0">
                <a:solidFill>
                  <a:schemeClr val="bg1">
                    <a:lumMod val="65000"/>
                  </a:schemeClr>
                </a:solidFill>
                <a:latin typeface="+mn-lt"/>
                <a:ea typeface="+mn-ea"/>
                <a:cs typeface="+mn-cs"/>
              </a:defRPr>
            </a:lvl3pPr>
            <a:lvl4pPr marL="0" indent="0" algn="l" defTabSz="514350" rtl="0" eaLnBrk="1" latinLnBrk="0" hangingPunct="1">
              <a:lnSpc>
                <a:spcPct val="90000"/>
              </a:lnSpc>
              <a:spcBef>
                <a:spcPts val="0"/>
              </a:spcBef>
              <a:buFont typeface="Arial" panose="020B0604020202020204" pitchFamily="34" charset="0"/>
              <a:buNone/>
              <a:defRPr lang="en-US" sz="1350" kern="1200" dirty="0" smtClean="0">
                <a:solidFill>
                  <a:schemeClr val="bg1">
                    <a:lumMod val="65000"/>
                  </a:schemeClr>
                </a:solidFill>
                <a:latin typeface="+mn-lt"/>
                <a:ea typeface="+mn-ea"/>
                <a:cs typeface="+mn-cs"/>
              </a:defRPr>
            </a:lvl4pPr>
            <a:lvl5pPr marL="0" indent="0" algn="l" defTabSz="514350" rtl="0" eaLnBrk="1" latinLnBrk="0" hangingPunct="1">
              <a:lnSpc>
                <a:spcPct val="90000"/>
              </a:lnSpc>
              <a:spcBef>
                <a:spcPts val="0"/>
              </a:spcBef>
              <a:buFont typeface="Arial" panose="020B0604020202020204" pitchFamily="34" charset="0"/>
              <a:buNone/>
              <a:defRPr lang="en-US" sz="1350" kern="1200" dirty="0">
                <a:solidFill>
                  <a:schemeClr val="bg1">
                    <a:lumMod val="65000"/>
                  </a:schemeClr>
                </a:solidFill>
                <a:latin typeface="+mn-lt"/>
                <a:ea typeface="+mn-ea"/>
                <a:cs typeface="+mn-cs"/>
              </a:defRPr>
            </a:lvl5pPr>
          </a:lstStyle>
          <a:p>
            <a:pPr lvl="0"/>
            <a:r>
              <a:rPr lang="en-US" dirty="0"/>
              <a:t>Kansas City,</a:t>
            </a:r>
          </a:p>
          <a:p>
            <a:pPr lvl="0"/>
            <a:r>
              <a:rPr lang="en-US" dirty="0"/>
              <a:t>USA</a:t>
            </a:r>
          </a:p>
        </p:txBody>
      </p:sp>
      <p:sp>
        <p:nvSpPr>
          <p:cNvPr id="24" name="Text Placeholder 23">
            <a:extLst>
              <a:ext uri="{FF2B5EF4-FFF2-40B4-BE49-F238E27FC236}">
                <a16:creationId xmlns:a16="http://schemas.microsoft.com/office/drawing/2014/main" id="{3A9CCCCE-93E2-4268-A008-9F325EC18243}"/>
              </a:ext>
            </a:extLst>
          </p:cNvPr>
          <p:cNvSpPr>
            <a:spLocks noGrp="1"/>
          </p:cNvSpPr>
          <p:nvPr>
            <p:ph type="body" sz="quarter" idx="15" hasCustomPrompt="1"/>
          </p:nvPr>
        </p:nvSpPr>
        <p:spPr>
          <a:xfrm>
            <a:off x="2185835" y="1632298"/>
            <a:ext cx="1337835" cy="242888"/>
          </a:xfrm>
        </p:spPr>
        <p:txBody>
          <a:bodyPr>
            <a:noAutofit/>
          </a:bodyPr>
          <a:lstStyle>
            <a:lvl1pPr marL="0" indent="0">
              <a:buNone/>
              <a:defRPr sz="16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ABOUT ME</a:t>
            </a:r>
          </a:p>
        </p:txBody>
      </p:sp>
      <p:sp>
        <p:nvSpPr>
          <p:cNvPr id="26" name="Text Placeholder 25">
            <a:extLst>
              <a:ext uri="{FF2B5EF4-FFF2-40B4-BE49-F238E27FC236}">
                <a16:creationId xmlns:a16="http://schemas.microsoft.com/office/drawing/2014/main" id="{7ABDE617-9574-4A14-811F-5400A9923520}"/>
              </a:ext>
            </a:extLst>
          </p:cNvPr>
          <p:cNvSpPr>
            <a:spLocks noGrp="1"/>
          </p:cNvSpPr>
          <p:nvPr>
            <p:ph type="body" sz="quarter" idx="16" hasCustomPrompt="1"/>
          </p:nvPr>
        </p:nvSpPr>
        <p:spPr>
          <a:xfrm>
            <a:off x="1909127" y="1916087"/>
            <a:ext cx="2084387" cy="827088"/>
          </a:xfrm>
        </p:spPr>
        <p:txBody>
          <a:bodyPr>
            <a:noAutofit/>
          </a:bodyPr>
          <a:lstStyle>
            <a:lvl1pPr marL="0" indent="0">
              <a:lnSpc>
                <a:spcPts val="1200"/>
              </a:lnSpc>
              <a:spcBef>
                <a:spcPts val="0"/>
              </a:spcBef>
              <a:buNone/>
              <a:defRPr sz="900">
                <a:solidFill>
                  <a:schemeClr val="bg1">
                    <a:lumMod val="65000"/>
                  </a:schemeClr>
                </a:solidFill>
              </a:defRPr>
            </a:lvl1pPr>
          </a:lstStyle>
          <a:p>
            <a:pPr lvl="0"/>
            <a:r>
              <a:rPr lang="en-US" dirty="0"/>
              <a:t>Lorem ipsum dolor sit amet, consectetuer adipiscing elit. Maecenas porttitor congue massa. Fusce posuere, magna sed pulvinar </a:t>
            </a:r>
            <a:r>
              <a:rPr lang="en-US" dirty="0" err="1"/>
              <a:t>ultricies</a:t>
            </a:r>
            <a:endParaRPr lang="en-US" dirty="0"/>
          </a:p>
        </p:txBody>
      </p:sp>
      <p:sp>
        <p:nvSpPr>
          <p:cNvPr id="28" name="Text Placeholder 27">
            <a:extLst>
              <a:ext uri="{FF2B5EF4-FFF2-40B4-BE49-F238E27FC236}">
                <a16:creationId xmlns:a16="http://schemas.microsoft.com/office/drawing/2014/main" id="{1D008292-7770-4DAF-819C-B39ABABBEE24}"/>
              </a:ext>
            </a:extLst>
          </p:cNvPr>
          <p:cNvSpPr>
            <a:spLocks noGrp="1"/>
          </p:cNvSpPr>
          <p:nvPr>
            <p:ph type="body" sz="quarter" idx="17" hasCustomPrompt="1"/>
          </p:nvPr>
        </p:nvSpPr>
        <p:spPr>
          <a:xfrm>
            <a:off x="1905132" y="2781369"/>
            <a:ext cx="718493" cy="447145"/>
          </a:xfrm>
        </p:spPr>
        <p:txBody>
          <a:bodyPr>
            <a:noAutofit/>
          </a:bodyPr>
          <a:lstStyle>
            <a:lvl1pPr marL="0" indent="0">
              <a:buFont typeface="Arial" panose="020B0604020202020204" pitchFamily="34" charset="0"/>
              <a:buNone/>
              <a:defRPr sz="2500">
                <a:solidFill>
                  <a:schemeClr val="tx2"/>
                </a:solidFill>
                <a:latin typeface="+mj-lt"/>
              </a:defRPr>
            </a:lvl1pPr>
            <a:lvl2pPr>
              <a:defRPr sz="2500">
                <a:solidFill>
                  <a:schemeClr val="tx2"/>
                </a:solidFill>
                <a:latin typeface="+mj-lt"/>
              </a:defRPr>
            </a:lvl2pPr>
            <a:lvl3pPr>
              <a:defRPr sz="2500">
                <a:solidFill>
                  <a:schemeClr val="tx2"/>
                </a:solidFill>
                <a:latin typeface="+mj-lt"/>
              </a:defRPr>
            </a:lvl3pPr>
            <a:lvl4pPr>
              <a:defRPr sz="2500">
                <a:solidFill>
                  <a:schemeClr val="tx2"/>
                </a:solidFill>
                <a:latin typeface="+mj-lt"/>
              </a:defRPr>
            </a:lvl4pPr>
            <a:lvl5pPr>
              <a:defRPr sz="2500">
                <a:solidFill>
                  <a:schemeClr val="tx2"/>
                </a:solidFill>
                <a:latin typeface="+mj-lt"/>
              </a:defRPr>
            </a:lvl5pPr>
          </a:lstStyle>
          <a:p>
            <a:pPr lvl="0"/>
            <a:r>
              <a:rPr lang="en-US" dirty="0"/>
              <a:t>200</a:t>
            </a:r>
          </a:p>
        </p:txBody>
      </p:sp>
      <p:sp>
        <p:nvSpPr>
          <p:cNvPr id="29" name="Text Placeholder 27">
            <a:extLst>
              <a:ext uri="{FF2B5EF4-FFF2-40B4-BE49-F238E27FC236}">
                <a16:creationId xmlns:a16="http://schemas.microsoft.com/office/drawing/2014/main" id="{501B265C-5EB2-472B-91B5-BD4157F57830}"/>
              </a:ext>
            </a:extLst>
          </p:cNvPr>
          <p:cNvSpPr>
            <a:spLocks noGrp="1"/>
          </p:cNvSpPr>
          <p:nvPr>
            <p:ph type="body" sz="quarter" idx="18" hasCustomPrompt="1"/>
          </p:nvPr>
        </p:nvSpPr>
        <p:spPr>
          <a:xfrm>
            <a:off x="2621281" y="2774314"/>
            <a:ext cx="586153" cy="447145"/>
          </a:xfrm>
        </p:spPr>
        <p:txBody>
          <a:bodyPr>
            <a:noAutofit/>
          </a:bodyPr>
          <a:lstStyle>
            <a:lvl1pPr marL="0" indent="0">
              <a:buFont typeface="Arial" panose="020B0604020202020204" pitchFamily="34" charset="0"/>
              <a:buNone/>
              <a:defRPr sz="2500">
                <a:solidFill>
                  <a:schemeClr val="tx2"/>
                </a:solidFill>
                <a:latin typeface="+mj-lt"/>
              </a:defRPr>
            </a:lvl1pPr>
            <a:lvl2pPr>
              <a:defRPr sz="2500">
                <a:solidFill>
                  <a:schemeClr val="tx2"/>
                </a:solidFill>
                <a:latin typeface="+mj-lt"/>
              </a:defRPr>
            </a:lvl2pPr>
            <a:lvl3pPr>
              <a:defRPr sz="2500">
                <a:solidFill>
                  <a:schemeClr val="tx2"/>
                </a:solidFill>
                <a:latin typeface="+mj-lt"/>
              </a:defRPr>
            </a:lvl3pPr>
            <a:lvl4pPr>
              <a:defRPr sz="2500">
                <a:solidFill>
                  <a:schemeClr val="tx2"/>
                </a:solidFill>
                <a:latin typeface="+mj-lt"/>
              </a:defRPr>
            </a:lvl4pPr>
            <a:lvl5pPr>
              <a:defRPr sz="2500">
                <a:solidFill>
                  <a:schemeClr val="tx2"/>
                </a:solidFill>
                <a:latin typeface="+mj-lt"/>
              </a:defRPr>
            </a:lvl5pPr>
          </a:lstStyle>
          <a:p>
            <a:pPr lvl="0"/>
            <a:r>
              <a:rPr lang="en-US" dirty="0"/>
              <a:t>77</a:t>
            </a:r>
          </a:p>
        </p:txBody>
      </p:sp>
      <p:sp>
        <p:nvSpPr>
          <p:cNvPr id="30" name="Text Placeholder 27">
            <a:extLst>
              <a:ext uri="{FF2B5EF4-FFF2-40B4-BE49-F238E27FC236}">
                <a16:creationId xmlns:a16="http://schemas.microsoft.com/office/drawing/2014/main" id="{18CB412F-2342-43EA-9244-391F5036821B}"/>
              </a:ext>
            </a:extLst>
          </p:cNvPr>
          <p:cNvSpPr>
            <a:spLocks noGrp="1"/>
          </p:cNvSpPr>
          <p:nvPr>
            <p:ph type="body" sz="quarter" idx="19" hasCustomPrompt="1"/>
          </p:nvPr>
        </p:nvSpPr>
        <p:spPr>
          <a:xfrm>
            <a:off x="3200400" y="2772355"/>
            <a:ext cx="1026943" cy="447145"/>
          </a:xfrm>
        </p:spPr>
        <p:txBody>
          <a:bodyPr>
            <a:noAutofit/>
          </a:bodyPr>
          <a:lstStyle>
            <a:lvl1pPr marL="0" indent="0">
              <a:buFont typeface="Arial" panose="020B0604020202020204" pitchFamily="34" charset="0"/>
              <a:buNone/>
              <a:defRPr sz="2500">
                <a:solidFill>
                  <a:schemeClr val="tx2"/>
                </a:solidFill>
                <a:latin typeface="+mj-lt"/>
              </a:defRPr>
            </a:lvl1pPr>
            <a:lvl2pPr>
              <a:defRPr sz="2500">
                <a:solidFill>
                  <a:schemeClr val="tx2"/>
                </a:solidFill>
                <a:latin typeface="+mj-lt"/>
              </a:defRPr>
            </a:lvl2pPr>
            <a:lvl3pPr>
              <a:defRPr sz="2500">
                <a:solidFill>
                  <a:schemeClr val="tx2"/>
                </a:solidFill>
                <a:latin typeface="+mj-lt"/>
              </a:defRPr>
            </a:lvl3pPr>
            <a:lvl4pPr>
              <a:defRPr sz="2500">
                <a:solidFill>
                  <a:schemeClr val="tx2"/>
                </a:solidFill>
                <a:latin typeface="+mj-lt"/>
              </a:defRPr>
            </a:lvl4pPr>
            <a:lvl5pPr>
              <a:defRPr sz="2500">
                <a:solidFill>
                  <a:schemeClr val="tx2"/>
                </a:solidFill>
                <a:latin typeface="+mj-lt"/>
              </a:defRPr>
            </a:lvl5pPr>
          </a:lstStyle>
          <a:p>
            <a:pPr lvl="0"/>
            <a:r>
              <a:rPr lang="en-US" dirty="0"/>
              <a:t>100%</a:t>
            </a:r>
          </a:p>
        </p:txBody>
      </p:sp>
      <p:sp>
        <p:nvSpPr>
          <p:cNvPr id="32" name="Text Placeholder 23">
            <a:extLst>
              <a:ext uri="{FF2B5EF4-FFF2-40B4-BE49-F238E27FC236}">
                <a16:creationId xmlns:a16="http://schemas.microsoft.com/office/drawing/2014/main" id="{878165D7-579C-442D-AF8F-C27C40BAC074}"/>
              </a:ext>
            </a:extLst>
          </p:cNvPr>
          <p:cNvSpPr>
            <a:spLocks noGrp="1"/>
          </p:cNvSpPr>
          <p:nvPr>
            <p:ph type="body" sz="quarter" idx="20" hasCustomPrompt="1"/>
          </p:nvPr>
        </p:nvSpPr>
        <p:spPr>
          <a:xfrm>
            <a:off x="2181097" y="3913647"/>
            <a:ext cx="2041508" cy="242888"/>
          </a:xfrm>
        </p:spPr>
        <p:txBody>
          <a:bodyPr>
            <a:noAutofit/>
          </a:bodyPr>
          <a:lstStyle>
            <a:lvl1pPr marL="0" indent="0">
              <a:buNone/>
              <a:defRPr sz="16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CAREER TIMELINE</a:t>
            </a:r>
          </a:p>
        </p:txBody>
      </p:sp>
      <p:sp>
        <p:nvSpPr>
          <p:cNvPr id="34" name="Text Placeholder 23">
            <a:extLst>
              <a:ext uri="{FF2B5EF4-FFF2-40B4-BE49-F238E27FC236}">
                <a16:creationId xmlns:a16="http://schemas.microsoft.com/office/drawing/2014/main" id="{F5CD190C-8CC4-49AF-BA8D-F8B879E9CF0A}"/>
              </a:ext>
            </a:extLst>
          </p:cNvPr>
          <p:cNvSpPr>
            <a:spLocks noGrp="1"/>
          </p:cNvSpPr>
          <p:nvPr>
            <p:ph type="body" sz="quarter" idx="21" hasCustomPrompt="1"/>
          </p:nvPr>
        </p:nvSpPr>
        <p:spPr>
          <a:xfrm>
            <a:off x="4675425" y="1632298"/>
            <a:ext cx="1472155" cy="242888"/>
          </a:xfrm>
        </p:spPr>
        <p:txBody>
          <a:bodyPr>
            <a:noAutofit/>
          </a:bodyPr>
          <a:lstStyle>
            <a:lvl1pPr marL="0" indent="0">
              <a:buNone/>
              <a:defRPr sz="16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EDUCATION</a:t>
            </a:r>
          </a:p>
        </p:txBody>
      </p:sp>
      <p:sp>
        <p:nvSpPr>
          <p:cNvPr id="35" name="Text Placeholder 25">
            <a:extLst>
              <a:ext uri="{FF2B5EF4-FFF2-40B4-BE49-F238E27FC236}">
                <a16:creationId xmlns:a16="http://schemas.microsoft.com/office/drawing/2014/main" id="{E9219B4B-AEF7-4506-9ACF-CFAF003F313F}"/>
              </a:ext>
            </a:extLst>
          </p:cNvPr>
          <p:cNvSpPr>
            <a:spLocks noGrp="1"/>
          </p:cNvSpPr>
          <p:nvPr>
            <p:ph type="body" sz="quarter" idx="22" hasCustomPrompt="1"/>
          </p:nvPr>
        </p:nvSpPr>
        <p:spPr>
          <a:xfrm>
            <a:off x="1905132" y="3122286"/>
            <a:ext cx="716149" cy="416638"/>
          </a:xfrm>
        </p:spPr>
        <p:txBody>
          <a:bodyPr>
            <a:noAutofit/>
          </a:bodyPr>
          <a:lstStyle>
            <a:lvl1pPr marL="0" indent="0">
              <a:lnSpc>
                <a:spcPts val="1200"/>
              </a:lnSpc>
              <a:spcBef>
                <a:spcPts val="0"/>
              </a:spcBef>
              <a:buNone/>
              <a:defRPr sz="900">
                <a:solidFill>
                  <a:schemeClr val="bg1">
                    <a:lumMod val="65000"/>
                  </a:schemeClr>
                </a:solidFill>
              </a:defRPr>
            </a:lvl1pPr>
          </a:lstStyle>
          <a:p>
            <a:pPr lvl="0"/>
            <a:r>
              <a:rPr lang="en-US" dirty="0"/>
              <a:t>Websites</a:t>
            </a:r>
            <a:br>
              <a:rPr lang="en-US" dirty="0"/>
            </a:br>
            <a:r>
              <a:rPr lang="en-US" dirty="0"/>
              <a:t>Created</a:t>
            </a:r>
          </a:p>
        </p:txBody>
      </p:sp>
      <p:sp>
        <p:nvSpPr>
          <p:cNvPr id="36" name="Text Placeholder 25">
            <a:extLst>
              <a:ext uri="{FF2B5EF4-FFF2-40B4-BE49-F238E27FC236}">
                <a16:creationId xmlns:a16="http://schemas.microsoft.com/office/drawing/2014/main" id="{8974CE11-E247-44F8-8AC4-B2AC2C113B07}"/>
              </a:ext>
            </a:extLst>
          </p:cNvPr>
          <p:cNvSpPr>
            <a:spLocks noGrp="1"/>
          </p:cNvSpPr>
          <p:nvPr>
            <p:ph type="body" sz="quarter" idx="23" hasCustomPrompt="1"/>
          </p:nvPr>
        </p:nvSpPr>
        <p:spPr>
          <a:xfrm>
            <a:off x="2636281" y="3127875"/>
            <a:ext cx="586153" cy="416638"/>
          </a:xfrm>
        </p:spPr>
        <p:txBody>
          <a:bodyPr>
            <a:noAutofit/>
          </a:bodyPr>
          <a:lstStyle>
            <a:lvl1pPr marL="0" indent="0">
              <a:lnSpc>
                <a:spcPts val="1200"/>
              </a:lnSpc>
              <a:spcBef>
                <a:spcPts val="0"/>
              </a:spcBef>
              <a:buNone/>
              <a:defRPr sz="900">
                <a:solidFill>
                  <a:schemeClr val="bg1">
                    <a:lumMod val="65000"/>
                  </a:schemeClr>
                </a:solidFill>
              </a:defRPr>
            </a:lvl1pPr>
          </a:lstStyle>
          <a:p>
            <a:pPr lvl="0"/>
            <a:r>
              <a:rPr lang="en-US" dirty="0"/>
              <a:t>Apps</a:t>
            </a:r>
            <a:br>
              <a:rPr lang="en-US" dirty="0"/>
            </a:br>
            <a:r>
              <a:rPr lang="en-US" dirty="0"/>
              <a:t>Created</a:t>
            </a:r>
          </a:p>
        </p:txBody>
      </p:sp>
      <p:sp>
        <p:nvSpPr>
          <p:cNvPr id="37" name="Text Placeholder 25">
            <a:extLst>
              <a:ext uri="{FF2B5EF4-FFF2-40B4-BE49-F238E27FC236}">
                <a16:creationId xmlns:a16="http://schemas.microsoft.com/office/drawing/2014/main" id="{D29EC1A9-D87F-4AAC-B42B-5640A131052F}"/>
              </a:ext>
            </a:extLst>
          </p:cNvPr>
          <p:cNvSpPr>
            <a:spLocks noGrp="1"/>
          </p:cNvSpPr>
          <p:nvPr>
            <p:ph type="body" sz="quarter" idx="24" hasCustomPrompt="1"/>
          </p:nvPr>
        </p:nvSpPr>
        <p:spPr>
          <a:xfrm>
            <a:off x="3235090" y="3129664"/>
            <a:ext cx="992253" cy="416638"/>
          </a:xfrm>
        </p:spPr>
        <p:txBody>
          <a:bodyPr>
            <a:noAutofit/>
          </a:bodyPr>
          <a:lstStyle>
            <a:lvl1pPr marL="0" indent="0">
              <a:lnSpc>
                <a:spcPts val="1200"/>
              </a:lnSpc>
              <a:spcBef>
                <a:spcPts val="0"/>
              </a:spcBef>
              <a:buNone/>
              <a:defRPr sz="900">
                <a:solidFill>
                  <a:schemeClr val="bg1">
                    <a:lumMod val="65000"/>
                  </a:schemeClr>
                </a:solidFill>
              </a:defRPr>
            </a:lvl1pPr>
          </a:lstStyle>
          <a:p>
            <a:pPr lvl="0"/>
            <a:r>
              <a:rPr lang="en-US" dirty="0"/>
              <a:t>Clients</a:t>
            </a:r>
            <a:br>
              <a:rPr lang="en-US" dirty="0"/>
            </a:br>
            <a:r>
              <a:rPr lang="en-US" dirty="0"/>
              <a:t>Satisfaction</a:t>
            </a:r>
          </a:p>
        </p:txBody>
      </p:sp>
      <p:sp>
        <p:nvSpPr>
          <p:cNvPr id="38" name="Text Placeholder 27">
            <a:extLst>
              <a:ext uri="{FF2B5EF4-FFF2-40B4-BE49-F238E27FC236}">
                <a16:creationId xmlns:a16="http://schemas.microsoft.com/office/drawing/2014/main" id="{D0441C06-AEE9-4E5A-84BB-CD1241AEE5E8}"/>
              </a:ext>
            </a:extLst>
          </p:cNvPr>
          <p:cNvSpPr>
            <a:spLocks noGrp="1"/>
          </p:cNvSpPr>
          <p:nvPr>
            <p:ph type="body" sz="quarter" idx="25" hasCustomPrompt="1"/>
          </p:nvPr>
        </p:nvSpPr>
        <p:spPr>
          <a:xfrm>
            <a:off x="4374546" y="1954645"/>
            <a:ext cx="405825" cy="187200"/>
          </a:xfrm>
        </p:spPr>
        <p:txBody>
          <a:bodyPr>
            <a:noAutofit/>
          </a:bodyPr>
          <a:lstStyle>
            <a:lvl1pPr marL="0" indent="0">
              <a:buFont typeface="Arial" panose="020B0604020202020204" pitchFamily="34" charset="0"/>
              <a:buNone/>
              <a:defRPr sz="700">
                <a:solidFill>
                  <a:schemeClr val="tx2"/>
                </a:solidFill>
                <a:latin typeface="+mj-lt"/>
              </a:defRPr>
            </a:lvl1pPr>
            <a:lvl2pPr>
              <a:defRPr sz="2500">
                <a:solidFill>
                  <a:schemeClr val="tx2"/>
                </a:solidFill>
                <a:latin typeface="+mj-lt"/>
              </a:defRPr>
            </a:lvl2pPr>
            <a:lvl3pPr>
              <a:defRPr sz="2500">
                <a:solidFill>
                  <a:schemeClr val="tx2"/>
                </a:solidFill>
                <a:latin typeface="+mj-lt"/>
              </a:defRPr>
            </a:lvl3pPr>
            <a:lvl4pPr>
              <a:defRPr sz="2500">
                <a:solidFill>
                  <a:schemeClr val="tx2"/>
                </a:solidFill>
                <a:latin typeface="+mj-lt"/>
              </a:defRPr>
            </a:lvl4pPr>
            <a:lvl5pPr>
              <a:defRPr sz="2500">
                <a:solidFill>
                  <a:schemeClr val="tx2"/>
                </a:solidFill>
                <a:latin typeface="+mj-lt"/>
              </a:defRPr>
            </a:lvl5pPr>
          </a:lstStyle>
          <a:p>
            <a:pPr lvl="0"/>
            <a:r>
              <a:rPr lang="en-US" dirty="0"/>
              <a:t>2007</a:t>
            </a:r>
          </a:p>
        </p:txBody>
      </p:sp>
      <p:sp>
        <p:nvSpPr>
          <p:cNvPr id="39" name="Text Placeholder 27">
            <a:extLst>
              <a:ext uri="{FF2B5EF4-FFF2-40B4-BE49-F238E27FC236}">
                <a16:creationId xmlns:a16="http://schemas.microsoft.com/office/drawing/2014/main" id="{3612D99C-52B4-4AFB-A4BF-B016920536BB}"/>
              </a:ext>
            </a:extLst>
          </p:cNvPr>
          <p:cNvSpPr>
            <a:spLocks noGrp="1"/>
          </p:cNvSpPr>
          <p:nvPr>
            <p:ph type="body" sz="quarter" idx="26" hasCustomPrompt="1"/>
          </p:nvPr>
        </p:nvSpPr>
        <p:spPr>
          <a:xfrm>
            <a:off x="4374546" y="2357647"/>
            <a:ext cx="405825" cy="187200"/>
          </a:xfrm>
        </p:spPr>
        <p:txBody>
          <a:bodyPr>
            <a:noAutofit/>
          </a:bodyPr>
          <a:lstStyle>
            <a:lvl1pPr marL="0" indent="0">
              <a:buFont typeface="Arial" panose="020B0604020202020204" pitchFamily="34" charset="0"/>
              <a:buNone/>
              <a:defRPr sz="700">
                <a:solidFill>
                  <a:schemeClr val="tx2"/>
                </a:solidFill>
                <a:latin typeface="+mj-lt"/>
              </a:defRPr>
            </a:lvl1pPr>
            <a:lvl2pPr>
              <a:defRPr sz="2500">
                <a:solidFill>
                  <a:schemeClr val="tx2"/>
                </a:solidFill>
                <a:latin typeface="+mj-lt"/>
              </a:defRPr>
            </a:lvl2pPr>
            <a:lvl3pPr>
              <a:defRPr sz="2500">
                <a:solidFill>
                  <a:schemeClr val="tx2"/>
                </a:solidFill>
                <a:latin typeface="+mj-lt"/>
              </a:defRPr>
            </a:lvl3pPr>
            <a:lvl4pPr>
              <a:defRPr sz="2500">
                <a:solidFill>
                  <a:schemeClr val="tx2"/>
                </a:solidFill>
                <a:latin typeface="+mj-lt"/>
              </a:defRPr>
            </a:lvl4pPr>
            <a:lvl5pPr>
              <a:defRPr sz="2500">
                <a:solidFill>
                  <a:schemeClr val="tx2"/>
                </a:solidFill>
                <a:latin typeface="+mj-lt"/>
              </a:defRPr>
            </a:lvl5pPr>
          </a:lstStyle>
          <a:p>
            <a:pPr lvl="0"/>
            <a:r>
              <a:rPr lang="en-US" dirty="0"/>
              <a:t>2010</a:t>
            </a:r>
          </a:p>
        </p:txBody>
      </p:sp>
      <p:sp>
        <p:nvSpPr>
          <p:cNvPr id="40" name="Text Placeholder 27">
            <a:extLst>
              <a:ext uri="{FF2B5EF4-FFF2-40B4-BE49-F238E27FC236}">
                <a16:creationId xmlns:a16="http://schemas.microsoft.com/office/drawing/2014/main" id="{4D431E77-818F-46FB-87EE-6EFD306D1A22}"/>
              </a:ext>
            </a:extLst>
          </p:cNvPr>
          <p:cNvSpPr>
            <a:spLocks noGrp="1"/>
          </p:cNvSpPr>
          <p:nvPr>
            <p:ph type="body" sz="quarter" idx="27" hasCustomPrompt="1"/>
          </p:nvPr>
        </p:nvSpPr>
        <p:spPr>
          <a:xfrm>
            <a:off x="4374546" y="2760649"/>
            <a:ext cx="405825" cy="187200"/>
          </a:xfrm>
        </p:spPr>
        <p:txBody>
          <a:bodyPr>
            <a:noAutofit/>
          </a:bodyPr>
          <a:lstStyle>
            <a:lvl1pPr marL="0" indent="0">
              <a:buFont typeface="Arial" panose="020B0604020202020204" pitchFamily="34" charset="0"/>
              <a:buNone/>
              <a:defRPr sz="700">
                <a:solidFill>
                  <a:schemeClr val="tx2"/>
                </a:solidFill>
                <a:latin typeface="+mj-lt"/>
              </a:defRPr>
            </a:lvl1pPr>
            <a:lvl2pPr>
              <a:defRPr sz="2500">
                <a:solidFill>
                  <a:schemeClr val="tx2"/>
                </a:solidFill>
                <a:latin typeface="+mj-lt"/>
              </a:defRPr>
            </a:lvl2pPr>
            <a:lvl3pPr>
              <a:defRPr sz="2500">
                <a:solidFill>
                  <a:schemeClr val="tx2"/>
                </a:solidFill>
                <a:latin typeface="+mj-lt"/>
              </a:defRPr>
            </a:lvl3pPr>
            <a:lvl4pPr>
              <a:defRPr sz="2500">
                <a:solidFill>
                  <a:schemeClr val="tx2"/>
                </a:solidFill>
                <a:latin typeface="+mj-lt"/>
              </a:defRPr>
            </a:lvl4pPr>
            <a:lvl5pPr>
              <a:defRPr sz="2500">
                <a:solidFill>
                  <a:schemeClr val="tx2"/>
                </a:solidFill>
                <a:latin typeface="+mj-lt"/>
              </a:defRPr>
            </a:lvl5pPr>
          </a:lstStyle>
          <a:p>
            <a:pPr lvl="0"/>
            <a:r>
              <a:rPr lang="en-US" dirty="0"/>
              <a:t>2015</a:t>
            </a:r>
          </a:p>
        </p:txBody>
      </p:sp>
      <p:sp>
        <p:nvSpPr>
          <p:cNvPr id="41" name="Text Placeholder 27">
            <a:extLst>
              <a:ext uri="{FF2B5EF4-FFF2-40B4-BE49-F238E27FC236}">
                <a16:creationId xmlns:a16="http://schemas.microsoft.com/office/drawing/2014/main" id="{39C50F4E-A724-4674-AFB4-0F78A45F865F}"/>
              </a:ext>
            </a:extLst>
          </p:cNvPr>
          <p:cNvSpPr>
            <a:spLocks noGrp="1"/>
          </p:cNvSpPr>
          <p:nvPr>
            <p:ph type="body" sz="quarter" idx="28" hasCustomPrompt="1"/>
          </p:nvPr>
        </p:nvSpPr>
        <p:spPr>
          <a:xfrm>
            <a:off x="4374546" y="3163651"/>
            <a:ext cx="405825" cy="187200"/>
          </a:xfrm>
        </p:spPr>
        <p:txBody>
          <a:bodyPr>
            <a:noAutofit/>
          </a:bodyPr>
          <a:lstStyle>
            <a:lvl1pPr marL="0" indent="0">
              <a:buFont typeface="Arial" panose="020B0604020202020204" pitchFamily="34" charset="0"/>
              <a:buNone/>
              <a:defRPr sz="700">
                <a:solidFill>
                  <a:schemeClr val="tx2"/>
                </a:solidFill>
                <a:latin typeface="+mj-lt"/>
              </a:defRPr>
            </a:lvl1pPr>
            <a:lvl2pPr>
              <a:defRPr sz="2500">
                <a:solidFill>
                  <a:schemeClr val="tx2"/>
                </a:solidFill>
                <a:latin typeface="+mj-lt"/>
              </a:defRPr>
            </a:lvl2pPr>
            <a:lvl3pPr>
              <a:defRPr sz="2500">
                <a:solidFill>
                  <a:schemeClr val="tx2"/>
                </a:solidFill>
                <a:latin typeface="+mj-lt"/>
              </a:defRPr>
            </a:lvl3pPr>
            <a:lvl4pPr>
              <a:defRPr sz="2500">
                <a:solidFill>
                  <a:schemeClr val="tx2"/>
                </a:solidFill>
                <a:latin typeface="+mj-lt"/>
              </a:defRPr>
            </a:lvl4pPr>
            <a:lvl5pPr>
              <a:defRPr sz="2500">
                <a:solidFill>
                  <a:schemeClr val="tx2"/>
                </a:solidFill>
                <a:latin typeface="+mj-lt"/>
              </a:defRPr>
            </a:lvl5pPr>
          </a:lstStyle>
          <a:p>
            <a:pPr lvl="0"/>
            <a:r>
              <a:rPr lang="en-US" dirty="0"/>
              <a:t>2018</a:t>
            </a:r>
          </a:p>
        </p:txBody>
      </p:sp>
      <p:sp>
        <p:nvSpPr>
          <p:cNvPr id="50" name="Text Placeholder 23">
            <a:extLst>
              <a:ext uri="{FF2B5EF4-FFF2-40B4-BE49-F238E27FC236}">
                <a16:creationId xmlns:a16="http://schemas.microsoft.com/office/drawing/2014/main" id="{1B42AB60-0F84-4AF4-B1B1-6B9F76491CED}"/>
              </a:ext>
            </a:extLst>
          </p:cNvPr>
          <p:cNvSpPr>
            <a:spLocks noGrp="1"/>
          </p:cNvSpPr>
          <p:nvPr>
            <p:ph type="body" sz="quarter" idx="29" hasCustomPrompt="1"/>
          </p:nvPr>
        </p:nvSpPr>
        <p:spPr>
          <a:xfrm>
            <a:off x="4809890" y="1942941"/>
            <a:ext cx="1574409" cy="186026"/>
          </a:xfrm>
        </p:spPr>
        <p:txBody>
          <a:bodyPr>
            <a:noAutofit/>
          </a:bodyPr>
          <a:lstStyle>
            <a:lvl1pPr marL="0" indent="0">
              <a:buNone/>
              <a:defRPr sz="10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SCHOOL OF FINE ART</a:t>
            </a:r>
          </a:p>
        </p:txBody>
      </p:sp>
      <p:sp>
        <p:nvSpPr>
          <p:cNvPr id="51" name="Text Placeholder 23">
            <a:extLst>
              <a:ext uri="{FF2B5EF4-FFF2-40B4-BE49-F238E27FC236}">
                <a16:creationId xmlns:a16="http://schemas.microsoft.com/office/drawing/2014/main" id="{A5695B7F-A80F-48FE-B9F5-15AC2768F3D8}"/>
              </a:ext>
            </a:extLst>
          </p:cNvPr>
          <p:cNvSpPr>
            <a:spLocks noGrp="1"/>
          </p:cNvSpPr>
          <p:nvPr>
            <p:ph type="body" sz="quarter" idx="30" hasCustomPrompt="1"/>
          </p:nvPr>
        </p:nvSpPr>
        <p:spPr>
          <a:xfrm>
            <a:off x="4809890" y="2339932"/>
            <a:ext cx="1574409" cy="186026"/>
          </a:xfrm>
        </p:spPr>
        <p:txBody>
          <a:bodyPr>
            <a:noAutofit/>
          </a:bodyPr>
          <a:lstStyle>
            <a:lvl1pPr marL="0" indent="0">
              <a:buNone/>
              <a:defRPr sz="10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BELLOWS COLLEGE</a:t>
            </a:r>
          </a:p>
        </p:txBody>
      </p:sp>
      <p:sp>
        <p:nvSpPr>
          <p:cNvPr id="52" name="Text Placeholder 23">
            <a:extLst>
              <a:ext uri="{FF2B5EF4-FFF2-40B4-BE49-F238E27FC236}">
                <a16:creationId xmlns:a16="http://schemas.microsoft.com/office/drawing/2014/main" id="{CC109F11-3D14-4CE2-BACB-D0EDE761FBD1}"/>
              </a:ext>
            </a:extLst>
          </p:cNvPr>
          <p:cNvSpPr>
            <a:spLocks noGrp="1"/>
          </p:cNvSpPr>
          <p:nvPr>
            <p:ph type="body" sz="quarter" idx="31" hasCustomPrompt="1"/>
          </p:nvPr>
        </p:nvSpPr>
        <p:spPr>
          <a:xfrm>
            <a:off x="4809890" y="2736923"/>
            <a:ext cx="1574409" cy="186026"/>
          </a:xfrm>
        </p:spPr>
        <p:txBody>
          <a:bodyPr>
            <a:noAutofit/>
          </a:bodyPr>
          <a:lstStyle>
            <a:lvl1pPr marL="0" indent="0">
              <a:buNone/>
              <a:defRPr sz="10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SCHOOL OF FINE ART</a:t>
            </a:r>
          </a:p>
        </p:txBody>
      </p:sp>
      <p:sp>
        <p:nvSpPr>
          <p:cNvPr id="53" name="Text Placeholder 23">
            <a:extLst>
              <a:ext uri="{FF2B5EF4-FFF2-40B4-BE49-F238E27FC236}">
                <a16:creationId xmlns:a16="http://schemas.microsoft.com/office/drawing/2014/main" id="{0DDB7B77-77C1-456C-A2D1-9361065655A7}"/>
              </a:ext>
            </a:extLst>
          </p:cNvPr>
          <p:cNvSpPr>
            <a:spLocks noGrp="1"/>
          </p:cNvSpPr>
          <p:nvPr>
            <p:ph type="body" sz="quarter" idx="32" hasCustomPrompt="1"/>
          </p:nvPr>
        </p:nvSpPr>
        <p:spPr>
          <a:xfrm>
            <a:off x="4809890" y="3133913"/>
            <a:ext cx="1574409" cy="186026"/>
          </a:xfrm>
        </p:spPr>
        <p:txBody>
          <a:bodyPr>
            <a:noAutofit/>
          </a:bodyPr>
          <a:lstStyle>
            <a:lvl1pPr marL="0" indent="0">
              <a:buNone/>
              <a:defRPr sz="10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BELLOWS COLLEGE</a:t>
            </a:r>
          </a:p>
        </p:txBody>
      </p:sp>
      <p:sp>
        <p:nvSpPr>
          <p:cNvPr id="54" name="Text Placeholder 25">
            <a:extLst>
              <a:ext uri="{FF2B5EF4-FFF2-40B4-BE49-F238E27FC236}">
                <a16:creationId xmlns:a16="http://schemas.microsoft.com/office/drawing/2014/main" id="{2EB589B3-44F7-4DE3-8DC0-6D53E25DDB80}"/>
              </a:ext>
            </a:extLst>
          </p:cNvPr>
          <p:cNvSpPr>
            <a:spLocks noGrp="1"/>
          </p:cNvSpPr>
          <p:nvPr>
            <p:ph type="body" sz="quarter" idx="33" hasCustomPrompt="1"/>
          </p:nvPr>
        </p:nvSpPr>
        <p:spPr>
          <a:xfrm>
            <a:off x="4809890" y="2138771"/>
            <a:ext cx="1574409" cy="132440"/>
          </a:xfrm>
        </p:spPr>
        <p:txBody>
          <a:bodyPr anchor="ctr" anchorCtr="0">
            <a:noAutofit/>
          </a:bodyPr>
          <a:lstStyle>
            <a:lvl1pPr marL="0" indent="0">
              <a:lnSpc>
                <a:spcPts val="1200"/>
              </a:lnSpc>
              <a:spcBef>
                <a:spcPts val="0"/>
              </a:spcBef>
              <a:buNone/>
              <a:defRPr sz="900">
                <a:solidFill>
                  <a:schemeClr val="bg1">
                    <a:lumMod val="65000"/>
                  </a:schemeClr>
                </a:solidFill>
              </a:defRPr>
            </a:lvl1pPr>
          </a:lstStyle>
          <a:p>
            <a:pPr lvl="0"/>
            <a:r>
              <a:rPr lang="en-US" dirty="0"/>
              <a:t>Lorem ipsum dolor sit</a:t>
            </a:r>
          </a:p>
        </p:txBody>
      </p:sp>
      <p:sp>
        <p:nvSpPr>
          <p:cNvPr id="55" name="Text Placeholder 25">
            <a:extLst>
              <a:ext uri="{FF2B5EF4-FFF2-40B4-BE49-F238E27FC236}">
                <a16:creationId xmlns:a16="http://schemas.microsoft.com/office/drawing/2014/main" id="{A4DC1AD5-3DD4-4A42-9761-E824F9709EBC}"/>
              </a:ext>
            </a:extLst>
          </p:cNvPr>
          <p:cNvSpPr>
            <a:spLocks noGrp="1"/>
          </p:cNvSpPr>
          <p:nvPr>
            <p:ph type="body" sz="quarter" idx="34" hasCustomPrompt="1"/>
          </p:nvPr>
        </p:nvSpPr>
        <p:spPr>
          <a:xfrm>
            <a:off x="4809890" y="2537525"/>
            <a:ext cx="1574409" cy="132440"/>
          </a:xfrm>
        </p:spPr>
        <p:txBody>
          <a:bodyPr anchor="ctr" anchorCtr="0">
            <a:noAutofit/>
          </a:bodyPr>
          <a:lstStyle>
            <a:lvl1pPr marL="0" indent="0">
              <a:lnSpc>
                <a:spcPts val="1200"/>
              </a:lnSpc>
              <a:spcBef>
                <a:spcPts val="0"/>
              </a:spcBef>
              <a:buNone/>
              <a:defRPr sz="900">
                <a:solidFill>
                  <a:schemeClr val="bg1">
                    <a:lumMod val="65000"/>
                  </a:schemeClr>
                </a:solidFill>
              </a:defRPr>
            </a:lvl1pPr>
          </a:lstStyle>
          <a:p>
            <a:pPr lvl="0"/>
            <a:r>
              <a:rPr lang="en-US" dirty="0"/>
              <a:t>Lorem ipsum dolor sit</a:t>
            </a:r>
          </a:p>
        </p:txBody>
      </p:sp>
      <p:sp>
        <p:nvSpPr>
          <p:cNvPr id="56" name="Text Placeholder 25">
            <a:extLst>
              <a:ext uri="{FF2B5EF4-FFF2-40B4-BE49-F238E27FC236}">
                <a16:creationId xmlns:a16="http://schemas.microsoft.com/office/drawing/2014/main" id="{F65630D5-67D7-4424-9BB9-489E014B078D}"/>
              </a:ext>
            </a:extLst>
          </p:cNvPr>
          <p:cNvSpPr>
            <a:spLocks noGrp="1"/>
          </p:cNvSpPr>
          <p:nvPr>
            <p:ph type="body" sz="quarter" idx="35" hasCustomPrompt="1"/>
          </p:nvPr>
        </p:nvSpPr>
        <p:spPr>
          <a:xfrm>
            <a:off x="4809890" y="2936279"/>
            <a:ext cx="1574409" cy="132440"/>
          </a:xfrm>
        </p:spPr>
        <p:txBody>
          <a:bodyPr anchor="ctr" anchorCtr="0">
            <a:noAutofit/>
          </a:bodyPr>
          <a:lstStyle>
            <a:lvl1pPr marL="0" indent="0">
              <a:lnSpc>
                <a:spcPts val="1200"/>
              </a:lnSpc>
              <a:spcBef>
                <a:spcPts val="0"/>
              </a:spcBef>
              <a:buNone/>
              <a:defRPr sz="900">
                <a:solidFill>
                  <a:schemeClr val="bg1">
                    <a:lumMod val="65000"/>
                  </a:schemeClr>
                </a:solidFill>
              </a:defRPr>
            </a:lvl1pPr>
          </a:lstStyle>
          <a:p>
            <a:pPr lvl="0"/>
            <a:r>
              <a:rPr lang="en-US" dirty="0"/>
              <a:t>Lorem ipsum dolor sit</a:t>
            </a:r>
          </a:p>
        </p:txBody>
      </p:sp>
      <p:sp>
        <p:nvSpPr>
          <p:cNvPr id="57" name="Text Placeholder 25">
            <a:extLst>
              <a:ext uri="{FF2B5EF4-FFF2-40B4-BE49-F238E27FC236}">
                <a16:creationId xmlns:a16="http://schemas.microsoft.com/office/drawing/2014/main" id="{43B3249D-F314-4009-831E-966B51FBE388}"/>
              </a:ext>
            </a:extLst>
          </p:cNvPr>
          <p:cNvSpPr>
            <a:spLocks noGrp="1"/>
          </p:cNvSpPr>
          <p:nvPr>
            <p:ph type="body" sz="quarter" idx="36" hasCustomPrompt="1"/>
          </p:nvPr>
        </p:nvSpPr>
        <p:spPr>
          <a:xfrm>
            <a:off x="4809890" y="3335032"/>
            <a:ext cx="1574409" cy="132440"/>
          </a:xfrm>
        </p:spPr>
        <p:txBody>
          <a:bodyPr anchor="ctr" anchorCtr="0">
            <a:noAutofit/>
          </a:bodyPr>
          <a:lstStyle>
            <a:lvl1pPr marL="0" indent="0">
              <a:lnSpc>
                <a:spcPts val="1200"/>
              </a:lnSpc>
              <a:spcBef>
                <a:spcPts val="0"/>
              </a:spcBef>
              <a:buNone/>
              <a:defRPr sz="900">
                <a:solidFill>
                  <a:schemeClr val="bg1">
                    <a:lumMod val="65000"/>
                  </a:schemeClr>
                </a:solidFill>
              </a:defRPr>
            </a:lvl1pPr>
          </a:lstStyle>
          <a:p>
            <a:pPr lvl="0"/>
            <a:r>
              <a:rPr lang="en-US" dirty="0"/>
              <a:t>Lorem ipsum dolor sit</a:t>
            </a:r>
          </a:p>
        </p:txBody>
      </p:sp>
      <p:sp>
        <p:nvSpPr>
          <p:cNvPr id="63" name="Text Placeholder 23">
            <a:extLst>
              <a:ext uri="{FF2B5EF4-FFF2-40B4-BE49-F238E27FC236}">
                <a16:creationId xmlns:a16="http://schemas.microsoft.com/office/drawing/2014/main" id="{8CFC1D89-9F83-4658-BB38-02FE203C4B01}"/>
              </a:ext>
            </a:extLst>
          </p:cNvPr>
          <p:cNvSpPr>
            <a:spLocks noGrp="1"/>
          </p:cNvSpPr>
          <p:nvPr>
            <p:ph type="body" sz="quarter" idx="37" hasCustomPrompt="1"/>
          </p:nvPr>
        </p:nvSpPr>
        <p:spPr>
          <a:xfrm>
            <a:off x="1962187"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2010</a:t>
            </a:r>
          </a:p>
        </p:txBody>
      </p:sp>
      <p:sp>
        <p:nvSpPr>
          <p:cNvPr id="64" name="Text Placeholder 23">
            <a:extLst>
              <a:ext uri="{FF2B5EF4-FFF2-40B4-BE49-F238E27FC236}">
                <a16:creationId xmlns:a16="http://schemas.microsoft.com/office/drawing/2014/main" id="{A1BF6BCD-A186-4C12-9C6F-AE11ADEFC72E}"/>
              </a:ext>
            </a:extLst>
          </p:cNvPr>
          <p:cNvSpPr>
            <a:spLocks noGrp="1"/>
          </p:cNvSpPr>
          <p:nvPr>
            <p:ph type="body" sz="quarter" idx="38" hasCustomPrompt="1"/>
          </p:nvPr>
        </p:nvSpPr>
        <p:spPr>
          <a:xfrm>
            <a:off x="2431932"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2011</a:t>
            </a:r>
          </a:p>
        </p:txBody>
      </p:sp>
      <p:sp>
        <p:nvSpPr>
          <p:cNvPr id="65" name="Text Placeholder 23">
            <a:extLst>
              <a:ext uri="{FF2B5EF4-FFF2-40B4-BE49-F238E27FC236}">
                <a16:creationId xmlns:a16="http://schemas.microsoft.com/office/drawing/2014/main" id="{005F86D8-5AE9-4428-91A0-363D2DDB6C06}"/>
              </a:ext>
            </a:extLst>
          </p:cNvPr>
          <p:cNvSpPr>
            <a:spLocks noGrp="1"/>
          </p:cNvSpPr>
          <p:nvPr>
            <p:ph type="body" sz="quarter" idx="39" hasCustomPrompt="1"/>
          </p:nvPr>
        </p:nvSpPr>
        <p:spPr>
          <a:xfrm>
            <a:off x="2901677"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2012</a:t>
            </a:r>
          </a:p>
        </p:txBody>
      </p:sp>
      <p:sp>
        <p:nvSpPr>
          <p:cNvPr id="66" name="Text Placeholder 23">
            <a:extLst>
              <a:ext uri="{FF2B5EF4-FFF2-40B4-BE49-F238E27FC236}">
                <a16:creationId xmlns:a16="http://schemas.microsoft.com/office/drawing/2014/main" id="{B7983041-DC78-4200-B013-06A5D7202895}"/>
              </a:ext>
            </a:extLst>
          </p:cNvPr>
          <p:cNvSpPr>
            <a:spLocks noGrp="1"/>
          </p:cNvSpPr>
          <p:nvPr>
            <p:ph type="body" sz="quarter" idx="40" hasCustomPrompt="1"/>
          </p:nvPr>
        </p:nvSpPr>
        <p:spPr>
          <a:xfrm>
            <a:off x="3371422"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2013</a:t>
            </a:r>
          </a:p>
        </p:txBody>
      </p:sp>
      <p:sp>
        <p:nvSpPr>
          <p:cNvPr id="67" name="Text Placeholder 23">
            <a:extLst>
              <a:ext uri="{FF2B5EF4-FFF2-40B4-BE49-F238E27FC236}">
                <a16:creationId xmlns:a16="http://schemas.microsoft.com/office/drawing/2014/main" id="{B044D427-E5B6-46D5-97CB-C60736118A29}"/>
              </a:ext>
            </a:extLst>
          </p:cNvPr>
          <p:cNvSpPr>
            <a:spLocks noGrp="1"/>
          </p:cNvSpPr>
          <p:nvPr>
            <p:ph type="body" sz="quarter" idx="41" hasCustomPrompt="1"/>
          </p:nvPr>
        </p:nvSpPr>
        <p:spPr>
          <a:xfrm>
            <a:off x="3841167"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2014</a:t>
            </a:r>
          </a:p>
        </p:txBody>
      </p:sp>
      <p:sp>
        <p:nvSpPr>
          <p:cNvPr id="68" name="Text Placeholder 23">
            <a:extLst>
              <a:ext uri="{FF2B5EF4-FFF2-40B4-BE49-F238E27FC236}">
                <a16:creationId xmlns:a16="http://schemas.microsoft.com/office/drawing/2014/main" id="{6C9F0D7C-743D-4AB6-A130-310230F16ACA}"/>
              </a:ext>
            </a:extLst>
          </p:cNvPr>
          <p:cNvSpPr>
            <a:spLocks noGrp="1"/>
          </p:cNvSpPr>
          <p:nvPr>
            <p:ph type="body" sz="quarter" idx="42" hasCustomPrompt="1"/>
          </p:nvPr>
        </p:nvSpPr>
        <p:spPr>
          <a:xfrm>
            <a:off x="4310912"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2015</a:t>
            </a:r>
          </a:p>
        </p:txBody>
      </p:sp>
      <p:sp>
        <p:nvSpPr>
          <p:cNvPr id="69" name="Text Placeholder 23">
            <a:extLst>
              <a:ext uri="{FF2B5EF4-FFF2-40B4-BE49-F238E27FC236}">
                <a16:creationId xmlns:a16="http://schemas.microsoft.com/office/drawing/2014/main" id="{6904D482-B04D-40E5-8B18-A86C79139CD4}"/>
              </a:ext>
            </a:extLst>
          </p:cNvPr>
          <p:cNvSpPr>
            <a:spLocks noGrp="1"/>
          </p:cNvSpPr>
          <p:nvPr>
            <p:ph type="body" sz="quarter" idx="43" hasCustomPrompt="1"/>
          </p:nvPr>
        </p:nvSpPr>
        <p:spPr>
          <a:xfrm>
            <a:off x="4780657"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2016</a:t>
            </a:r>
          </a:p>
        </p:txBody>
      </p:sp>
      <p:sp>
        <p:nvSpPr>
          <p:cNvPr id="70" name="Text Placeholder 23">
            <a:extLst>
              <a:ext uri="{FF2B5EF4-FFF2-40B4-BE49-F238E27FC236}">
                <a16:creationId xmlns:a16="http://schemas.microsoft.com/office/drawing/2014/main" id="{7DD3AAE4-69DB-499F-9BE6-3722CB1FAAB2}"/>
              </a:ext>
            </a:extLst>
          </p:cNvPr>
          <p:cNvSpPr>
            <a:spLocks noGrp="1"/>
          </p:cNvSpPr>
          <p:nvPr>
            <p:ph type="body" sz="quarter" idx="44" hasCustomPrompt="1"/>
          </p:nvPr>
        </p:nvSpPr>
        <p:spPr>
          <a:xfrm>
            <a:off x="5250402"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2017</a:t>
            </a:r>
          </a:p>
        </p:txBody>
      </p:sp>
      <p:sp>
        <p:nvSpPr>
          <p:cNvPr id="71" name="Text Placeholder 23">
            <a:extLst>
              <a:ext uri="{FF2B5EF4-FFF2-40B4-BE49-F238E27FC236}">
                <a16:creationId xmlns:a16="http://schemas.microsoft.com/office/drawing/2014/main" id="{86F56851-D102-46F6-B887-3E9A083FF31B}"/>
              </a:ext>
            </a:extLst>
          </p:cNvPr>
          <p:cNvSpPr>
            <a:spLocks noGrp="1"/>
          </p:cNvSpPr>
          <p:nvPr>
            <p:ph type="body" sz="quarter" idx="45" hasCustomPrompt="1"/>
          </p:nvPr>
        </p:nvSpPr>
        <p:spPr>
          <a:xfrm>
            <a:off x="5720147"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2018</a:t>
            </a:r>
          </a:p>
        </p:txBody>
      </p:sp>
      <p:sp>
        <p:nvSpPr>
          <p:cNvPr id="72" name="Text Placeholder 23">
            <a:extLst>
              <a:ext uri="{FF2B5EF4-FFF2-40B4-BE49-F238E27FC236}">
                <a16:creationId xmlns:a16="http://schemas.microsoft.com/office/drawing/2014/main" id="{004683E0-AB52-4C24-868A-6C99BD8DCF1F}"/>
              </a:ext>
            </a:extLst>
          </p:cNvPr>
          <p:cNvSpPr>
            <a:spLocks noGrp="1"/>
          </p:cNvSpPr>
          <p:nvPr>
            <p:ph type="body" sz="quarter" idx="46" hasCustomPrompt="1"/>
          </p:nvPr>
        </p:nvSpPr>
        <p:spPr>
          <a:xfrm>
            <a:off x="6189890"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2019</a:t>
            </a:r>
          </a:p>
        </p:txBody>
      </p:sp>
      <p:sp>
        <p:nvSpPr>
          <p:cNvPr id="73" name="Text Placeholder 25">
            <a:extLst>
              <a:ext uri="{FF2B5EF4-FFF2-40B4-BE49-F238E27FC236}">
                <a16:creationId xmlns:a16="http://schemas.microsoft.com/office/drawing/2014/main" id="{E3D72CED-27BF-48EA-9B68-C5DC94BA9622}"/>
              </a:ext>
            </a:extLst>
          </p:cNvPr>
          <p:cNvSpPr>
            <a:spLocks noGrp="1"/>
          </p:cNvSpPr>
          <p:nvPr>
            <p:ph type="body" sz="quarter" idx="47" hasCustomPrompt="1"/>
          </p:nvPr>
        </p:nvSpPr>
        <p:spPr>
          <a:xfrm>
            <a:off x="5328266" y="4690102"/>
            <a:ext cx="1187498" cy="190800"/>
          </a:xfrm>
        </p:spPr>
        <p:txBody>
          <a:bodyPr anchor="ctr" anchorCtr="0">
            <a:noAutofit/>
          </a:bodyPr>
          <a:lstStyle>
            <a:lvl1pPr marL="0" indent="0" algn="ctr">
              <a:lnSpc>
                <a:spcPts val="1200"/>
              </a:lnSpc>
              <a:spcBef>
                <a:spcPts val="0"/>
              </a:spcBef>
              <a:buNone/>
              <a:defRPr sz="900">
                <a:solidFill>
                  <a:schemeClr val="bg1">
                    <a:lumMod val="65000"/>
                  </a:schemeClr>
                </a:solidFill>
              </a:defRPr>
            </a:lvl1pPr>
          </a:lstStyle>
          <a:p>
            <a:pPr lvl="0"/>
            <a:r>
              <a:rPr lang="en-US" dirty="0"/>
              <a:t>Senior Developer</a:t>
            </a:r>
          </a:p>
        </p:txBody>
      </p:sp>
      <p:sp>
        <p:nvSpPr>
          <p:cNvPr id="74" name="Text Placeholder 25">
            <a:extLst>
              <a:ext uri="{FF2B5EF4-FFF2-40B4-BE49-F238E27FC236}">
                <a16:creationId xmlns:a16="http://schemas.microsoft.com/office/drawing/2014/main" id="{24B69AA7-AE1B-4D21-98EF-D18A9E2FBE36}"/>
              </a:ext>
            </a:extLst>
          </p:cNvPr>
          <p:cNvSpPr>
            <a:spLocks noGrp="1"/>
          </p:cNvSpPr>
          <p:nvPr>
            <p:ph type="body" sz="quarter" idx="48" hasCustomPrompt="1"/>
          </p:nvPr>
        </p:nvSpPr>
        <p:spPr>
          <a:xfrm>
            <a:off x="5286767" y="4527025"/>
            <a:ext cx="1270496" cy="190800"/>
          </a:xfrm>
        </p:spPr>
        <p:txBody>
          <a:bodyPr anchor="ctr" anchorCtr="0">
            <a:noAutofit/>
          </a:bodyPr>
          <a:lstStyle>
            <a:lvl1pPr marL="0" indent="0" algn="ctr">
              <a:lnSpc>
                <a:spcPts val="1200"/>
              </a:lnSpc>
              <a:spcBef>
                <a:spcPts val="0"/>
              </a:spcBef>
              <a:buNone/>
              <a:defRPr sz="1000">
                <a:solidFill>
                  <a:schemeClr val="bg1"/>
                </a:solidFill>
                <a:latin typeface="+mj-lt"/>
              </a:defRPr>
            </a:lvl1pPr>
          </a:lstStyle>
          <a:p>
            <a:pPr lvl="0"/>
            <a:r>
              <a:rPr lang="en-US" dirty="0"/>
              <a:t>VANARSDEL, LTD</a:t>
            </a:r>
          </a:p>
        </p:txBody>
      </p:sp>
      <p:sp>
        <p:nvSpPr>
          <p:cNvPr id="75" name="Text Placeholder 25">
            <a:extLst>
              <a:ext uri="{FF2B5EF4-FFF2-40B4-BE49-F238E27FC236}">
                <a16:creationId xmlns:a16="http://schemas.microsoft.com/office/drawing/2014/main" id="{495D87FE-67F2-4FDB-8D30-1C1FC0C2C736}"/>
              </a:ext>
            </a:extLst>
          </p:cNvPr>
          <p:cNvSpPr>
            <a:spLocks noGrp="1"/>
          </p:cNvSpPr>
          <p:nvPr>
            <p:ph type="body" sz="quarter" idx="49" hasCustomPrompt="1"/>
          </p:nvPr>
        </p:nvSpPr>
        <p:spPr>
          <a:xfrm>
            <a:off x="3276589" y="4690102"/>
            <a:ext cx="1187498" cy="190800"/>
          </a:xfrm>
        </p:spPr>
        <p:txBody>
          <a:bodyPr anchor="ctr" anchorCtr="0">
            <a:noAutofit/>
          </a:bodyPr>
          <a:lstStyle>
            <a:lvl1pPr marL="0" indent="0" algn="ctr">
              <a:lnSpc>
                <a:spcPts val="1200"/>
              </a:lnSpc>
              <a:spcBef>
                <a:spcPts val="0"/>
              </a:spcBef>
              <a:buNone/>
              <a:defRPr sz="900">
                <a:solidFill>
                  <a:schemeClr val="bg1">
                    <a:lumMod val="65000"/>
                  </a:schemeClr>
                </a:solidFill>
              </a:defRPr>
            </a:lvl1pPr>
          </a:lstStyle>
          <a:p>
            <a:pPr lvl="0"/>
            <a:r>
              <a:rPr lang="en-US" dirty="0"/>
              <a:t>Senior Designer</a:t>
            </a:r>
          </a:p>
        </p:txBody>
      </p:sp>
      <p:sp>
        <p:nvSpPr>
          <p:cNvPr id="76" name="Text Placeholder 25">
            <a:extLst>
              <a:ext uri="{FF2B5EF4-FFF2-40B4-BE49-F238E27FC236}">
                <a16:creationId xmlns:a16="http://schemas.microsoft.com/office/drawing/2014/main" id="{79CFA96C-6F3D-4123-86DA-D0C0DD69B0CA}"/>
              </a:ext>
            </a:extLst>
          </p:cNvPr>
          <p:cNvSpPr>
            <a:spLocks noGrp="1"/>
          </p:cNvSpPr>
          <p:nvPr>
            <p:ph type="body" sz="quarter" idx="50" hasCustomPrompt="1"/>
          </p:nvPr>
        </p:nvSpPr>
        <p:spPr>
          <a:xfrm>
            <a:off x="3235090" y="4527025"/>
            <a:ext cx="1270496" cy="190800"/>
          </a:xfrm>
        </p:spPr>
        <p:txBody>
          <a:bodyPr anchor="ctr" anchorCtr="0">
            <a:noAutofit/>
          </a:bodyPr>
          <a:lstStyle>
            <a:lvl1pPr marL="0" indent="0" algn="ctr">
              <a:lnSpc>
                <a:spcPts val="1200"/>
              </a:lnSpc>
              <a:spcBef>
                <a:spcPts val="0"/>
              </a:spcBef>
              <a:buNone/>
              <a:defRPr sz="1000">
                <a:solidFill>
                  <a:schemeClr val="bg1"/>
                </a:solidFill>
                <a:latin typeface="+mj-lt"/>
              </a:defRPr>
            </a:lvl1pPr>
          </a:lstStyle>
          <a:p>
            <a:pPr lvl="0"/>
            <a:r>
              <a:rPr lang="en-US" dirty="0"/>
              <a:t>RELECLOUD</a:t>
            </a:r>
          </a:p>
        </p:txBody>
      </p:sp>
      <p:sp>
        <p:nvSpPr>
          <p:cNvPr id="81" name="Text Placeholder 25">
            <a:extLst>
              <a:ext uri="{FF2B5EF4-FFF2-40B4-BE49-F238E27FC236}">
                <a16:creationId xmlns:a16="http://schemas.microsoft.com/office/drawing/2014/main" id="{141F99AC-7389-4A2C-B79E-9BFF2AED3552}"/>
              </a:ext>
            </a:extLst>
          </p:cNvPr>
          <p:cNvSpPr>
            <a:spLocks noGrp="1"/>
          </p:cNvSpPr>
          <p:nvPr>
            <p:ph type="body" sz="quarter" idx="51" hasCustomPrompt="1"/>
          </p:nvPr>
        </p:nvSpPr>
        <p:spPr>
          <a:xfrm>
            <a:off x="4874337" y="5382679"/>
            <a:ext cx="1187498" cy="190800"/>
          </a:xfrm>
        </p:spPr>
        <p:txBody>
          <a:bodyPr anchor="ctr" anchorCtr="0">
            <a:noAutofit/>
          </a:bodyPr>
          <a:lstStyle>
            <a:lvl1pPr marL="0" indent="0" algn="ctr">
              <a:lnSpc>
                <a:spcPts val="1200"/>
              </a:lnSpc>
              <a:spcBef>
                <a:spcPts val="0"/>
              </a:spcBef>
              <a:buNone/>
              <a:defRPr sz="900">
                <a:solidFill>
                  <a:schemeClr val="bg1">
                    <a:lumMod val="65000"/>
                  </a:schemeClr>
                </a:solidFill>
              </a:defRPr>
            </a:lvl1pPr>
          </a:lstStyle>
          <a:p>
            <a:pPr lvl="0"/>
            <a:r>
              <a:rPr lang="en-US" dirty="0"/>
              <a:t>Art Director</a:t>
            </a:r>
          </a:p>
        </p:txBody>
      </p:sp>
      <p:sp>
        <p:nvSpPr>
          <p:cNvPr id="82" name="Text Placeholder 25">
            <a:extLst>
              <a:ext uri="{FF2B5EF4-FFF2-40B4-BE49-F238E27FC236}">
                <a16:creationId xmlns:a16="http://schemas.microsoft.com/office/drawing/2014/main" id="{86CB9E80-8DA2-4268-A0C6-8845CA80AF45}"/>
              </a:ext>
            </a:extLst>
          </p:cNvPr>
          <p:cNvSpPr>
            <a:spLocks noGrp="1"/>
          </p:cNvSpPr>
          <p:nvPr>
            <p:ph type="body" sz="quarter" idx="52" hasCustomPrompt="1"/>
          </p:nvPr>
        </p:nvSpPr>
        <p:spPr>
          <a:xfrm>
            <a:off x="4692356" y="5219602"/>
            <a:ext cx="1551461" cy="190800"/>
          </a:xfrm>
        </p:spPr>
        <p:txBody>
          <a:bodyPr anchor="ctr" anchorCtr="0">
            <a:noAutofit/>
          </a:bodyPr>
          <a:lstStyle>
            <a:lvl1pPr marL="0" indent="0" algn="ctr">
              <a:lnSpc>
                <a:spcPts val="1200"/>
              </a:lnSpc>
              <a:spcBef>
                <a:spcPts val="0"/>
              </a:spcBef>
              <a:buNone/>
              <a:defRPr sz="1000">
                <a:solidFill>
                  <a:schemeClr val="bg1"/>
                </a:solidFill>
                <a:latin typeface="+mj-lt"/>
              </a:defRPr>
            </a:lvl1pPr>
          </a:lstStyle>
          <a:p>
            <a:pPr lvl="0"/>
            <a:r>
              <a:rPr lang="en-US" dirty="0"/>
              <a:t>WOODGROVE BANK</a:t>
            </a:r>
          </a:p>
        </p:txBody>
      </p:sp>
      <p:sp>
        <p:nvSpPr>
          <p:cNvPr id="83" name="Text Placeholder 25">
            <a:extLst>
              <a:ext uri="{FF2B5EF4-FFF2-40B4-BE49-F238E27FC236}">
                <a16:creationId xmlns:a16="http://schemas.microsoft.com/office/drawing/2014/main" id="{3E374CDB-29FF-4F94-B210-0F837AF414CA}"/>
              </a:ext>
            </a:extLst>
          </p:cNvPr>
          <p:cNvSpPr>
            <a:spLocks noGrp="1"/>
          </p:cNvSpPr>
          <p:nvPr>
            <p:ph type="body" sz="quarter" idx="53" hasCustomPrompt="1"/>
          </p:nvPr>
        </p:nvSpPr>
        <p:spPr>
          <a:xfrm>
            <a:off x="2044761" y="5385091"/>
            <a:ext cx="1187498" cy="190800"/>
          </a:xfrm>
        </p:spPr>
        <p:txBody>
          <a:bodyPr anchor="ctr" anchorCtr="0">
            <a:noAutofit/>
          </a:bodyPr>
          <a:lstStyle>
            <a:lvl1pPr marL="0" indent="0" algn="ctr">
              <a:lnSpc>
                <a:spcPts val="1200"/>
              </a:lnSpc>
              <a:spcBef>
                <a:spcPts val="0"/>
              </a:spcBef>
              <a:buNone/>
              <a:defRPr sz="900">
                <a:solidFill>
                  <a:schemeClr val="bg1">
                    <a:lumMod val="65000"/>
                  </a:schemeClr>
                </a:solidFill>
              </a:defRPr>
            </a:lvl1pPr>
          </a:lstStyle>
          <a:p>
            <a:pPr lvl="0"/>
            <a:r>
              <a:rPr lang="en-US" dirty="0"/>
              <a:t>Junior Designer</a:t>
            </a:r>
          </a:p>
        </p:txBody>
      </p:sp>
      <p:sp>
        <p:nvSpPr>
          <p:cNvPr id="84" name="Text Placeholder 25">
            <a:extLst>
              <a:ext uri="{FF2B5EF4-FFF2-40B4-BE49-F238E27FC236}">
                <a16:creationId xmlns:a16="http://schemas.microsoft.com/office/drawing/2014/main" id="{F6211C56-CF63-4DC3-BB3C-3D17AF93898C}"/>
              </a:ext>
            </a:extLst>
          </p:cNvPr>
          <p:cNvSpPr>
            <a:spLocks noGrp="1"/>
          </p:cNvSpPr>
          <p:nvPr>
            <p:ph type="body" sz="quarter" idx="54" hasCustomPrompt="1"/>
          </p:nvPr>
        </p:nvSpPr>
        <p:spPr>
          <a:xfrm>
            <a:off x="2000433" y="5222014"/>
            <a:ext cx="1276156" cy="190800"/>
          </a:xfrm>
        </p:spPr>
        <p:txBody>
          <a:bodyPr anchor="ctr" anchorCtr="0">
            <a:noAutofit/>
          </a:bodyPr>
          <a:lstStyle>
            <a:lvl1pPr marL="0" indent="0" algn="ctr">
              <a:lnSpc>
                <a:spcPts val="1200"/>
              </a:lnSpc>
              <a:spcBef>
                <a:spcPts val="0"/>
              </a:spcBef>
              <a:buNone/>
              <a:defRPr sz="1000">
                <a:solidFill>
                  <a:schemeClr val="bg1"/>
                </a:solidFill>
                <a:latin typeface="+mj-lt"/>
              </a:defRPr>
            </a:lvl1pPr>
          </a:lstStyle>
          <a:p>
            <a:pPr lvl="0"/>
            <a:r>
              <a:rPr lang="en-US" dirty="0"/>
              <a:t>CONTOSO, LTD</a:t>
            </a:r>
          </a:p>
        </p:txBody>
      </p:sp>
      <p:sp>
        <p:nvSpPr>
          <p:cNvPr id="89" name="Text Placeholder 25">
            <a:extLst>
              <a:ext uri="{FF2B5EF4-FFF2-40B4-BE49-F238E27FC236}">
                <a16:creationId xmlns:a16="http://schemas.microsoft.com/office/drawing/2014/main" id="{65A7A14A-70C6-42E2-88A7-374F8210CE2C}"/>
              </a:ext>
            </a:extLst>
          </p:cNvPr>
          <p:cNvSpPr>
            <a:spLocks noGrp="1"/>
          </p:cNvSpPr>
          <p:nvPr>
            <p:ph type="body" sz="quarter" idx="55" hasCustomPrompt="1"/>
          </p:nvPr>
        </p:nvSpPr>
        <p:spPr>
          <a:xfrm>
            <a:off x="2421337" y="5952411"/>
            <a:ext cx="2041198" cy="190800"/>
          </a:xfrm>
        </p:spPr>
        <p:txBody>
          <a:bodyPr anchor="ctr" anchorCtr="0">
            <a:noAutofit/>
          </a:bodyPr>
          <a:lstStyle>
            <a:lvl1pPr marL="0" indent="0" algn="l">
              <a:lnSpc>
                <a:spcPts val="1200"/>
              </a:lnSpc>
              <a:spcBef>
                <a:spcPts val="0"/>
              </a:spcBef>
              <a:buFont typeface="Arial" panose="020B0604020202020204" pitchFamily="34" charset="0"/>
              <a:buNone/>
              <a:defRPr sz="900">
                <a:solidFill>
                  <a:schemeClr val="bg1">
                    <a:lumMod val="65000"/>
                  </a:schemeClr>
                </a:solidFill>
              </a:defRPr>
            </a:lvl1pPr>
          </a:lstStyle>
          <a:p>
            <a:pPr lvl="0"/>
            <a:r>
              <a:rPr lang="en-US" dirty="0" err="1"/>
              <a:t>Labore</a:t>
            </a:r>
            <a:r>
              <a:rPr lang="en-US" dirty="0"/>
              <a:t> </a:t>
            </a:r>
            <a:r>
              <a:rPr lang="en-US" dirty="0" err="1"/>
              <a:t>te</a:t>
            </a:r>
            <a:r>
              <a:rPr lang="en-US" dirty="0"/>
              <a:t> dolore magna </a:t>
            </a:r>
            <a:r>
              <a:rPr lang="en-US" dirty="0" err="1"/>
              <a:t>aliqua</a:t>
            </a:r>
            <a:endParaRPr lang="en-US" dirty="0"/>
          </a:p>
        </p:txBody>
      </p:sp>
      <p:sp>
        <p:nvSpPr>
          <p:cNvPr id="90" name="Text Placeholder 25">
            <a:extLst>
              <a:ext uri="{FF2B5EF4-FFF2-40B4-BE49-F238E27FC236}">
                <a16:creationId xmlns:a16="http://schemas.microsoft.com/office/drawing/2014/main" id="{779C1012-5E9A-445A-A070-2996C917FE76}"/>
              </a:ext>
            </a:extLst>
          </p:cNvPr>
          <p:cNvSpPr>
            <a:spLocks noGrp="1"/>
          </p:cNvSpPr>
          <p:nvPr>
            <p:ph type="body" sz="quarter" idx="56" hasCustomPrompt="1"/>
          </p:nvPr>
        </p:nvSpPr>
        <p:spPr>
          <a:xfrm>
            <a:off x="2421336" y="5789334"/>
            <a:ext cx="2041199" cy="190800"/>
          </a:xfrm>
        </p:spPr>
        <p:txBody>
          <a:bodyPr anchor="ctr" anchorCtr="0">
            <a:noAutofit/>
          </a:bodyPr>
          <a:lstStyle>
            <a:lvl1pPr marL="0" indent="0" algn="l">
              <a:lnSpc>
                <a:spcPts val="1200"/>
              </a:lnSpc>
              <a:spcBef>
                <a:spcPts val="0"/>
              </a:spcBef>
              <a:buFont typeface="Arial" panose="020B0604020202020204" pitchFamily="34" charset="0"/>
              <a:buNone/>
              <a:defRPr sz="1000">
                <a:solidFill>
                  <a:schemeClr val="bg1"/>
                </a:solidFill>
                <a:latin typeface="+mj-lt"/>
              </a:defRPr>
            </a:lvl1pPr>
          </a:lstStyle>
          <a:p>
            <a:pPr lvl="0"/>
            <a:r>
              <a:rPr lang="en-US" dirty="0"/>
              <a:t>WEBSITE OF THE YEAR AWARD</a:t>
            </a:r>
          </a:p>
        </p:txBody>
      </p:sp>
      <p:sp>
        <p:nvSpPr>
          <p:cNvPr id="91" name="Text Placeholder 25">
            <a:extLst>
              <a:ext uri="{FF2B5EF4-FFF2-40B4-BE49-F238E27FC236}">
                <a16:creationId xmlns:a16="http://schemas.microsoft.com/office/drawing/2014/main" id="{CCC7FF24-BEF0-4499-A96B-4F5CFADC2E32}"/>
              </a:ext>
            </a:extLst>
          </p:cNvPr>
          <p:cNvSpPr>
            <a:spLocks noGrp="1"/>
          </p:cNvSpPr>
          <p:nvPr>
            <p:ph type="body" sz="quarter" idx="57" hasCustomPrompt="1"/>
          </p:nvPr>
        </p:nvSpPr>
        <p:spPr>
          <a:xfrm>
            <a:off x="5217263" y="5957539"/>
            <a:ext cx="1414816" cy="190800"/>
          </a:xfrm>
        </p:spPr>
        <p:txBody>
          <a:bodyPr anchor="ctr" anchorCtr="0">
            <a:noAutofit/>
          </a:bodyPr>
          <a:lstStyle>
            <a:lvl1pPr marL="0" indent="0" algn="l">
              <a:lnSpc>
                <a:spcPts val="1200"/>
              </a:lnSpc>
              <a:spcBef>
                <a:spcPts val="0"/>
              </a:spcBef>
              <a:buFont typeface="Arial" panose="020B0604020202020204" pitchFamily="34" charset="0"/>
              <a:buNone/>
              <a:defRPr sz="900">
                <a:solidFill>
                  <a:schemeClr val="bg1">
                    <a:lumMod val="65000"/>
                  </a:schemeClr>
                </a:solidFill>
              </a:defRPr>
            </a:lvl1pPr>
          </a:lstStyle>
          <a:p>
            <a:pPr lvl="0"/>
            <a:r>
              <a:rPr lang="en-US" dirty="0"/>
              <a:t>Sed do </a:t>
            </a:r>
            <a:r>
              <a:rPr lang="en-US" dirty="0" err="1"/>
              <a:t>eismod</a:t>
            </a:r>
            <a:r>
              <a:rPr lang="en-US" dirty="0"/>
              <a:t> </a:t>
            </a:r>
            <a:r>
              <a:rPr lang="en-US" dirty="0" err="1"/>
              <a:t>tempor</a:t>
            </a:r>
            <a:endParaRPr lang="en-US" dirty="0"/>
          </a:p>
        </p:txBody>
      </p:sp>
      <p:sp>
        <p:nvSpPr>
          <p:cNvPr id="92" name="Text Placeholder 25">
            <a:extLst>
              <a:ext uri="{FF2B5EF4-FFF2-40B4-BE49-F238E27FC236}">
                <a16:creationId xmlns:a16="http://schemas.microsoft.com/office/drawing/2014/main" id="{BAF68B8B-4C12-49E1-95AF-0A838D8521E2}"/>
              </a:ext>
            </a:extLst>
          </p:cNvPr>
          <p:cNvSpPr>
            <a:spLocks noGrp="1"/>
          </p:cNvSpPr>
          <p:nvPr>
            <p:ph type="body" sz="quarter" idx="58" hasCustomPrompt="1"/>
          </p:nvPr>
        </p:nvSpPr>
        <p:spPr>
          <a:xfrm>
            <a:off x="5217262" y="5794462"/>
            <a:ext cx="1414817" cy="190800"/>
          </a:xfrm>
        </p:spPr>
        <p:txBody>
          <a:bodyPr anchor="ctr" anchorCtr="0">
            <a:noAutofit/>
          </a:bodyPr>
          <a:lstStyle>
            <a:lvl1pPr marL="0" indent="0" algn="l">
              <a:lnSpc>
                <a:spcPts val="1200"/>
              </a:lnSpc>
              <a:spcBef>
                <a:spcPts val="0"/>
              </a:spcBef>
              <a:buFont typeface="Arial" panose="020B0604020202020204" pitchFamily="34" charset="0"/>
              <a:buNone/>
              <a:defRPr sz="1000">
                <a:solidFill>
                  <a:schemeClr val="bg1"/>
                </a:solidFill>
                <a:latin typeface="+mj-lt"/>
              </a:defRPr>
            </a:lvl1pPr>
          </a:lstStyle>
          <a:p>
            <a:pPr lvl="0"/>
            <a:r>
              <a:rPr lang="en-US" dirty="0"/>
              <a:t>BEST LOGO AWARD</a:t>
            </a:r>
          </a:p>
        </p:txBody>
      </p:sp>
      <p:sp>
        <p:nvSpPr>
          <p:cNvPr id="94" name="Text Placeholder 23">
            <a:extLst>
              <a:ext uri="{FF2B5EF4-FFF2-40B4-BE49-F238E27FC236}">
                <a16:creationId xmlns:a16="http://schemas.microsoft.com/office/drawing/2014/main" id="{2BC8869F-5EAC-4954-9A64-16C540FA2349}"/>
              </a:ext>
            </a:extLst>
          </p:cNvPr>
          <p:cNvSpPr>
            <a:spLocks noGrp="1"/>
          </p:cNvSpPr>
          <p:nvPr>
            <p:ph type="body" sz="quarter" idx="59" hasCustomPrompt="1"/>
          </p:nvPr>
        </p:nvSpPr>
        <p:spPr>
          <a:xfrm>
            <a:off x="2181097" y="6520000"/>
            <a:ext cx="2041508" cy="242888"/>
          </a:xfrm>
        </p:spPr>
        <p:txBody>
          <a:bodyPr>
            <a:noAutofit/>
          </a:bodyPr>
          <a:lstStyle>
            <a:lvl1pPr marL="0" indent="0">
              <a:buNone/>
              <a:defRPr sz="16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EXPERTISE</a:t>
            </a:r>
          </a:p>
        </p:txBody>
      </p:sp>
      <p:sp>
        <p:nvSpPr>
          <p:cNvPr id="96" name="Text Placeholder 23">
            <a:extLst>
              <a:ext uri="{FF2B5EF4-FFF2-40B4-BE49-F238E27FC236}">
                <a16:creationId xmlns:a16="http://schemas.microsoft.com/office/drawing/2014/main" id="{F6C6ABB3-8BA9-459B-BC04-42C3AE3FBB28}"/>
              </a:ext>
            </a:extLst>
          </p:cNvPr>
          <p:cNvSpPr>
            <a:spLocks noGrp="1"/>
          </p:cNvSpPr>
          <p:nvPr>
            <p:ph type="body" sz="quarter" idx="60" hasCustomPrompt="1"/>
          </p:nvPr>
        </p:nvSpPr>
        <p:spPr>
          <a:xfrm>
            <a:off x="4969448" y="6520000"/>
            <a:ext cx="1662631" cy="242888"/>
          </a:xfrm>
        </p:spPr>
        <p:txBody>
          <a:bodyPr>
            <a:noAutofit/>
          </a:bodyPr>
          <a:lstStyle>
            <a:lvl1pPr marL="0" indent="0">
              <a:buNone/>
              <a:defRPr sz="16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SKILLS</a:t>
            </a:r>
          </a:p>
        </p:txBody>
      </p:sp>
      <p:sp>
        <p:nvSpPr>
          <p:cNvPr id="99" name="Text Placeholder 23">
            <a:extLst>
              <a:ext uri="{FF2B5EF4-FFF2-40B4-BE49-F238E27FC236}">
                <a16:creationId xmlns:a16="http://schemas.microsoft.com/office/drawing/2014/main" id="{69BAC6DF-B0A8-492F-B73B-A48F8005E7F9}"/>
              </a:ext>
            </a:extLst>
          </p:cNvPr>
          <p:cNvSpPr>
            <a:spLocks noGrp="1"/>
          </p:cNvSpPr>
          <p:nvPr>
            <p:ph type="body" sz="quarter" idx="61" hasCustomPrompt="1"/>
          </p:nvPr>
        </p:nvSpPr>
        <p:spPr>
          <a:xfrm>
            <a:off x="2833911" y="7265408"/>
            <a:ext cx="595089" cy="433003"/>
          </a:xfrm>
        </p:spPr>
        <p:txBody>
          <a:bodyPr>
            <a:noAutofit/>
          </a:bodyPr>
          <a:lstStyle>
            <a:lvl1pPr marL="0" indent="0" algn="ctr">
              <a:buNone/>
              <a:defRPr sz="25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50</a:t>
            </a:r>
          </a:p>
        </p:txBody>
      </p:sp>
      <p:sp>
        <p:nvSpPr>
          <p:cNvPr id="100" name="Text Placeholder 23">
            <a:extLst>
              <a:ext uri="{FF2B5EF4-FFF2-40B4-BE49-F238E27FC236}">
                <a16:creationId xmlns:a16="http://schemas.microsoft.com/office/drawing/2014/main" id="{0443213D-D641-4623-815C-9256CBB290BA}"/>
              </a:ext>
            </a:extLst>
          </p:cNvPr>
          <p:cNvSpPr>
            <a:spLocks noGrp="1"/>
          </p:cNvSpPr>
          <p:nvPr>
            <p:ph type="body" sz="quarter" idx="62" hasCustomPrompt="1"/>
          </p:nvPr>
        </p:nvSpPr>
        <p:spPr>
          <a:xfrm>
            <a:off x="2862339" y="7621665"/>
            <a:ext cx="818372" cy="433003"/>
          </a:xfrm>
        </p:spPr>
        <p:txBody>
          <a:bodyPr>
            <a:noAutofit/>
          </a:bodyPr>
          <a:lstStyle>
            <a:lvl1pPr marL="0" indent="0" algn="l">
              <a:lnSpc>
                <a:spcPts val="1100"/>
              </a:lnSpc>
              <a:spcBef>
                <a:spcPts val="0"/>
              </a:spcBef>
              <a:buNone/>
              <a:defRPr sz="900">
                <a:solidFill>
                  <a:schemeClr val="accent4"/>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UI/UX</a:t>
            </a:r>
            <a:br>
              <a:rPr lang="en-US" dirty="0"/>
            </a:br>
            <a:r>
              <a:rPr lang="en-US" dirty="0"/>
              <a:t>Design</a:t>
            </a:r>
          </a:p>
        </p:txBody>
      </p:sp>
      <p:sp>
        <p:nvSpPr>
          <p:cNvPr id="101" name="Text Placeholder 23">
            <a:extLst>
              <a:ext uri="{FF2B5EF4-FFF2-40B4-BE49-F238E27FC236}">
                <a16:creationId xmlns:a16="http://schemas.microsoft.com/office/drawing/2014/main" id="{D74385A3-066B-4A7B-87EB-468D974A5ACD}"/>
              </a:ext>
            </a:extLst>
          </p:cNvPr>
          <p:cNvSpPr>
            <a:spLocks noGrp="1"/>
          </p:cNvSpPr>
          <p:nvPr>
            <p:ph type="body" sz="quarter" idx="63" hasCustomPrompt="1"/>
          </p:nvPr>
        </p:nvSpPr>
        <p:spPr>
          <a:xfrm>
            <a:off x="3658786" y="7001935"/>
            <a:ext cx="600008" cy="433003"/>
          </a:xfrm>
        </p:spPr>
        <p:txBody>
          <a:bodyPr>
            <a:noAutofit/>
          </a:bodyPr>
          <a:lstStyle>
            <a:lvl1pPr marL="0" indent="0" algn="ctr">
              <a:buNone/>
              <a:defRPr sz="25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13</a:t>
            </a:r>
          </a:p>
        </p:txBody>
      </p:sp>
      <p:sp>
        <p:nvSpPr>
          <p:cNvPr id="102" name="Text Placeholder 23">
            <a:extLst>
              <a:ext uri="{FF2B5EF4-FFF2-40B4-BE49-F238E27FC236}">
                <a16:creationId xmlns:a16="http://schemas.microsoft.com/office/drawing/2014/main" id="{097F26C6-916D-4971-AE86-0DDAD60BBC25}"/>
              </a:ext>
            </a:extLst>
          </p:cNvPr>
          <p:cNvSpPr>
            <a:spLocks noGrp="1"/>
          </p:cNvSpPr>
          <p:nvPr>
            <p:ph type="body" sz="quarter" idx="64" hasCustomPrompt="1"/>
          </p:nvPr>
        </p:nvSpPr>
        <p:spPr>
          <a:xfrm>
            <a:off x="3763980" y="7329764"/>
            <a:ext cx="732129" cy="240123"/>
          </a:xfrm>
        </p:spPr>
        <p:txBody>
          <a:bodyPr>
            <a:noAutofit/>
          </a:bodyPr>
          <a:lstStyle>
            <a:lvl1pPr marL="0" indent="0" algn="l">
              <a:buNone/>
              <a:defRPr sz="900">
                <a:solidFill>
                  <a:schemeClr val="accent4"/>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Icons</a:t>
            </a:r>
          </a:p>
        </p:txBody>
      </p:sp>
      <p:sp>
        <p:nvSpPr>
          <p:cNvPr id="103" name="Text Placeholder 23">
            <a:extLst>
              <a:ext uri="{FF2B5EF4-FFF2-40B4-BE49-F238E27FC236}">
                <a16:creationId xmlns:a16="http://schemas.microsoft.com/office/drawing/2014/main" id="{251610FA-124B-403C-8C78-B4DD0317392E}"/>
              </a:ext>
            </a:extLst>
          </p:cNvPr>
          <p:cNvSpPr>
            <a:spLocks noGrp="1"/>
          </p:cNvSpPr>
          <p:nvPr>
            <p:ph type="body" sz="quarter" idx="65" hasCustomPrompt="1"/>
          </p:nvPr>
        </p:nvSpPr>
        <p:spPr>
          <a:xfrm>
            <a:off x="3549403" y="8170210"/>
            <a:ext cx="709391" cy="433003"/>
          </a:xfrm>
        </p:spPr>
        <p:txBody>
          <a:bodyPr>
            <a:noAutofit/>
          </a:bodyPr>
          <a:lstStyle>
            <a:lvl1pPr marL="0" indent="0" algn="ctr">
              <a:buNone/>
              <a:defRPr sz="25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12</a:t>
            </a:r>
          </a:p>
        </p:txBody>
      </p:sp>
      <p:sp>
        <p:nvSpPr>
          <p:cNvPr id="104" name="Text Placeholder 23">
            <a:extLst>
              <a:ext uri="{FF2B5EF4-FFF2-40B4-BE49-F238E27FC236}">
                <a16:creationId xmlns:a16="http://schemas.microsoft.com/office/drawing/2014/main" id="{036342B6-CC7F-45B3-95EC-B568F959959A}"/>
              </a:ext>
            </a:extLst>
          </p:cNvPr>
          <p:cNvSpPr>
            <a:spLocks noGrp="1"/>
          </p:cNvSpPr>
          <p:nvPr>
            <p:ph type="body" sz="quarter" idx="66" hasCustomPrompt="1"/>
          </p:nvPr>
        </p:nvSpPr>
        <p:spPr>
          <a:xfrm>
            <a:off x="3601521" y="8498039"/>
            <a:ext cx="709391" cy="263473"/>
          </a:xfrm>
        </p:spPr>
        <p:txBody>
          <a:bodyPr>
            <a:noAutofit/>
          </a:bodyPr>
          <a:lstStyle>
            <a:lvl1pPr marL="0" indent="0" algn="ctr">
              <a:buNone/>
              <a:defRPr sz="900">
                <a:solidFill>
                  <a:schemeClr val="accent4"/>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Mobile</a:t>
            </a:r>
          </a:p>
        </p:txBody>
      </p:sp>
      <p:sp>
        <p:nvSpPr>
          <p:cNvPr id="105" name="TextBox 104">
            <a:extLst>
              <a:ext uri="{FF2B5EF4-FFF2-40B4-BE49-F238E27FC236}">
                <a16:creationId xmlns:a16="http://schemas.microsoft.com/office/drawing/2014/main" id="{5B0BBE2E-DF4A-496D-B036-C3F2E9B53401}"/>
              </a:ext>
            </a:extLst>
          </p:cNvPr>
          <p:cNvSpPr txBox="1"/>
          <p:nvPr userDrawn="1"/>
        </p:nvSpPr>
        <p:spPr>
          <a:xfrm>
            <a:off x="3239817" y="7270261"/>
            <a:ext cx="309586" cy="276999"/>
          </a:xfrm>
          <a:prstGeom prst="rect">
            <a:avLst/>
          </a:prstGeom>
          <a:noFill/>
        </p:spPr>
        <p:txBody>
          <a:bodyPr wrap="square" rtlCol="0">
            <a:spAutoFit/>
          </a:bodyPr>
          <a:lstStyle/>
          <a:p>
            <a:r>
              <a:rPr lang="en-US" sz="1200" dirty="0">
                <a:solidFill>
                  <a:schemeClr val="bg1"/>
                </a:solidFill>
                <a:latin typeface="+mj-lt"/>
              </a:rPr>
              <a:t>%</a:t>
            </a:r>
          </a:p>
        </p:txBody>
      </p:sp>
      <p:sp>
        <p:nvSpPr>
          <p:cNvPr id="106" name="TextBox 105">
            <a:extLst>
              <a:ext uri="{FF2B5EF4-FFF2-40B4-BE49-F238E27FC236}">
                <a16:creationId xmlns:a16="http://schemas.microsoft.com/office/drawing/2014/main" id="{D52AF755-3E25-4383-85B6-FAC563D69447}"/>
              </a:ext>
            </a:extLst>
          </p:cNvPr>
          <p:cNvSpPr txBox="1"/>
          <p:nvPr userDrawn="1"/>
        </p:nvSpPr>
        <p:spPr>
          <a:xfrm>
            <a:off x="4057172" y="7004537"/>
            <a:ext cx="309586" cy="276999"/>
          </a:xfrm>
          <a:prstGeom prst="rect">
            <a:avLst/>
          </a:prstGeom>
          <a:noFill/>
        </p:spPr>
        <p:txBody>
          <a:bodyPr wrap="square" rtlCol="0">
            <a:spAutoFit/>
          </a:bodyPr>
          <a:lstStyle/>
          <a:p>
            <a:r>
              <a:rPr lang="en-US" sz="1200" dirty="0">
                <a:solidFill>
                  <a:schemeClr val="bg1"/>
                </a:solidFill>
                <a:latin typeface="+mj-lt"/>
              </a:rPr>
              <a:t>%</a:t>
            </a:r>
          </a:p>
        </p:txBody>
      </p:sp>
      <p:sp>
        <p:nvSpPr>
          <p:cNvPr id="107" name="TextBox 106">
            <a:extLst>
              <a:ext uri="{FF2B5EF4-FFF2-40B4-BE49-F238E27FC236}">
                <a16:creationId xmlns:a16="http://schemas.microsoft.com/office/drawing/2014/main" id="{00CA7A65-7EFD-4165-B424-200AB561AE3E}"/>
              </a:ext>
            </a:extLst>
          </p:cNvPr>
          <p:cNvSpPr txBox="1"/>
          <p:nvPr userDrawn="1"/>
        </p:nvSpPr>
        <p:spPr>
          <a:xfrm>
            <a:off x="3975251" y="8171435"/>
            <a:ext cx="309586" cy="276999"/>
          </a:xfrm>
          <a:prstGeom prst="rect">
            <a:avLst/>
          </a:prstGeom>
          <a:noFill/>
        </p:spPr>
        <p:txBody>
          <a:bodyPr wrap="square" rtlCol="0">
            <a:spAutoFit/>
          </a:bodyPr>
          <a:lstStyle/>
          <a:p>
            <a:r>
              <a:rPr lang="en-US" sz="1200" dirty="0">
                <a:solidFill>
                  <a:schemeClr val="bg1"/>
                </a:solidFill>
                <a:latin typeface="+mj-lt"/>
              </a:rPr>
              <a:t>%</a:t>
            </a:r>
          </a:p>
        </p:txBody>
      </p:sp>
      <p:sp>
        <p:nvSpPr>
          <p:cNvPr id="108" name="TextBox 107">
            <a:extLst>
              <a:ext uri="{FF2B5EF4-FFF2-40B4-BE49-F238E27FC236}">
                <a16:creationId xmlns:a16="http://schemas.microsoft.com/office/drawing/2014/main" id="{1586D3C2-C8E7-413A-8B5F-0383B36CFC1C}"/>
              </a:ext>
            </a:extLst>
          </p:cNvPr>
          <p:cNvSpPr txBox="1"/>
          <p:nvPr userDrawn="1"/>
        </p:nvSpPr>
        <p:spPr>
          <a:xfrm>
            <a:off x="2604771" y="7942271"/>
            <a:ext cx="309586" cy="276999"/>
          </a:xfrm>
          <a:prstGeom prst="rect">
            <a:avLst/>
          </a:prstGeom>
          <a:noFill/>
        </p:spPr>
        <p:txBody>
          <a:bodyPr wrap="square" rtlCol="0">
            <a:spAutoFit/>
          </a:bodyPr>
          <a:lstStyle/>
          <a:p>
            <a:r>
              <a:rPr lang="en-US" sz="1200" dirty="0">
                <a:solidFill>
                  <a:schemeClr val="bg1"/>
                </a:solidFill>
                <a:latin typeface="+mj-lt"/>
              </a:rPr>
              <a:t>%</a:t>
            </a:r>
          </a:p>
        </p:txBody>
      </p:sp>
      <p:sp>
        <p:nvSpPr>
          <p:cNvPr id="109" name="Text Placeholder 23">
            <a:extLst>
              <a:ext uri="{FF2B5EF4-FFF2-40B4-BE49-F238E27FC236}">
                <a16:creationId xmlns:a16="http://schemas.microsoft.com/office/drawing/2014/main" id="{104C9C09-6BBE-4C3C-AC11-4F1E453BC81E}"/>
              </a:ext>
            </a:extLst>
          </p:cNvPr>
          <p:cNvSpPr>
            <a:spLocks noGrp="1"/>
          </p:cNvSpPr>
          <p:nvPr>
            <p:ph type="body" sz="quarter" idx="67" hasCustomPrompt="1"/>
          </p:nvPr>
        </p:nvSpPr>
        <p:spPr>
          <a:xfrm>
            <a:off x="2200956" y="7945863"/>
            <a:ext cx="595089" cy="433003"/>
          </a:xfrm>
        </p:spPr>
        <p:txBody>
          <a:bodyPr>
            <a:noAutofit/>
          </a:bodyPr>
          <a:lstStyle>
            <a:lvl1pPr marL="0" indent="0" algn="ctr">
              <a:buNone/>
              <a:defRPr sz="25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25</a:t>
            </a:r>
          </a:p>
        </p:txBody>
      </p:sp>
      <p:sp>
        <p:nvSpPr>
          <p:cNvPr id="110" name="Text Placeholder 23">
            <a:extLst>
              <a:ext uri="{FF2B5EF4-FFF2-40B4-BE49-F238E27FC236}">
                <a16:creationId xmlns:a16="http://schemas.microsoft.com/office/drawing/2014/main" id="{88B6B475-5F6A-410A-8E2E-0F6809A2D235}"/>
              </a:ext>
            </a:extLst>
          </p:cNvPr>
          <p:cNvSpPr>
            <a:spLocks noGrp="1"/>
          </p:cNvSpPr>
          <p:nvPr>
            <p:ph type="body" sz="quarter" idx="68" hasCustomPrompt="1"/>
          </p:nvPr>
        </p:nvSpPr>
        <p:spPr>
          <a:xfrm>
            <a:off x="2050249" y="8300529"/>
            <a:ext cx="960697" cy="433003"/>
          </a:xfrm>
        </p:spPr>
        <p:txBody>
          <a:bodyPr>
            <a:noAutofit/>
          </a:bodyPr>
          <a:lstStyle>
            <a:lvl1pPr marL="0" indent="0" algn="ctr">
              <a:lnSpc>
                <a:spcPts val="1100"/>
              </a:lnSpc>
              <a:spcBef>
                <a:spcPts val="0"/>
              </a:spcBef>
              <a:buNone/>
              <a:defRPr sz="900">
                <a:solidFill>
                  <a:schemeClr val="bg1">
                    <a:lumMod val="65000"/>
                  </a:schemeClr>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Websites</a:t>
            </a:r>
            <a:br>
              <a:rPr lang="en-US" dirty="0"/>
            </a:br>
            <a:r>
              <a:rPr lang="en-US" dirty="0"/>
              <a:t>Development</a:t>
            </a:r>
          </a:p>
        </p:txBody>
      </p:sp>
      <p:sp>
        <p:nvSpPr>
          <p:cNvPr id="114" name="Text Placeholder 25">
            <a:extLst>
              <a:ext uri="{FF2B5EF4-FFF2-40B4-BE49-F238E27FC236}">
                <a16:creationId xmlns:a16="http://schemas.microsoft.com/office/drawing/2014/main" id="{826C2B3C-7588-4693-99FC-8F46E7C4A75C}"/>
              </a:ext>
            </a:extLst>
          </p:cNvPr>
          <p:cNvSpPr>
            <a:spLocks noGrp="1"/>
          </p:cNvSpPr>
          <p:nvPr>
            <p:ph type="body" sz="quarter" idx="69" hasCustomPrompt="1"/>
          </p:nvPr>
        </p:nvSpPr>
        <p:spPr>
          <a:xfrm>
            <a:off x="4687618" y="6855298"/>
            <a:ext cx="1414816" cy="190800"/>
          </a:xfrm>
        </p:spPr>
        <p:txBody>
          <a:bodyPr anchor="ctr" anchorCtr="0">
            <a:noAutofit/>
          </a:bodyPr>
          <a:lstStyle>
            <a:lvl1pPr marL="0" indent="0" algn="l">
              <a:lnSpc>
                <a:spcPts val="1200"/>
              </a:lnSpc>
              <a:spcBef>
                <a:spcPts val="0"/>
              </a:spcBef>
              <a:buFont typeface="Arial" panose="020B0604020202020204" pitchFamily="34" charset="0"/>
              <a:buNone/>
              <a:defRPr sz="700">
                <a:solidFill>
                  <a:schemeClr val="bg1"/>
                </a:solidFill>
                <a:latin typeface="+mj-lt"/>
              </a:defRPr>
            </a:lvl1pPr>
          </a:lstStyle>
          <a:p>
            <a:pPr lvl="0"/>
            <a:r>
              <a:rPr lang="en-US" dirty="0"/>
              <a:t>UI/UX DESIGN TOOLS</a:t>
            </a:r>
          </a:p>
        </p:txBody>
      </p:sp>
      <p:sp>
        <p:nvSpPr>
          <p:cNvPr id="115" name="Text Placeholder 25">
            <a:extLst>
              <a:ext uri="{FF2B5EF4-FFF2-40B4-BE49-F238E27FC236}">
                <a16:creationId xmlns:a16="http://schemas.microsoft.com/office/drawing/2014/main" id="{AFB41D06-9BD3-4C5C-9088-BAF214F6FC9C}"/>
              </a:ext>
            </a:extLst>
          </p:cNvPr>
          <p:cNvSpPr>
            <a:spLocks noGrp="1"/>
          </p:cNvSpPr>
          <p:nvPr>
            <p:ph type="body" sz="quarter" idx="70" hasCustomPrompt="1"/>
          </p:nvPr>
        </p:nvSpPr>
        <p:spPr>
          <a:xfrm>
            <a:off x="4687618" y="7244434"/>
            <a:ext cx="1414816" cy="190800"/>
          </a:xfrm>
        </p:spPr>
        <p:txBody>
          <a:bodyPr anchor="ctr" anchorCtr="0">
            <a:noAutofit/>
          </a:bodyPr>
          <a:lstStyle>
            <a:lvl1pPr marL="0" indent="0" algn="l">
              <a:lnSpc>
                <a:spcPts val="1200"/>
              </a:lnSpc>
              <a:spcBef>
                <a:spcPts val="0"/>
              </a:spcBef>
              <a:buFont typeface="Arial" panose="020B0604020202020204" pitchFamily="34" charset="0"/>
              <a:buNone/>
              <a:defRPr sz="700">
                <a:solidFill>
                  <a:schemeClr val="bg1"/>
                </a:solidFill>
                <a:latin typeface="+mj-lt"/>
              </a:defRPr>
            </a:lvl1pPr>
          </a:lstStyle>
          <a:p>
            <a:pPr lvl="0"/>
            <a:r>
              <a:rPr lang="en-US" dirty="0"/>
              <a:t>IMAGE RETOUCHING TOOLS</a:t>
            </a:r>
          </a:p>
        </p:txBody>
      </p:sp>
      <p:sp>
        <p:nvSpPr>
          <p:cNvPr id="116" name="Text Placeholder 25">
            <a:extLst>
              <a:ext uri="{FF2B5EF4-FFF2-40B4-BE49-F238E27FC236}">
                <a16:creationId xmlns:a16="http://schemas.microsoft.com/office/drawing/2014/main" id="{0CC085CE-3F7E-4219-9B5C-B9D51DBCEEB7}"/>
              </a:ext>
            </a:extLst>
          </p:cNvPr>
          <p:cNvSpPr>
            <a:spLocks noGrp="1"/>
          </p:cNvSpPr>
          <p:nvPr>
            <p:ph type="body" sz="quarter" idx="71" hasCustomPrompt="1"/>
          </p:nvPr>
        </p:nvSpPr>
        <p:spPr>
          <a:xfrm>
            <a:off x="4687618" y="7629129"/>
            <a:ext cx="1414816" cy="190800"/>
          </a:xfrm>
        </p:spPr>
        <p:txBody>
          <a:bodyPr anchor="ctr" anchorCtr="0">
            <a:noAutofit/>
          </a:bodyPr>
          <a:lstStyle>
            <a:lvl1pPr marL="0" indent="0" algn="l">
              <a:lnSpc>
                <a:spcPts val="1200"/>
              </a:lnSpc>
              <a:spcBef>
                <a:spcPts val="0"/>
              </a:spcBef>
              <a:buFont typeface="Arial" panose="020B0604020202020204" pitchFamily="34" charset="0"/>
              <a:buNone/>
              <a:defRPr sz="700">
                <a:solidFill>
                  <a:schemeClr val="bg1"/>
                </a:solidFill>
                <a:latin typeface="+mj-lt"/>
              </a:defRPr>
            </a:lvl1pPr>
          </a:lstStyle>
          <a:p>
            <a:pPr lvl="0"/>
            <a:r>
              <a:rPr lang="en-US" dirty="0"/>
              <a:t>FRONT-END CODING TOOLS</a:t>
            </a:r>
          </a:p>
        </p:txBody>
      </p:sp>
      <p:sp>
        <p:nvSpPr>
          <p:cNvPr id="117" name="Text Placeholder 25">
            <a:extLst>
              <a:ext uri="{FF2B5EF4-FFF2-40B4-BE49-F238E27FC236}">
                <a16:creationId xmlns:a16="http://schemas.microsoft.com/office/drawing/2014/main" id="{2FE57C0F-EDF8-4234-8050-8BDB90B717AD}"/>
              </a:ext>
            </a:extLst>
          </p:cNvPr>
          <p:cNvSpPr>
            <a:spLocks noGrp="1"/>
          </p:cNvSpPr>
          <p:nvPr>
            <p:ph type="body" sz="quarter" idx="72" hasCustomPrompt="1"/>
          </p:nvPr>
        </p:nvSpPr>
        <p:spPr>
          <a:xfrm>
            <a:off x="4687618" y="8012420"/>
            <a:ext cx="1414816" cy="190800"/>
          </a:xfrm>
        </p:spPr>
        <p:txBody>
          <a:bodyPr anchor="ctr" anchorCtr="0">
            <a:noAutofit/>
          </a:bodyPr>
          <a:lstStyle>
            <a:lvl1pPr marL="0" indent="0" algn="l">
              <a:lnSpc>
                <a:spcPts val="1200"/>
              </a:lnSpc>
              <a:spcBef>
                <a:spcPts val="0"/>
              </a:spcBef>
              <a:buFont typeface="Arial" panose="020B0604020202020204" pitchFamily="34" charset="0"/>
              <a:buNone/>
              <a:defRPr sz="700">
                <a:solidFill>
                  <a:schemeClr val="bg1"/>
                </a:solidFill>
                <a:latin typeface="+mj-lt"/>
              </a:defRPr>
            </a:lvl1pPr>
          </a:lstStyle>
          <a:p>
            <a:pPr lvl="0"/>
            <a:r>
              <a:rPr lang="en-US" dirty="0"/>
              <a:t>BACK-END CODING TOOLS</a:t>
            </a:r>
          </a:p>
        </p:txBody>
      </p:sp>
      <p:sp>
        <p:nvSpPr>
          <p:cNvPr id="118" name="Text Placeholder 25">
            <a:extLst>
              <a:ext uri="{FF2B5EF4-FFF2-40B4-BE49-F238E27FC236}">
                <a16:creationId xmlns:a16="http://schemas.microsoft.com/office/drawing/2014/main" id="{3418E616-A8E9-4324-830C-1735BF1F2A5A}"/>
              </a:ext>
            </a:extLst>
          </p:cNvPr>
          <p:cNvSpPr>
            <a:spLocks noGrp="1"/>
          </p:cNvSpPr>
          <p:nvPr>
            <p:ph type="body" sz="quarter" idx="73" hasCustomPrompt="1"/>
          </p:nvPr>
        </p:nvSpPr>
        <p:spPr>
          <a:xfrm>
            <a:off x="4687618" y="8401387"/>
            <a:ext cx="1414816" cy="190800"/>
          </a:xfrm>
        </p:spPr>
        <p:txBody>
          <a:bodyPr anchor="ctr" anchorCtr="0">
            <a:noAutofit/>
          </a:bodyPr>
          <a:lstStyle>
            <a:lvl1pPr marL="0" indent="0" algn="l">
              <a:lnSpc>
                <a:spcPts val="1200"/>
              </a:lnSpc>
              <a:spcBef>
                <a:spcPts val="0"/>
              </a:spcBef>
              <a:buFont typeface="Arial" panose="020B0604020202020204" pitchFamily="34" charset="0"/>
              <a:buNone/>
              <a:defRPr sz="700">
                <a:solidFill>
                  <a:schemeClr val="bg1"/>
                </a:solidFill>
                <a:latin typeface="+mj-lt"/>
              </a:defRPr>
            </a:lvl1pPr>
          </a:lstStyle>
          <a:p>
            <a:pPr lvl="0"/>
            <a:r>
              <a:rPr lang="en-US" dirty="0"/>
              <a:t>TESTING TOOLS</a:t>
            </a:r>
          </a:p>
        </p:txBody>
      </p:sp>
      <p:sp>
        <p:nvSpPr>
          <p:cNvPr id="123" name="Text Placeholder 23">
            <a:extLst>
              <a:ext uri="{FF2B5EF4-FFF2-40B4-BE49-F238E27FC236}">
                <a16:creationId xmlns:a16="http://schemas.microsoft.com/office/drawing/2014/main" id="{F4247F58-BD1E-46AF-B903-CAE49A7BD5B4}"/>
              </a:ext>
            </a:extLst>
          </p:cNvPr>
          <p:cNvSpPr>
            <a:spLocks noGrp="1"/>
          </p:cNvSpPr>
          <p:nvPr>
            <p:ph type="body" sz="quarter" idx="74" hasCustomPrompt="1"/>
          </p:nvPr>
        </p:nvSpPr>
        <p:spPr>
          <a:xfrm>
            <a:off x="359861" y="1649555"/>
            <a:ext cx="1321339" cy="535165"/>
          </a:xfrm>
        </p:spPr>
        <p:txBody>
          <a:bodyPr>
            <a:noAutofit/>
          </a:bodyPr>
          <a:lstStyle>
            <a:lvl1pPr marL="0" indent="0">
              <a:lnSpc>
                <a:spcPts val="1800"/>
              </a:lnSpc>
              <a:spcBef>
                <a:spcPts val="0"/>
              </a:spcBef>
              <a:buNone/>
              <a:defRPr sz="1600" b="1">
                <a:solidFill>
                  <a:schemeClr val="accent3"/>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PERSONAL</a:t>
            </a:r>
            <a:br>
              <a:rPr lang="en-US" dirty="0"/>
            </a:br>
            <a:r>
              <a:rPr lang="en-US" dirty="0"/>
              <a:t>INFO</a:t>
            </a:r>
          </a:p>
        </p:txBody>
      </p:sp>
      <p:sp>
        <p:nvSpPr>
          <p:cNvPr id="124" name="Text Placeholder 23">
            <a:extLst>
              <a:ext uri="{FF2B5EF4-FFF2-40B4-BE49-F238E27FC236}">
                <a16:creationId xmlns:a16="http://schemas.microsoft.com/office/drawing/2014/main" id="{5D9FFB6E-78FB-4EC0-AA64-5307CC4968E7}"/>
              </a:ext>
            </a:extLst>
          </p:cNvPr>
          <p:cNvSpPr>
            <a:spLocks noGrp="1"/>
          </p:cNvSpPr>
          <p:nvPr>
            <p:ph type="body" sz="quarter" idx="75" hasCustomPrompt="1"/>
          </p:nvPr>
        </p:nvSpPr>
        <p:spPr>
          <a:xfrm>
            <a:off x="104828" y="2202935"/>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BIRTH DATE</a:t>
            </a:r>
          </a:p>
        </p:txBody>
      </p:sp>
      <p:sp>
        <p:nvSpPr>
          <p:cNvPr id="125" name="Text Placeholder 23">
            <a:extLst>
              <a:ext uri="{FF2B5EF4-FFF2-40B4-BE49-F238E27FC236}">
                <a16:creationId xmlns:a16="http://schemas.microsoft.com/office/drawing/2014/main" id="{035D20BD-EFD1-4613-8124-9F1C84AC9E86}"/>
              </a:ext>
            </a:extLst>
          </p:cNvPr>
          <p:cNvSpPr>
            <a:spLocks noGrp="1"/>
          </p:cNvSpPr>
          <p:nvPr>
            <p:ph type="body" sz="quarter" idx="76" hasCustomPrompt="1"/>
          </p:nvPr>
        </p:nvSpPr>
        <p:spPr>
          <a:xfrm>
            <a:off x="104828" y="2672911"/>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NATIONALITY</a:t>
            </a:r>
          </a:p>
        </p:txBody>
      </p:sp>
      <p:sp>
        <p:nvSpPr>
          <p:cNvPr id="126" name="Text Placeholder 23">
            <a:extLst>
              <a:ext uri="{FF2B5EF4-FFF2-40B4-BE49-F238E27FC236}">
                <a16:creationId xmlns:a16="http://schemas.microsoft.com/office/drawing/2014/main" id="{5C2A85FC-7450-464F-964C-B9F81DB550E2}"/>
              </a:ext>
            </a:extLst>
          </p:cNvPr>
          <p:cNvSpPr>
            <a:spLocks noGrp="1"/>
          </p:cNvSpPr>
          <p:nvPr>
            <p:ph type="body" sz="quarter" idx="77" hasCustomPrompt="1"/>
          </p:nvPr>
        </p:nvSpPr>
        <p:spPr>
          <a:xfrm>
            <a:off x="104828" y="3142886"/>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Years of Experience</a:t>
            </a:r>
          </a:p>
        </p:txBody>
      </p:sp>
      <p:sp>
        <p:nvSpPr>
          <p:cNvPr id="127" name="Text Placeholder 23">
            <a:extLst>
              <a:ext uri="{FF2B5EF4-FFF2-40B4-BE49-F238E27FC236}">
                <a16:creationId xmlns:a16="http://schemas.microsoft.com/office/drawing/2014/main" id="{9AE8E62D-6DD6-46DE-8573-F464845F1C26}"/>
              </a:ext>
            </a:extLst>
          </p:cNvPr>
          <p:cNvSpPr>
            <a:spLocks noGrp="1"/>
          </p:cNvSpPr>
          <p:nvPr>
            <p:ph type="body" sz="quarter" idx="78" hasCustomPrompt="1"/>
          </p:nvPr>
        </p:nvSpPr>
        <p:spPr>
          <a:xfrm>
            <a:off x="106514" y="2318180"/>
            <a:ext cx="1321339" cy="226901"/>
          </a:xfrm>
        </p:spPr>
        <p:txBody>
          <a:bodyPr>
            <a:noAutofit/>
          </a:bodyPr>
          <a:lstStyle>
            <a:lvl1pPr marL="0" indent="0">
              <a:buNone/>
              <a:defRPr sz="1400" b="0">
                <a:solidFill>
                  <a:schemeClr val="accent3"/>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16 June 1990</a:t>
            </a:r>
          </a:p>
        </p:txBody>
      </p:sp>
      <p:sp>
        <p:nvSpPr>
          <p:cNvPr id="128" name="Text Placeholder 23">
            <a:extLst>
              <a:ext uri="{FF2B5EF4-FFF2-40B4-BE49-F238E27FC236}">
                <a16:creationId xmlns:a16="http://schemas.microsoft.com/office/drawing/2014/main" id="{D4CBE8D9-EE4C-42D2-B3A5-2658625FE024}"/>
              </a:ext>
            </a:extLst>
          </p:cNvPr>
          <p:cNvSpPr>
            <a:spLocks noGrp="1"/>
          </p:cNvSpPr>
          <p:nvPr>
            <p:ph type="body" sz="quarter" idx="79" hasCustomPrompt="1"/>
          </p:nvPr>
        </p:nvSpPr>
        <p:spPr>
          <a:xfrm>
            <a:off x="106514" y="2786893"/>
            <a:ext cx="1321339" cy="226901"/>
          </a:xfrm>
        </p:spPr>
        <p:txBody>
          <a:bodyPr>
            <a:noAutofit/>
          </a:bodyPr>
          <a:lstStyle>
            <a:lvl1pPr marL="0" indent="0">
              <a:buNone/>
              <a:defRPr sz="1400" b="0">
                <a:solidFill>
                  <a:schemeClr val="accent3"/>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Sweden</a:t>
            </a:r>
          </a:p>
        </p:txBody>
      </p:sp>
      <p:sp>
        <p:nvSpPr>
          <p:cNvPr id="129" name="Text Placeholder 23">
            <a:extLst>
              <a:ext uri="{FF2B5EF4-FFF2-40B4-BE49-F238E27FC236}">
                <a16:creationId xmlns:a16="http://schemas.microsoft.com/office/drawing/2014/main" id="{8E993CEE-A24D-493F-B83A-E72FCC938AD1}"/>
              </a:ext>
            </a:extLst>
          </p:cNvPr>
          <p:cNvSpPr>
            <a:spLocks noGrp="1"/>
          </p:cNvSpPr>
          <p:nvPr>
            <p:ph type="body" sz="quarter" idx="80" hasCustomPrompt="1"/>
          </p:nvPr>
        </p:nvSpPr>
        <p:spPr>
          <a:xfrm>
            <a:off x="106514" y="3255606"/>
            <a:ext cx="1321339" cy="226901"/>
          </a:xfrm>
        </p:spPr>
        <p:txBody>
          <a:bodyPr>
            <a:noAutofit/>
          </a:bodyPr>
          <a:lstStyle>
            <a:lvl1pPr marL="0" indent="0">
              <a:buNone/>
              <a:defRPr sz="1400" b="0">
                <a:solidFill>
                  <a:schemeClr val="accent3"/>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10 years</a:t>
            </a:r>
          </a:p>
        </p:txBody>
      </p:sp>
      <p:sp>
        <p:nvSpPr>
          <p:cNvPr id="132" name="Text Placeholder 23">
            <a:extLst>
              <a:ext uri="{FF2B5EF4-FFF2-40B4-BE49-F238E27FC236}">
                <a16:creationId xmlns:a16="http://schemas.microsoft.com/office/drawing/2014/main" id="{02743E3C-D84A-4927-97B5-ED320A5A36C2}"/>
              </a:ext>
            </a:extLst>
          </p:cNvPr>
          <p:cNvSpPr>
            <a:spLocks noGrp="1"/>
          </p:cNvSpPr>
          <p:nvPr>
            <p:ph type="body" sz="quarter" idx="81" hasCustomPrompt="1"/>
          </p:nvPr>
        </p:nvSpPr>
        <p:spPr>
          <a:xfrm>
            <a:off x="103142" y="4493963"/>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PHONE</a:t>
            </a:r>
          </a:p>
        </p:txBody>
      </p:sp>
      <p:sp>
        <p:nvSpPr>
          <p:cNvPr id="133" name="Text Placeholder 23">
            <a:extLst>
              <a:ext uri="{FF2B5EF4-FFF2-40B4-BE49-F238E27FC236}">
                <a16:creationId xmlns:a16="http://schemas.microsoft.com/office/drawing/2014/main" id="{89DA76F6-FC8D-48DE-90FF-6C80C71F4C3A}"/>
              </a:ext>
            </a:extLst>
          </p:cNvPr>
          <p:cNvSpPr>
            <a:spLocks noGrp="1"/>
          </p:cNvSpPr>
          <p:nvPr>
            <p:ph type="body" sz="quarter" idx="82" hasCustomPrompt="1"/>
          </p:nvPr>
        </p:nvSpPr>
        <p:spPr>
          <a:xfrm>
            <a:off x="103142" y="4963939"/>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SKYPE</a:t>
            </a:r>
          </a:p>
        </p:txBody>
      </p:sp>
      <p:sp>
        <p:nvSpPr>
          <p:cNvPr id="134" name="Text Placeholder 23">
            <a:extLst>
              <a:ext uri="{FF2B5EF4-FFF2-40B4-BE49-F238E27FC236}">
                <a16:creationId xmlns:a16="http://schemas.microsoft.com/office/drawing/2014/main" id="{6C7A1BDF-1C8D-4EED-9FD4-69EB4918C16E}"/>
              </a:ext>
            </a:extLst>
          </p:cNvPr>
          <p:cNvSpPr>
            <a:spLocks noGrp="1"/>
          </p:cNvSpPr>
          <p:nvPr>
            <p:ph type="body" sz="quarter" idx="83" hasCustomPrompt="1"/>
          </p:nvPr>
        </p:nvSpPr>
        <p:spPr>
          <a:xfrm>
            <a:off x="103142" y="5433914"/>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EMAIL</a:t>
            </a:r>
          </a:p>
        </p:txBody>
      </p:sp>
      <p:sp>
        <p:nvSpPr>
          <p:cNvPr id="135" name="Text Placeholder 23">
            <a:extLst>
              <a:ext uri="{FF2B5EF4-FFF2-40B4-BE49-F238E27FC236}">
                <a16:creationId xmlns:a16="http://schemas.microsoft.com/office/drawing/2014/main" id="{1DBE2654-DB75-4AE0-A4B4-2F10363DB563}"/>
              </a:ext>
            </a:extLst>
          </p:cNvPr>
          <p:cNvSpPr>
            <a:spLocks noGrp="1"/>
          </p:cNvSpPr>
          <p:nvPr>
            <p:ph type="body" sz="quarter" idx="84" hasCustomPrompt="1"/>
          </p:nvPr>
        </p:nvSpPr>
        <p:spPr>
          <a:xfrm>
            <a:off x="104828" y="4609208"/>
            <a:ext cx="1321339" cy="226901"/>
          </a:xfrm>
        </p:spPr>
        <p:txBody>
          <a:bodyPr>
            <a:noAutofit/>
          </a:bodyPr>
          <a:lstStyle>
            <a:lvl1pPr marL="0" indent="0">
              <a:buNone/>
              <a:defRPr sz="1200" b="0">
                <a:solidFill>
                  <a:schemeClr val="accent3"/>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816-555-0146</a:t>
            </a:r>
          </a:p>
        </p:txBody>
      </p:sp>
      <p:sp>
        <p:nvSpPr>
          <p:cNvPr id="136" name="Text Placeholder 23">
            <a:extLst>
              <a:ext uri="{FF2B5EF4-FFF2-40B4-BE49-F238E27FC236}">
                <a16:creationId xmlns:a16="http://schemas.microsoft.com/office/drawing/2014/main" id="{7C7C6B44-6FF8-4C7C-A472-6745CA7D10AC}"/>
              </a:ext>
            </a:extLst>
          </p:cNvPr>
          <p:cNvSpPr>
            <a:spLocks noGrp="1"/>
          </p:cNvSpPr>
          <p:nvPr>
            <p:ph type="body" sz="quarter" idx="85" hasCustomPrompt="1"/>
          </p:nvPr>
        </p:nvSpPr>
        <p:spPr>
          <a:xfrm>
            <a:off x="104828" y="5077921"/>
            <a:ext cx="1321339" cy="226901"/>
          </a:xfrm>
        </p:spPr>
        <p:txBody>
          <a:bodyPr>
            <a:noAutofit/>
          </a:bodyPr>
          <a:lstStyle>
            <a:lvl1pPr marL="0" indent="0">
              <a:buNone/>
              <a:defRPr sz="1200" b="0">
                <a:solidFill>
                  <a:schemeClr val="accent3"/>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err="1"/>
              <a:t>Mira_karlsson</a:t>
            </a:r>
            <a:endParaRPr lang="en-US" dirty="0"/>
          </a:p>
        </p:txBody>
      </p:sp>
      <p:sp>
        <p:nvSpPr>
          <p:cNvPr id="137" name="Text Placeholder 23">
            <a:extLst>
              <a:ext uri="{FF2B5EF4-FFF2-40B4-BE49-F238E27FC236}">
                <a16:creationId xmlns:a16="http://schemas.microsoft.com/office/drawing/2014/main" id="{369DE2E5-0521-4B5C-ACFC-5CB5FFC28560}"/>
              </a:ext>
            </a:extLst>
          </p:cNvPr>
          <p:cNvSpPr>
            <a:spLocks noGrp="1"/>
          </p:cNvSpPr>
          <p:nvPr>
            <p:ph type="body" sz="quarter" idx="86" hasCustomPrompt="1"/>
          </p:nvPr>
        </p:nvSpPr>
        <p:spPr>
          <a:xfrm>
            <a:off x="104828" y="5546634"/>
            <a:ext cx="1549248" cy="226901"/>
          </a:xfrm>
        </p:spPr>
        <p:txBody>
          <a:bodyPr>
            <a:noAutofit/>
          </a:bodyPr>
          <a:lstStyle>
            <a:lvl1pPr marL="0" indent="0">
              <a:buNone/>
              <a:defRPr sz="1200" b="0" spc="-30" baseline="0">
                <a:solidFill>
                  <a:schemeClr val="accent3"/>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mira@example.com</a:t>
            </a:r>
          </a:p>
        </p:txBody>
      </p:sp>
      <p:sp>
        <p:nvSpPr>
          <p:cNvPr id="142" name="Text Placeholder 23">
            <a:extLst>
              <a:ext uri="{FF2B5EF4-FFF2-40B4-BE49-F238E27FC236}">
                <a16:creationId xmlns:a16="http://schemas.microsoft.com/office/drawing/2014/main" id="{B5578DF7-86B8-4C84-9FFF-C066EC3BECB6}"/>
              </a:ext>
            </a:extLst>
          </p:cNvPr>
          <p:cNvSpPr>
            <a:spLocks noGrp="1"/>
          </p:cNvSpPr>
          <p:nvPr>
            <p:ph type="body" sz="quarter" idx="87" hasCustomPrompt="1"/>
          </p:nvPr>
        </p:nvSpPr>
        <p:spPr>
          <a:xfrm>
            <a:off x="107241" y="5902961"/>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WEBSITE</a:t>
            </a:r>
          </a:p>
        </p:txBody>
      </p:sp>
      <p:sp>
        <p:nvSpPr>
          <p:cNvPr id="143" name="Text Placeholder 23">
            <a:extLst>
              <a:ext uri="{FF2B5EF4-FFF2-40B4-BE49-F238E27FC236}">
                <a16:creationId xmlns:a16="http://schemas.microsoft.com/office/drawing/2014/main" id="{EE6AC66A-3B0B-4D94-B23C-16AE67236B6D}"/>
              </a:ext>
            </a:extLst>
          </p:cNvPr>
          <p:cNvSpPr>
            <a:spLocks noGrp="1"/>
          </p:cNvSpPr>
          <p:nvPr>
            <p:ph type="body" sz="quarter" idx="88" hasCustomPrompt="1"/>
          </p:nvPr>
        </p:nvSpPr>
        <p:spPr>
          <a:xfrm>
            <a:off x="108927" y="6015681"/>
            <a:ext cx="1549248" cy="226901"/>
          </a:xfrm>
        </p:spPr>
        <p:txBody>
          <a:bodyPr>
            <a:noAutofit/>
          </a:bodyPr>
          <a:lstStyle>
            <a:lvl1pPr marL="0" indent="0">
              <a:buNone/>
              <a:defRPr lang="en-US" sz="1200" b="0" kern="1200" spc="-30" baseline="0" dirty="0">
                <a:solidFill>
                  <a:schemeClr val="accent3"/>
                </a:solidFill>
                <a:latin typeface="+mn-lt"/>
                <a:ea typeface="+mn-ea"/>
                <a:cs typeface="+mn-cs"/>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marL="0" lvl="0" indent="0" algn="l" defTabSz="514350" rtl="0" eaLnBrk="1" latinLnBrk="0" hangingPunct="1">
              <a:lnSpc>
                <a:spcPct val="90000"/>
              </a:lnSpc>
              <a:spcBef>
                <a:spcPts val="563"/>
              </a:spcBef>
              <a:buFont typeface="Arial" panose="020B0604020202020204" pitchFamily="34" charset="0"/>
              <a:buNone/>
            </a:pPr>
            <a:r>
              <a:rPr lang="en-US" dirty="0"/>
              <a:t>www.example.com</a:t>
            </a:r>
          </a:p>
        </p:txBody>
      </p:sp>
      <p:sp>
        <p:nvSpPr>
          <p:cNvPr id="144" name="Text Placeholder 23">
            <a:extLst>
              <a:ext uri="{FF2B5EF4-FFF2-40B4-BE49-F238E27FC236}">
                <a16:creationId xmlns:a16="http://schemas.microsoft.com/office/drawing/2014/main" id="{1595FCF3-BDE7-4071-83E3-B0C8EB365A69}"/>
              </a:ext>
            </a:extLst>
          </p:cNvPr>
          <p:cNvSpPr>
            <a:spLocks noGrp="1"/>
          </p:cNvSpPr>
          <p:nvPr>
            <p:ph type="body" sz="quarter" idx="89" hasCustomPrompt="1"/>
          </p:nvPr>
        </p:nvSpPr>
        <p:spPr>
          <a:xfrm>
            <a:off x="359861" y="3919415"/>
            <a:ext cx="1321339" cy="535165"/>
          </a:xfrm>
        </p:spPr>
        <p:txBody>
          <a:bodyPr>
            <a:noAutofit/>
          </a:bodyPr>
          <a:lstStyle>
            <a:lvl1pPr marL="0" indent="0">
              <a:lnSpc>
                <a:spcPts val="1800"/>
              </a:lnSpc>
              <a:spcBef>
                <a:spcPts val="0"/>
              </a:spcBef>
              <a:buNone/>
              <a:defRPr sz="1600" b="1">
                <a:solidFill>
                  <a:schemeClr val="accent3"/>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CONTACT</a:t>
            </a:r>
            <a:br>
              <a:rPr lang="en-US" dirty="0"/>
            </a:br>
            <a:r>
              <a:rPr lang="en-US" dirty="0"/>
              <a:t>INFO</a:t>
            </a:r>
          </a:p>
        </p:txBody>
      </p:sp>
      <p:sp>
        <p:nvSpPr>
          <p:cNvPr id="146" name="Text Placeholder 23">
            <a:extLst>
              <a:ext uri="{FF2B5EF4-FFF2-40B4-BE49-F238E27FC236}">
                <a16:creationId xmlns:a16="http://schemas.microsoft.com/office/drawing/2014/main" id="{3D3AB92B-A069-4C0C-A616-81E4D5C7CDFA}"/>
              </a:ext>
            </a:extLst>
          </p:cNvPr>
          <p:cNvSpPr>
            <a:spLocks noGrp="1"/>
          </p:cNvSpPr>
          <p:nvPr>
            <p:ph type="body" sz="quarter" idx="90" hasCustomPrompt="1"/>
          </p:nvPr>
        </p:nvSpPr>
        <p:spPr>
          <a:xfrm>
            <a:off x="359861" y="6520001"/>
            <a:ext cx="1321339" cy="326386"/>
          </a:xfrm>
        </p:spPr>
        <p:txBody>
          <a:bodyPr lIns="45720" rIns="45720">
            <a:noAutofit/>
          </a:bodyPr>
          <a:lstStyle>
            <a:lvl1pPr marL="0" indent="0">
              <a:buNone/>
              <a:defRPr sz="1600" b="1" spc="-30" baseline="0">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LANGUAGES</a:t>
            </a:r>
          </a:p>
        </p:txBody>
      </p:sp>
      <p:sp>
        <p:nvSpPr>
          <p:cNvPr id="148" name="Text Placeholder 23">
            <a:extLst>
              <a:ext uri="{FF2B5EF4-FFF2-40B4-BE49-F238E27FC236}">
                <a16:creationId xmlns:a16="http://schemas.microsoft.com/office/drawing/2014/main" id="{A688E982-23DF-4811-B361-93160DDE8063}"/>
              </a:ext>
            </a:extLst>
          </p:cNvPr>
          <p:cNvSpPr>
            <a:spLocks noGrp="1"/>
          </p:cNvSpPr>
          <p:nvPr>
            <p:ph type="body" sz="quarter" idx="91" hasCustomPrompt="1"/>
          </p:nvPr>
        </p:nvSpPr>
        <p:spPr>
          <a:xfrm>
            <a:off x="107241" y="6877783"/>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ENGLISH</a:t>
            </a:r>
          </a:p>
        </p:txBody>
      </p:sp>
      <p:sp>
        <p:nvSpPr>
          <p:cNvPr id="149" name="Text Placeholder 23">
            <a:extLst>
              <a:ext uri="{FF2B5EF4-FFF2-40B4-BE49-F238E27FC236}">
                <a16:creationId xmlns:a16="http://schemas.microsoft.com/office/drawing/2014/main" id="{7593BC5E-E0B2-4C3A-A222-6E7609C44387}"/>
              </a:ext>
            </a:extLst>
          </p:cNvPr>
          <p:cNvSpPr>
            <a:spLocks noGrp="1"/>
          </p:cNvSpPr>
          <p:nvPr>
            <p:ph type="body" sz="quarter" idx="92" hasCustomPrompt="1"/>
          </p:nvPr>
        </p:nvSpPr>
        <p:spPr>
          <a:xfrm>
            <a:off x="107241" y="7277831"/>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FRENCH</a:t>
            </a:r>
          </a:p>
        </p:txBody>
      </p:sp>
      <p:sp>
        <p:nvSpPr>
          <p:cNvPr id="150" name="Text Placeholder 23">
            <a:extLst>
              <a:ext uri="{FF2B5EF4-FFF2-40B4-BE49-F238E27FC236}">
                <a16:creationId xmlns:a16="http://schemas.microsoft.com/office/drawing/2014/main" id="{A65DDB49-F65C-46EF-A777-563D8C81F139}"/>
              </a:ext>
            </a:extLst>
          </p:cNvPr>
          <p:cNvSpPr>
            <a:spLocks noGrp="1"/>
          </p:cNvSpPr>
          <p:nvPr>
            <p:ph type="body" sz="quarter" idx="93" hasCustomPrompt="1"/>
          </p:nvPr>
        </p:nvSpPr>
        <p:spPr>
          <a:xfrm>
            <a:off x="107241" y="7677880"/>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GERMAN</a:t>
            </a:r>
          </a:p>
        </p:txBody>
      </p:sp>
      <p:sp>
        <p:nvSpPr>
          <p:cNvPr id="151" name="Text Placeholder 23">
            <a:extLst>
              <a:ext uri="{FF2B5EF4-FFF2-40B4-BE49-F238E27FC236}">
                <a16:creationId xmlns:a16="http://schemas.microsoft.com/office/drawing/2014/main" id="{681317C5-5892-4BC2-8102-C28563E87E5C}"/>
              </a:ext>
            </a:extLst>
          </p:cNvPr>
          <p:cNvSpPr>
            <a:spLocks noGrp="1"/>
          </p:cNvSpPr>
          <p:nvPr>
            <p:ph type="body" sz="quarter" idx="94" hasCustomPrompt="1"/>
          </p:nvPr>
        </p:nvSpPr>
        <p:spPr>
          <a:xfrm>
            <a:off x="357613" y="8316250"/>
            <a:ext cx="1321339" cy="326386"/>
          </a:xfrm>
        </p:spPr>
        <p:txBody>
          <a:bodyPr>
            <a:noAutofit/>
          </a:bodyPr>
          <a:lstStyle>
            <a:lvl1pPr marL="0" indent="0">
              <a:buNone/>
              <a:defRPr sz="1600" b="1" spc="-30" baseline="0">
                <a:solidFill>
                  <a:schemeClr val="accent3"/>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HOBBIES</a:t>
            </a:r>
          </a:p>
        </p:txBody>
      </p:sp>
    </p:spTree>
    <p:extLst>
      <p:ext uri="{BB962C8B-B14F-4D97-AF65-F5344CB8AC3E}">
        <p14:creationId xmlns:p14="http://schemas.microsoft.com/office/powerpoint/2010/main" val="331634549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E49AC2-54E3-4607-8D5D-23B3B2EDFDF0}"/>
              </a:ext>
            </a:extLst>
          </p:cNvPr>
          <p:cNvSpPr>
            <a:spLocks noGrp="1"/>
          </p:cNvSpPr>
          <p:nvPr>
            <p:ph type="title"/>
          </p:nvPr>
        </p:nvSpPr>
        <p:spPr>
          <a:xfrm>
            <a:off x="471488" y="486834"/>
            <a:ext cx="5915025" cy="176741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7F57C1-05F3-4189-8FD2-935BB34D1C53}"/>
              </a:ext>
            </a:extLst>
          </p:cNvPr>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D3EC80-8D38-43E2-92B6-451817541ECA}"/>
              </a:ext>
            </a:extLst>
          </p:cNvPr>
          <p:cNvSpPr>
            <a:spLocks noGrp="1"/>
          </p:cNvSpPr>
          <p:nvPr>
            <p:ph type="dt" sz="half" idx="2"/>
          </p:nvPr>
        </p:nvSpPr>
        <p:spPr>
          <a:xfrm>
            <a:off x="471488" y="8475134"/>
            <a:ext cx="1543050" cy="486833"/>
          </a:xfrm>
          <a:prstGeom prst="rect">
            <a:avLst/>
          </a:prstGeom>
        </p:spPr>
        <p:txBody>
          <a:bodyPr vert="horz" lIns="91440" tIns="45720" rIns="91440" bIns="45720" rtlCol="0" anchor="ctr"/>
          <a:lstStyle>
            <a:lvl1pPr algn="l">
              <a:defRPr sz="675">
                <a:solidFill>
                  <a:schemeClr val="tx1">
                    <a:tint val="75000"/>
                  </a:schemeClr>
                </a:solidFill>
              </a:defRPr>
            </a:lvl1pPr>
          </a:lstStyle>
          <a:p>
            <a:fld id="{902AD433-F5B6-43A3-8DE6-1382B3149F77}" type="datetimeFigureOut">
              <a:rPr lang="en-US" smtClean="0"/>
              <a:pPr/>
              <a:t>16-Aug-21</a:t>
            </a:fld>
            <a:endParaRPr lang="en-US" dirty="0"/>
          </a:p>
        </p:txBody>
      </p:sp>
      <p:sp>
        <p:nvSpPr>
          <p:cNvPr id="5" name="Footer Placeholder 4">
            <a:extLst>
              <a:ext uri="{FF2B5EF4-FFF2-40B4-BE49-F238E27FC236}">
                <a16:creationId xmlns:a16="http://schemas.microsoft.com/office/drawing/2014/main" id="{636E806D-70B9-456E-A58D-37D97E328EE8}"/>
              </a:ext>
            </a:extLst>
          </p:cNvPr>
          <p:cNvSpPr>
            <a:spLocks noGrp="1"/>
          </p:cNvSpPr>
          <p:nvPr>
            <p:ph type="ftr" sz="quarter" idx="3"/>
          </p:nvPr>
        </p:nvSpPr>
        <p:spPr>
          <a:xfrm>
            <a:off x="2271713" y="8475134"/>
            <a:ext cx="2314575" cy="486833"/>
          </a:xfrm>
          <a:prstGeom prst="rect">
            <a:avLst/>
          </a:prstGeom>
        </p:spPr>
        <p:txBody>
          <a:bodyPr vert="horz" lIns="91440" tIns="45720" rIns="91440" bIns="45720" rtlCol="0" anchor="ctr"/>
          <a:lstStyle>
            <a:lvl1pPr algn="ctr">
              <a:defRPr sz="675">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37B4D4D1-68FB-4DD7-B491-AC7FBD5B40BC}"/>
              </a:ext>
            </a:extLst>
          </p:cNvPr>
          <p:cNvSpPr>
            <a:spLocks noGrp="1"/>
          </p:cNvSpPr>
          <p:nvPr>
            <p:ph type="sldNum" sz="quarter" idx="4"/>
          </p:nvPr>
        </p:nvSpPr>
        <p:spPr>
          <a:xfrm>
            <a:off x="4843463" y="8475134"/>
            <a:ext cx="1543050" cy="486833"/>
          </a:xfrm>
          <a:prstGeom prst="rect">
            <a:avLst/>
          </a:prstGeom>
        </p:spPr>
        <p:txBody>
          <a:bodyPr vert="horz" lIns="91440" tIns="45720" rIns="91440" bIns="45720" rtlCol="0" anchor="ctr"/>
          <a:lstStyle>
            <a:lvl1pPr algn="r">
              <a:defRPr sz="675">
                <a:solidFill>
                  <a:schemeClr val="tx1">
                    <a:tint val="75000"/>
                  </a:schemeClr>
                </a:solidFill>
              </a:defRPr>
            </a:lvl1pPr>
          </a:lstStyle>
          <a:p>
            <a:fld id="{D42A3127-37F5-4919-89B8-3E15262EA870}" type="slidenum">
              <a:rPr lang="en-US" smtClean="0"/>
              <a:pPr/>
              <a:t>‹#›</a:t>
            </a:fld>
            <a:endParaRPr lang="en-US" dirty="0"/>
          </a:p>
        </p:txBody>
      </p:sp>
    </p:spTree>
    <p:extLst>
      <p:ext uri="{BB962C8B-B14F-4D97-AF65-F5344CB8AC3E}">
        <p14:creationId xmlns:p14="http://schemas.microsoft.com/office/powerpoint/2010/main" val="768617191"/>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514350" rtl="0" eaLnBrk="1" latinLnBrk="0" hangingPunct="1">
        <a:lnSpc>
          <a:spcPct val="90000"/>
        </a:lnSpc>
        <a:spcBef>
          <a:spcPct val="0"/>
        </a:spcBef>
        <a:buNone/>
        <a:defRPr sz="2475" kern="1200">
          <a:solidFill>
            <a:schemeClr val="tx1"/>
          </a:solidFill>
          <a:latin typeface="+mj-lt"/>
          <a:ea typeface="+mj-ea"/>
          <a:cs typeface="+mj-cs"/>
        </a:defRPr>
      </a:lvl1pPr>
    </p:titleStyle>
    <p:bodyStyle>
      <a:lvl1pPr marL="128588" indent="-128588" algn="l" defTabSz="514350" rtl="0" eaLnBrk="1" latinLnBrk="0" hangingPunct="1">
        <a:lnSpc>
          <a:spcPct val="90000"/>
        </a:lnSpc>
        <a:spcBef>
          <a:spcPts val="563"/>
        </a:spcBef>
        <a:buFont typeface="Arial" panose="020B0604020202020204" pitchFamily="34" charset="0"/>
        <a:buChar char="•"/>
        <a:defRPr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26" Type="http://schemas.openxmlformats.org/officeDocument/2006/relationships/image" Target="../media/image23.jpeg"/><Relationship Id="rId39" Type="http://schemas.openxmlformats.org/officeDocument/2006/relationships/image" Target="../media/image33.png"/><Relationship Id="rId3" Type="http://schemas.openxmlformats.org/officeDocument/2006/relationships/image" Target="../media/image2.svg"/><Relationship Id="rId21" Type="http://schemas.openxmlformats.org/officeDocument/2006/relationships/image" Target="../media/image20.svg"/><Relationship Id="rId34" Type="http://schemas.openxmlformats.org/officeDocument/2006/relationships/image" Target="../media/image28.png"/><Relationship Id="rId42" Type="http://schemas.openxmlformats.org/officeDocument/2006/relationships/hyperlink" Target="https://www.freepngimg.com/png/59621-cryptocurrency-coinbase-litecoin-blockchain-bitcoin-free-download-png-hd" TargetMode="External"/><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5" Type="http://schemas.openxmlformats.org/officeDocument/2006/relationships/hyperlink" Target="https://www.linkedin.com/in/abhi3700/" TargetMode="External"/><Relationship Id="rId33" Type="http://schemas.openxmlformats.org/officeDocument/2006/relationships/hyperlink" Target="http://ten.wikipedia.org/wiki/File:India_outline.png" TargetMode="External"/><Relationship Id="rId38" Type="http://schemas.openxmlformats.org/officeDocument/2006/relationships/image" Target="../media/image32.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hyperlink" Target="https://www.goodfreephotos.com/vector-images/music-notes-vector-files.png.php" TargetMode="External"/><Relationship Id="rId41" Type="http://schemas.openxmlformats.org/officeDocument/2006/relationships/image" Target="../media/image3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24" Type="http://schemas.openxmlformats.org/officeDocument/2006/relationships/hyperlink" Target="https://github.com/abhi3700" TargetMode="External"/><Relationship Id="rId32" Type="http://schemas.openxmlformats.org/officeDocument/2006/relationships/image" Target="../media/image27.png"/><Relationship Id="rId37" Type="http://schemas.openxmlformats.org/officeDocument/2006/relationships/image" Target="../media/image31.svg"/><Relationship Id="rId40" Type="http://schemas.openxmlformats.org/officeDocument/2006/relationships/image" Target="../media/image34.svg"/><Relationship Id="rId5" Type="http://schemas.openxmlformats.org/officeDocument/2006/relationships/image" Target="../media/image4.svg"/><Relationship Id="rId15" Type="http://schemas.openxmlformats.org/officeDocument/2006/relationships/image" Target="../media/image14.svg"/><Relationship Id="rId23" Type="http://schemas.openxmlformats.org/officeDocument/2006/relationships/image" Target="../media/image22.svg"/><Relationship Id="rId28" Type="http://schemas.openxmlformats.org/officeDocument/2006/relationships/image" Target="../media/image25.png"/><Relationship Id="rId36" Type="http://schemas.openxmlformats.org/officeDocument/2006/relationships/image" Target="../media/image30.png"/><Relationship Id="rId10" Type="http://schemas.openxmlformats.org/officeDocument/2006/relationships/image" Target="../media/image9.png"/><Relationship Id="rId19" Type="http://schemas.openxmlformats.org/officeDocument/2006/relationships/image" Target="../media/image18.svg"/><Relationship Id="rId31" Type="http://schemas.openxmlformats.org/officeDocument/2006/relationships/hyperlink" Target="http://farmhack.net/forum-topic-types/idea?page=1" TargetMode="External"/><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4.png"/><Relationship Id="rId30" Type="http://schemas.openxmlformats.org/officeDocument/2006/relationships/image" Target="../media/image26.png"/><Relationship Id="rId35" Type="http://schemas.openxmlformats.org/officeDocument/2006/relationships/image" Target="../media/image29.svg"/></Relationships>
</file>

<file path=ppt/slides/_rels/slide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docs.telos.net/validator-nodes/setting-up-telos-validator-nodes"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hyperlink" Target="https://github.com/abhi3700/My_Learning_EOS" TargetMode="External"/><Relationship Id="rId3" Type="http://schemas.openxmlformats.org/officeDocument/2006/relationships/hyperlink" Target="https://www.drife.io/" TargetMode="External"/><Relationship Id="rId7" Type="http://schemas.openxmlformats.org/officeDocument/2006/relationships/hyperlink" Target="https://www.fiverr.com/abhijitroy294/teach-eos-blockchain-online" TargetMode="External"/><Relationship Id="rId12" Type="http://schemas.openxmlformats.org/officeDocument/2006/relationships/hyperlink" Target="https://steem.com/" TargetMode="External"/><Relationship Id="rId2" Type="http://schemas.openxmlformats.org/officeDocument/2006/relationships/image" Target="../media/image37.png"/><Relationship Id="rId1" Type="http://schemas.openxmlformats.org/officeDocument/2006/relationships/slideLayout" Target="../slideLayouts/slideLayout1.xml"/><Relationship Id="rId6" Type="http://schemas.openxmlformats.org/officeDocument/2006/relationships/hyperlink" Target="https://www.udemy.com/user/blockhub/" TargetMode="External"/><Relationship Id="rId11" Type="http://schemas.openxmlformats.org/officeDocument/2006/relationships/hyperlink" Target="https://steemit.com/@abhi3700" TargetMode="External"/><Relationship Id="rId5" Type="http://schemas.openxmlformats.org/officeDocument/2006/relationships/hyperlink" Target="https://t.me/semiconductor_learning" TargetMode="External"/><Relationship Id="rId10" Type="http://schemas.openxmlformats.org/officeDocument/2006/relationships/hyperlink" Target="https://steemit.com/@utopian-io" TargetMode="External"/><Relationship Id="rId4" Type="http://schemas.openxmlformats.org/officeDocument/2006/relationships/hyperlink" Target="https://tresconglobal.com/conferences/blockchain/" TargetMode="External"/><Relationship Id="rId9" Type="http://schemas.openxmlformats.org/officeDocument/2006/relationships/hyperlink" Target="https://abhi3700.medium.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 name="Rectangle 471">
            <a:extLst>
              <a:ext uri="{FF2B5EF4-FFF2-40B4-BE49-F238E27FC236}">
                <a16:creationId xmlns:a16="http://schemas.microsoft.com/office/drawing/2014/main" id="{F162A0A5-A648-4660-B0BB-A363DFAB5225}"/>
              </a:ext>
              <a:ext uri="{C183D7F6-B498-43B3-948B-1728B52AA6E4}">
                <adec:decorative xmlns:adec="http://schemas.microsoft.com/office/drawing/2017/decorative" val="1"/>
              </a:ext>
            </a:extLst>
          </p:cNvPr>
          <p:cNvSpPr/>
          <p:nvPr/>
        </p:nvSpPr>
        <p:spPr>
          <a:xfrm>
            <a:off x="1870893" y="5624448"/>
            <a:ext cx="4560387"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74" name="Straight Connector 473">
            <a:extLst>
              <a:ext uri="{FF2B5EF4-FFF2-40B4-BE49-F238E27FC236}">
                <a16:creationId xmlns:a16="http://schemas.microsoft.com/office/drawing/2014/main" id="{35119FA5-DC04-48DB-8FB7-D247F3E4E6B5}"/>
              </a:ext>
              <a:ext uri="{C183D7F6-B498-43B3-948B-1728B52AA6E4}">
                <adec:decorative xmlns:adec="http://schemas.microsoft.com/office/drawing/2017/decorative" val="1"/>
              </a:ext>
            </a:extLst>
          </p:cNvPr>
          <p:cNvCxnSpPr>
            <a:cxnSpLocks/>
            <a:endCxn id="481" idx="2"/>
          </p:cNvCxnSpPr>
          <p:nvPr/>
        </p:nvCxnSpPr>
        <p:spPr>
          <a:xfrm flipH="1">
            <a:off x="5147976" y="2073649"/>
            <a:ext cx="1848" cy="29622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75" name="Oval 474">
            <a:extLst>
              <a:ext uri="{FF2B5EF4-FFF2-40B4-BE49-F238E27FC236}">
                <a16:creationId xmlns:a16="http://schemas.microsoft.com/office/drawing/2014/main" id="{E3901148-098C-4991-9FF6-D700013EC2C4}"/>
              </a:ext>
              <a:ext uri="{C183D7F6-B498-43B3-948B-1728B52AA6E4}">
                <adec:decorative xmlns:adec="http://schemas.microsoft.com/office/drawing/2017/decorative" val="1"/>
              </a:ext>
            </a:extLst>
          </p:cNvPr>
          <p:cNvSpPr/>
          <p:nvPr/>
        </p:nvSpPr>
        <p:spPr>
          <a:xfrm>
            <a:off x="3597026" y="8081673"/>
            <a:ext cx="716400" cy="716400"/>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6" name="Oval 475">
            <a:extLst>
              <a:ext uri="{FF2B5EF4-FFF2-40B4-BE49-F238E27FC236}">
                <a16:creationId xmlns:a16="http://schemas.microsoft.com/office/drawing/2014/main" id="{E0A55CCA-CB9E-4D01-B9CD-018CCDEAB374}"/>
              </a:ext>
              <a:ext uri="{C183D7F6-B498-43B3-948B-1728B52AA6E4}">
                <adec:decorative xmlns:adec="http://schemas.microsoft.com/office/drawing/2017/decorative" val="1"/>
              </a:ext>
            </a:extLst>
          </p:cNvPr>
          <p:cNvSpPr/>
          <p:nvPr/>
        </p:nvSpPr>
        <p:spPr>
          <a:xfrm>
            <a:off x="1985296" y="7865167"/>
            <a:ext cx="955829" cy="896345"/>
          </a:xfrm>
          <a:prstGeom prst="ellipse">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7" name="Oval 476">
            <a:extLst>
              <a:ext uri="{FF2B5EF4-FFF2-40B4-BE49-F238E27FC236}">
                <a16:creationId xmlns:a16="http://schemas.microsoft.com/office/drawing/2014/main" id="{649258D8-16E5-42DF-8F24-F85332A8572F}"/>
              </a:ext>
              <a:ext uri="{C183D7F6-B498-43B3-948B-1728B52AA6E4}">
                <adec:decorative xmlns:adec="http://schemas.microsoft.com/office/drawing/2017/decorative" val="1"/>
              </a:ext>
            </a:extLst>
          </p:cNvPr>
          <p:cNvSpPr/>
          <p:nvPr/>
        </p:nvSpPr>
        <p:spPr>
          <a:xfrm>
            <a:off x="2185835" y="6926265"/>
            <a:ext cx="1661519" cy="1580286"/>
          </a:xfrm>
          <a:prstGeom prst="ellipse">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8" name="Oval 477">
            <a:extLst>
              <a:ext uri="{FF2B5EF4-FFF2-40B4-BE49-F238E27FC236}">
                <a16:creationId xmlns:a16="http://schemas.microsoft.com/office/drawing/2014/main" id="{822BED2B-385D-45D9-BFD9-52A10BBCD4FC}"/>
              </a:ext>
              <a:ext uri="{C183D7F6-B498-43B3-948B-1728B52AA6E4}">
                <adec:decorative xmlns:adec="http://schemas.microsoft.com/office/drawing/2017/decorative" val="1"/>
              </a:ext>
            </a:extLst>
          </p:cNvPr>
          <p:cNvSpPr/>
          <p:nvPr/>
        </p:nvSpPr>
        <p:spPr>
          <a:xfrm>
            <a:off x="3685602" y="7013264"/>
            <a:ext cx="756000" cy="756000"/>
          </a:xfrm>
          <a:prstGeom prst="ellipse">
            <a:avLst/>
          </a:prstGeom>
          <a:solidFill>
            <a:schemeClr val="bg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9" name="Rectangle 478">
            <a:extLst>
              <a:ext uri="{FF2B5EF4-FFF2-40B4-BE49-F238E27FC236}">
                <a16:creationId xmlns:a16="http://schemas.microsoft.com/office/drawing/2014/main" id="{C22FDB23-5756-47B5-BEC0-A117F81D5574}"/>
              </a:ext>
              <a:ext uri="{C183D7F6-B498-43B3-948B-1728B52AA6E4}">
                <adec:decorative xmlns:adec="http://schemas.microsoft.com/office/drawing/2017/decorative" val="1"/>
              </a:ext>
            </a:extLst>
          </p:cNvPr>
          <p:cNvSpPr/>
          <p:nvPr/>
        </p:nvSpPr>
        <p:spPr>
          <a:xfrm>
            <a:off x="3156203" y="5172751"/>
            <a:ext cx="3464315" cy="2801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81" name="Graphic 480">
            <a:extLst>
              <a:ext uri="{FF2B5EF4-FFF2-40B4-BE49-F238E27FC236}">
                <a16:creationId xmlns:a16="http://schemas.microsoft.com/office/drawing/2014/main" id="{C4F53124-987E-468C-A8ED-1F4827218138}"/>
              </a:ext>
              <a:ext uri="{C183D7F6-B498-43B3-948B-1728B52AA6E4}">
                <adec:decorative xmlns:adec="http://schemas.microsoft.com/office/drawing/2017/decorative" val="1"/>
              </a:ext>
            </a:extLst>
          </p:cNvPr>
          <p:cNvPicPr>
            <a:picLocks noChangeAspect="1"/>
          </p:cNvPicPr>
          <p:nvPr/>
        </p:nvPicPr>
        <p:blipFill rotWithShape="1">
          <a:blip r:embed="rId2" cstate="print">
            <a:extLst>
              <a:ext uri="{96DAC541-7B7A-43D3-8B79-37D633B846F1}">
                <asvg:svgBlip xmlns:asvg="http://schemas.microsoft.com/office/drawing/2016/SVG/main" r:embed="rId3"/>
              </a:ext>
            </a:extLst>
          </a:blip>
          <a:srcRect r="2" b="70521"/>
          <a:stretch/>
        </p:blipFill>
        <p:spPr>
          <a:xfrm>
            <a:off x="5088577" y="1965183"/>
            <a:ext cx="118797" cy="404692"/>
          </a:xfrm>
          <a:prstGeom prst="rect">
            <a:avLst/>
          </a:prstGeom>
        </p:spPr>
      </p:pic>
      <p:pic>
        <p:nvPicPr>
          <p:cNvPr id="486" name="Graphic 485">
            <a:extLst>
              <a:ext uri="{FF2B5EF4-FFF2-40B4-BE49-F238E27FC236}">
                <a16:creationId xmlns:a16="http://schemas.microsoft.com/office/drawing/2014/main" id="{80F5A396-F807-4E18-8F76-5524E7BBDA4B}"/>
              </a:ext>
              <a:ext uri="{C183D7F6-B498-43B3-948B-1728B52AA6E4}">
                <adec:decorative xmlns:adec="http://schemas.microsoft.com/office/drawing/2017/decorative" val="1"/>
              </a:ext>
            </a:extLst>
          </p:cNvPr>
          <p:cNvPicPr>
            <a:picLocks noChangeAspect="1"/>
          </p:cNvPicPr>
          <p:nvPr/>
        </p:nvPicPr>
        <p:blipFill>
          <a:blip r:embed="rId4" cstate="print">
            <a:extLst>
              <a:ext uri="{96DAC541-7B7A-43D3-8B79-37D633B846F1}">
                <asvg:svgBlip xmlns:asvg="http://schemas.microsoft.com/office/drawing/2016/SVG/main" r:embed="rId5"/>
              </a:ext>
            </a:extLst>
          </a:blip>
          <a:stretch>
            <a:fillRect/>
          </a:stretch>
        </p:blipFill>
        <p:spPr>
          <a:xfrm>
            <a:off x="1900635" y="1686657"/>
            <a:ext cx="183600" cy="183600"/>
          </a:xfrm>
          <a:prstGeom prst="rect">
            <a:avLst/>
          </a:prstGeom>
        </p:spPr>
      </p:pic>
      <p:pic>
        <p:nvPicPr>
          <p:cNvPr id="488" name="Graphic 487">
            <a:extLst>
              <a:ext uri="{FF2B5EF4-FFF2-40B4-BE49-F238E27FC236}">
                <a16:creationId xmlns:a16="http://schemas.microsoft.com/office/drawing/2014/main" id="{6661D065-65E3-48B0-88F2-B4D61A37A8F2}"/>
              </a:ext>
              <a:ext uri="{C183D7F6-B498-43B3-948B-1728B52AA6E4}">
                <adec:decorative xmlns:adec="http://schemas.microsoft.com/office/drawing/2017/decorative" val="1"/>
              </a:ext>
            </a:extLst>
          </p:cNvPr>
          <p:cNvPicPr>
            <a:picLocks noChangeAspect="1"/>
          </p:cNvPicPr>
          <p:nvPr/>
        </p:nvPicPr>
        <p:blipFill>
          <a:blip r:embed="rId6" cstate="print">
            <a:extLst>
              <a:ext uri="{96DAC541-7B7A-43D3-8B79-37D633B846F1}">
                <asvg:svgBlip xmlns:asvg="http://schemas.microsoft.com/office/drawing/2016/SVG/main" r:embed="rId7"/>
              </a:ext>
            </a:extLst>
          </a:blip>
          <a:stretch>
            <a:fillRect/>
          </a:stretch>
        </p:blipFill>
        <p:spPr>
          <a:xfrm>
            <a:off x="4791054" y="1695387"/>
            <a:ext cx="255600" cy="166140"/>
          </a:xfrm>
          <a:prstGeom prst="rect">
            <a:avLst/>
          </a:prstGeom>
        </p:spPr>
      </p:pic>
      <p:sp>
        <p:nvSpPr>
          <p:cNvPr id="489" name="Rectangle 488">
            <a:extLst>
              <a:ext uri="{FF2B5EF4-FFF2-40B4-BE49-F238E27FC236}">
                <a16:creationId xmlns:a16="http://schemas.microsoft.com/office/drawing/2014/main" id="{EE520458-D50C-424E-9F43-6280ECAC4AE3}"/>
              </a:ext>
              <a:ext uri="{C183D7F6-B498-43B3-948B-1728B52AA6E4}">
                <adec:decorative xmlns:adec="http://schemas.microsoft.com/office/drawing/2017/decorative" val="1"/>
              </a:ext>
            </a:extLst>
          </p:cNvPr>
          <p:cNvSpPr/>
          <p:nvPr/>
        </p:nvSpPr>
        <p:spPr>
          <a:xfrm>
            <a:off x="1870894" y="5438768"/>
            <a:ext cx="4749625" cy="1908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91" name="Straight Connector 490">
            <a:extLst>
              <a:ext uri="{FF2B5EF4-FFF2-40B4-BE49-F238E27FC236}">
                <a16:creationId xmlns:a16="http://schemas.microsoft.com/office/drawing/2014/main" id="{C7A41420-A625-489C-8137-02028547EE1F}"/>
              </a:ext>
            </a:extLst>
          </p:cNvPr>
          <p:cNvCxnSpPr>
            <a:cxnSpLocks/>
          </p:cNvCxnSpPr>
          <p:nvPr/>
        </p:nvCxnSpPr>
        <p:spPr>
          <a:xfrm>
            <a:off x="4578603" y="4836109"/>
            <a:ext cx="0" cy="260347"/>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pic>
        <p:nvPicPr>
          <p:cNvPr id="492" name="Graphic 491">
            <a:extLst>
              <a:ext uri="{FF2B5EF4-FFF2-40B4-BE49-F238E27FC236}">
                <a16:creationId xmlns:a16="http://schemas.microsoft.com/office/drawing/2014/main" id="{85C2B050-C6EA-4357-9F63-18670C13B812}"/>
              </a:ext>
              <a:ext uri="{C183D7F6-B498-43B3-948B-1728B52AA6E4}">
                <adec:decorative xmlns:adec="http://schemas.microsoft.com/office/drawing/2017/decorative" val="1"/>
              </a:ext>
            </a:extLst>
          </p:cNvPr>
          <p:cNvPicPr>
            <a:picLocks noChangeAspect="1"/>
          </p:cNvPicPr>
          <p:nvPr/>
        </p:nvPicPr>
        <p:blipFill>
          <a:blip r:embed="rId8" cstate="print">
            <a:extLst>
              <a:ext uri="{96DAC541-7B7A-43D3-8B79-37D633B846F1}">
                <asvg:svgBlip xmlns:asvg="http://schemas.microsoft.com/office/drawing/2016/SVG/main" r:embed="rId9"/>
              </a:ext>
            </a:extLst>
          </a:blip>
          <a:stretch>
            <a:fillRect/>
          </a:stretch>
        </p:blipFill>
        <p:spPr>
          <a:xfrm>
            <a:off x="4521429" y="4723360"/>
            <a:ext cx="118800" cy="118800"/>
          </a:xfrm>
          <a:prstGeom prst="rect">
            <a:avLst/>
          </a:prstGeom>
        </p:spPr>
      </p:pic>
      <p:pic>
        <p:nvPicPr>
          <p:cNvPr id="495" name="Graphic 494">
            <a:extLst>
              <a:ext uri="{FF2B5EF4-FFF2-40B4-BE49-F238E27FC236}">
                <a16:creationId xmlns:a16="http://schemas.microsoft.com/office/drawing/2014/main" id="{0172C8C3-E8EE-4230-BA68-88C5EE899508}"/>
              </a:ext>
              <a:ext uri="{C183D7F6-B498-43B3-948B-1728B52AA6E4}">
                <adec:decorative xmlns:adec="http://schemas.microsoft.com/office/drawing/2017/decorative" val="1"/>
              </a:ext>
            </a:extLst>
          </p:cNvPr>
          <p:cNvPicPr>
            <a:picLocks noChangeAspect="1"/>
          </p:cNvPicPr>
          <p:nvPr/>
        </p:nvPicPr>
        <p:blipFill>
          <a:blip r:embed="rId10" cstate="print">
            <a:extLst>
              <a:ext uri="{96DAC541-7B7A-43D3-8B79-37D633B846F1}">
                <asvg:svgBlip xmlns:asvg="http://schemas.microsoft.com/office/drawing/2016/SVG/main" r:embed="rId11"/>
              </a:ext>
            </a:extLst>
          </a:blip>
          <a:stretch>
            <a:fillRect/>
          </a:stretch>
        </p:blipFill>
        <p:spPr>
          <a:xfrm>
            <a:off x="2000433" y="6574528"/>
            <a:ext cx="168480" cy="194400"/>
          </a:xfrm>
          <a:prstGeom prst="rect">
            <a:avLst/>
          </a:prstGeom>
        </p:spPr>
      </p:pic>
      <p:pic>
        <p:nvPicPr>
          <p:cNvPr id="496" name="Graphic 495">
            <a:extLst>
              <a:ext uri="{FF2B5EF4-FFF2-40B4-BE49-F238E27FC236}">
                <a16:creationId xmlns:a16="http://schemas.microsoft.com/office/drawing/2014/main" id="{5B2F5FF4-6617-4C2D-A69F-242D9BDCB4B5}"/>
              </a:ext>
              <a:ext uri="{C183D7F6-B498-43B3-948B-1728B52AA6E4}">
                <adec:decorative xmlns:adec="http://schemas.microsoft.com/office/drawing/2017/decorative" val="1"/>
              </a:ext>
            </a:extLst>
          </p:cNvPr>
          <p:cNvPicPr>
            <a:picLocks noChangeAspect="1"/>
          </p:cNvPicPr>
          <p:nvPr/>
        </p:nvPicPr>
        <p:blipFill>
          <a:blip r:embed="rId12" cstate="print">
            <a:extLst>
              <a:ext uri="{96DAC541-7B7A-43D3-8B79-37D633B846F1}">
                <asvg:svgBlip xmlns:asvg="http://schemas.microsoft.com/office/drawing/2016/SVG/main" r:embed="rId13"/>
              </a:ext>
            </a:extLst>
          </a:blip>
          <a:stretch>
            <a:fillRect/>
          </a:stretch>
        </p:blipFill>
        <p:spPr>
          <a:xfrm>
            <a:off x="4784614" y="6586488"/>
            <a:ext cx="176400" cy="176400"/>
          </a:xfrm>
          <a:prstGeom prst="rect">
            <a:avLst/>
          </a:prstGeom>
        </p:spPr>
      </p:pic>
      <p:cxnSp>
        <p:nvCxnSpPr>
          <p:cNvPr id="497" name="Straight Connector 496">
            <a:extLst>
              <a:ext uri="{FF2B5EF4-FFF2-40B4-BE49-F238E27FC236}">
                <a16:creationId xmlns:a16="http://schemas.microsoft.com/office/drawing/2014/main" id="{14948BB1-976F-433C-9FBF-F3D5C562266C}"/>
              </a:ext>
              <a:ext uri="{C183D7F6-B498-43B3-948B-1728B52AA6E4}">
                <adec:decorative xmlns:adec="http://schemas.microsoft.com/office/drawing/2017/decorative" val="1"/>
              </a:ext>
            </a:extLst>
          </p:cNvPr>
          <p:cNvCxnSpPr/>
          <p:nvPr/>
        </p:nvCxnSpPr>
        <p:spPr>
          <a:xfrm>
            <a:off x="193183" y="2622353"/>
            <a:ext cx="954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98" name="Straight Connector 497">
            <a:extLst>
              <a:ext uri="{FF2B5EF4-FFF2-40B4-BE49-F238E27FC236}">
                <a16:creationId xmlns:a16="http://schemas.microsoft.com/office/drawing/2014/main" id="{CAF9EC41-FBF2-42D5-8225-3D49BDA377E4}"/>
              </a:ext>
              <a:ext uri="{C183D7F6-B498-43B3-948B-1728B52AA6E4}">
                <adec:decorative xmlns:adec="http://schemas.microsoft.com/office/drawing/2017/decorative" val="1"/>
              </a:ext>
            </a:extLst>
          </p:cNvPr>
          <p:cNvCxnSpPr/>
          <p:nvPr/>
        </p:nvCxnSpPr>
        <p:spPr>
          <a:xfrm>
            <a:off x="193183" y="3083007"/>
            <a:ext cx="954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99" name="Graphic 498">
            <a:extLst>
              <a:ext uri="{FF2B5EF4-FFF2-40B4-BE49-F238E27FC236}">
                <a16:creationId xmlns:a16="http://schemas.microsoft.com/office/drawing/2014/main" id="{B7E2D5C0-0C8B-41C4-B389-9414784BB49E}"/>
              </a:ext>
              <a:ext uri="{C183D7F6-B498-43B3-948B-1728B52AA6E4}">
                <adec:decorative xmlns:adec="http://schemas.microsoft.com/office/drawing/2017/decorative" val="1"/>
              </a:ext>
            </a:extLst>
          </p:cNvPr>
          <p:cNvPicPr>
            <a:picLocks noChangeAspect="1"/>
          </p:cNvPicPr>
          <p:nvPr/>
        </p:nvPicPr>
        <p:blipFill>
          <a:blip r:embed="rId14" cstate="print">
            <a:extLst>
              <a:ext uri="{96DAC541-7B7A-43D3-8B79-37D633B846F1}">
                <asvg:svgBlip xmlns:asvg="http://schemas.microsoft.com/office/drawing/2016/SVG/main" r:embed="rId15"/>
              </a:ext>
            </a:extLst>
          </a:blip>
          <a:stretch>
            <a:fillRect/>
          </a:stretch>
        </p:blipFill>
        <p:spPr>
          <a:xfrm>
            <a:off x="201636" y="1684857"/>
            <a:ext cx="174720" cy="187200"/>
          </a:xfrm>
          <a:prstGeom prst="rect">
            <a:avLst/>
          </a:prstGeom>
        </p:spPr>
      </p:pic>
      <p:cxnSp>
        <p:nvCxnSpPr>
          <p:cNvPr id="500" name="Straight Connector 499">
            <a:extLst>
              <a:ext uri="{FF2B5EF4-FFF2-40B4-BE49-F238E27FC236}">
                <a16:creationId xmlns:a16="http://schemas.microsoft.com/office/drawing/2014/main" id="{55424469-87F5-4C78-B47E-3816112EFD3F}"/>
              </a:ext>
              <a:ext uri="{C183D7F6-B498-43B3-948B-1728B52AA6E4}">
                <adec:decorative xmlns:adec="http://schemas.microsoft.com/office/drawing/2017/decorative" val="1"/>
              </a:ext>
            </a:extLst>
          </p:cNvPr>
          <p:cNvCxnSpPr/>
          <p:nvPr/>
        </p:nvCxnSpPr>
        <p:spPr>
          <a:xfrm>
            <a:off x="191497" y="4913381"/>
            <a:ext cx="1278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01" name="Straight Connector 500">
            <a:extLst>
              <a:ext uri="{FF2B5EF4-FFF2-40B4-BE49-F238E27FC236}">
                <a16:creationId xmlns:a16="http://schemas.microsoft.com/office/drawing/2014/main" id="{A65794A3-B6FB-4320-A420-9A277B953643}"/>
              </a:ext>
              <a:ext uri="{C183D7F6-B498-43B3-948B-1728B52AA6E4}">
                <adec:decorative xmlns:adec="http://schemas.microsoft.com/office/drawing/2017/decorative" val="1"/>
              </a:ext>
            </a:extLst>
          </p:cNvPr>
          <p:cNvCxnSpPr/>
          <p:nvPr/>
        </p:nvCxnSpPr>
        <p:spPr>
          <a:xfrm>
            <a:off x="191497" y="5374035"/>
            <a:ext cx="1278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02" name="Straight Connector 501">
            <a:extLst>
              <a:ext uri="{FF2B5EF4-FFF2-40B4-BE49-F238E27FC236}">
                <a16:creationId xmlns:a16="http://schemas.microsoft.com/office/drawing/2014/main" id="{BF9EA63C-9BBA-424D-A6D7-131B9DB441B1}"/>
              </a:ext>
              <a:ext uri="{C183D7F6-B498-43B3-948B-1728B52AA6E4}">
                <adec:decorative xmlns:adec="http://schemas.microsoft.com/office/drawing/2017/decorative" val="1"/>
              </a:ext>
            </a:extLst>
          </p:cNvPr>
          <p:cNvCxnSpPr/>
          <p:nvPr/>
        </p:nvCxnSpPr>
        <p:spPr>
          <a:xfrm>
            <a:off x="195596" y="5830204"/>
            <a:ext cx="1278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03" name="Graphic 502">
            <a:extLst>
              <a:ext uri="{FF2B5EF4-FFF2-40B4-BE49-F238E27FC236}">
                <a16:creationId xmlns:a16="http://schemas.microsoft.com/office/drawing/2014/main" id="{41733A58-B4C7-4934-824F-E67644B96CF7}"/>
              </a:ext>
              <a:ext uri="{C183D7F6-B498-43B3-948B-1728B52AA6E4}">
                <adec:decorative xmlns:adec="http://schemas.microsoft.com/office/drawing/2017/decorative" val="1"/>
              </a:ext>
            </a:extLst>
          </p:cNvPr>
          <p:cNvPicPr>
            <a:picLocks noChangeAspect="1"/>
          </p:cNvPicPr>
          <p:nvPr/>
        </p:nvPicPr>
        <p:blipFill>
          <a:blip r:embed="rId16" cstate="print">
            <a:extLst>
              <a:ext uri="{96DAC541-7B7A-43D3-8B79-37D633B846F1}">
                <asvg:svgBlip xmlns:asvg="http://schemas.microsoft.com/office/drawing/2016/SVG/main" r:embed="rId17"/>
              </a:ext>
            </a:extLst>
          </a:blip>
          <a:stretch>
            <a:fillRect/>
          </a:stretch>
        </p:blipFill>
        <p:spPr>
          <a:xfrm>
            <a:off x="201636" y="4003588"/>
            <a:ext cx="216000" cy="152471"/>
          </a:xfrm>
          <a:prstGeom prst="rect">
            <a:avLst/>
          </a:prstGeom>
        </p:spPr>
      </p:pic>
      <p:pic>
        <p:nvPicPr>
          <p:cNvPr id="504" name="Graphic 503">
            <a:extLst>
              <a:ext uri="{FF2B5EF4-FFF2-40B4-BE49-F238E27FC236}">
                <a16:creationId xmlns:a16="http://schemas.microsoft.com/office/drawing/2014/main" id="{FCADC58F-56D9-4595-BC75-A54B610D275F}"/>
              </a:ext>
              <a:ext uri="{C183D7F6-B498-43B3-948B-1728B52AA6E4}">
                <adec:decorative xmlns:adec="http://schemas.microsoft.com/office/drawing/2017/decorative" val="1"/>
              </a:ext>
            </a:extLst>
          </p:cNvPr>
          <p:cNvPicPr>
            <a:picLocks noChangeAspect="1"/>
          </p:cNvPicPr>
          <p:nvPr/>
        </p:nvPicPr>
        <p:blipFill>
          <a:blip r:embed="rId18" cstate="print">
            <a:extLst>
              <a:ext uri="{96DAC541-7B7A-43D3-8B79-37D633B846F1}">
                <asvg:svgBlip xmlns:asvg="http://schemas.microsoft.com/office/drawing/2016/SVG/main" r:embed="rId19"/>
              </a:ext>
            </a:extLst>
          </a:blip>
          <a:stretch>
            <a:fillRect/>
          </a:stretch>
        </p:blipFill>
        <p:spPr>
          <a:xfrm>
            <a:off x="191497" y="6586488"/>
            <a:ext cx="176400" cy="189000"/>
          </a:xfrm>
          <a:prstGeom prst="rect">
            <a:avLst/>
          </a:prstGeom>
        </p:spPr>
      </p:pic>
      <p:pic>
        <p:nvPicPr>
          <p:cNvPr id="505" name="Graphic 504">
            <a:extLst>
              <a:ext uri="{FF2B5EF4-FFF2-40B4-BE49-F238E27FC236}">
                <a16:creationId xmlns:a16="http://schemas.microsoft.com/office/drawing/2014/main" id="{10339A51-8F29-4E8F-A5F0-952265CAFD14}"/>
              </a:ext>
              <a:ext uri="{C183D7F6-B498-43B3-948B-1728B52AA6E4}">
                <adec:decorative xmlns:adec="http://schemas.microsoft.com/office/drawing/2017/decorative" val="1"/>
              </a:ext>
            </a:extLst>
          </p:cNvPr>
          <p:cNvPicPr>
            <a:picLocks noChangeAspect="1"/>
          </p:cNvPicPr>
          <p:nvPr/>
        </p:nvPicPr>
        <p:blipFill>
          <a:blip r:embed="rId20" cstate="print">
            <a:extLst>
              <a:ext uri="{96DAC541-7B7A-43D3-8B79-37D633B846F1}">
                <asvg:svgBlip xmlns:asvg="http://schemas.microsoft.com/office/drawing/2016/SVG/main" r:embed="rId21"/>
              </a:ext>
            </a:extLst>
          </a:blip>
          <a:stretch>
            <a:fillRect/>
          </a:stretch>
        </p:blipFill>
        <p:spPr>
          <a:xfrm>
            <a:off x="190460" y="8371773"/>
            <a:ext cx="183600" cy="183600"/>
          </a:xfrm>
          <a:prstGeom prst="rect">
            <a:avLst/>
          </a:prstGeom>
        </p:spPr>
      </p:pic>
      <p:pic>
        <p:nvPicPr>
          <p:cNvPr id="508" name="Graphic 507">
            <a:extLst>
              <a:ext uri="{FF2B5EF4-FFF2-40B4-BE49-F238E27FC236}">
                <a16:creationId xmlns:a16="http://schemas.microsoft.com/office/drawing/2014/main" id="{193868A7-9951-4158-97BC-1D6C236865B4}"/>
              </a:ext>
              <a:ext uri="{C183D7F6-B498-43B3-948B-1728B52AA6E4}">
                <adec:decorative xmlns:adec="http://schemas.microsoft.com/office/drawing/2017/decorative" val="1"/>
              </a:ext>
            </a:extLst>
          </p:cNvPr>
          <p:cNvPicPr>
            <a:picLocks noChangeAspect="1"/>
          </p:cNvPicPr>
          <p:nvPr/>
        </p:nvPicPr>
        <p:blipFill>
          <a:blip r:embed="rId22" cstate="print">
            <a:extLst>
              <a:ext uri="{96DAC541-7B7A-43D3-8B79-37D633B846F1}">
                <asvg:svgBlip xmlns:asvg="http://schemas.microsoft.com/office/drawing/2016/SVG/main" r:embed="rId23"/>
              </a:ext>
            </a:extLst>
          </a:blip>
          <a:stretch>
            <a:fillRect/>
          </a:stretch>
        </p:blipFill>
        <p:spPr>
          <a:xfrm>
            <a:off x="1139586" y="8714525"/>
            <a:ext cx="295200" cy="218191"/>
          </a:xfrm>
          <a:prstGeom prst="rect">
            <a:avLst/>
          </a:prstGeom>
        </p:spPr>
      </p:pic>
      <p:sp>
        <p:nvSpPr>
          <p:cNvPr id="16" name="Title 15">
            <a:extLst>
              <a:ext uri="{FF2B5EF4-FFF2-40B4-BE49-F238E27FC236}">
                <a16:creationId xmlns:a16="http://schemas.microsoft.com/office/drawing/2014/main" id="{E85EAC9E-0E16-4106-862E-FE9518DD9E7F}"/>
              </a:ext>
            </a:extLst>
          </p:cNvPr>
          <p:cNvSpPr>
            <a:spLocks noGrp="1"/>
          </p:cNvSpPr>
          <p:nvPr>
            <p:ph type="ctrTitle"/>
          </p:nvPr>
        </p:nvSpPr>
        <p:spPr>
          <a:xfrm>
            <a:off x="1909128" y="187690"/>
            <a:ext cx="3811020" cy="597381"/>
          </a:xfrm>
        </p:spPr>
        <p:txBody>
          <a:bodyPr/>
          <a:lstStyle/>
          <a:p>
            <a:r>
              <a:rPr lang="en-US" dirty="0"/>
              <a:t>ABHIJIT ROY</a:t>
            </a:r>
          </a:p>
        </p:txBody>
      </p:sp>
      <p:sp>
        <p:nvSpPr>
          <p:cNvPr id="17" name="Subtitle 16">
            <a:extLst>
              <a:ext uri="{FF2B5EF4-FFF2-40B4-BE49-F238E27FC236}">
                <a16:creationId xmlns:a16="http://schemas.microsoft.com/office/drawing/2014/main" id="{695D43AE-397D-498B-A716-7FE464691761}"/>
              </a:ext>
            </a:extLst>
          </p:cNvPr>
          <p:cNvSpPr>
            <a:spLocks noGrp="1"/>
          </p:cNvSpPr>
          <p:nvPr>
            <p:ph type="subTitle" idx="1"/>
          </p:nvPr>
        </p:nvSpPr>
        <p:spPr/>
        <p:txBody>
          <a:bodyPr>
            <a:normAutofit fontScale="77500" lnSpcReduction="20000"/>
          </a:bodyPr>
          <a:lstStyle/>
          <a:p>
            <a:r>
              <a:rPr lang="en-US" dirty="0"/>
              <a:t>Blockchain Developer, Architect</a:t>
            </a:r>
          </a:p>
        </p:txBody>
      </p:sp>
      <p:sp>
        <p:nvSpPr>
          <p:cNvPr id="19" name="Text Placeholder 18">
            <a:extLst>
              <a:ext uri="{FF2B5EF4-FFF2-40B4-BE49-F238E27FC236}">
                <a16:creationId xmlns:a16="http://schemas.microsoft.com/office/drawing/2014/main" id="{B9FB6D96-BA4D-44F0-80D7-D4BDEF88ED18}"/>
              </a:ext>
            </a:extLst>
          </p:cNvPr>
          <p:cNvSpPr>
            <a:spLocks noGrp="1"/>
          </p:cNvSpPr>
          <p:nvPr>
            <p:ph type="body" sz="quarter" idx="14"/>
          </p:nvPr>
        </p:nvSpPr>
        <p:spPr/>
        <p:txBody>
          <a:bodyPr/>
          <a:lstStyle/>
          <a:p>
            <a:r>
              <a:rPr lang="en-US"/>
              <a:t>Chandigarh, India</a:t>
            </a:r>
            <a:endParaRPr lang="en-US" dirty="0"/>
          </a:p>
        </p:txBody>
      </p:sp>
      <p:sp>
        <p:nvSpPr>
          <p:cNvPr id="272" name="Text Placeholder 271">
            <a:extLst>
              <a:ext uri="{FF2B5EF4-FFF2-40B4-BE49-F238E27FC236}">
                <a16:creationId xmlns:a16="http://schemas.microsoft.com/office/drawing/2014/main" id="{A2E7424A-BABA-4D4C-BE59-3CA86A1590EF}"/>
              </a:ext>
            </a:extLst>
          </p:cNvPr>
          <p:cNvSpPr>
            <a:spLocks noGrp="1"/>
          </p:cNvSpPr>
          <p:nvPr>
            <p:ph type="body" sz="quarter" idx="15"/>
          </p:nvPr>
        </p:nvSpPr>
        <p:spPr>
          <a:xfrm>
            <a:off x="2084235" y="1632298"/>
            <a:ext cx="1337835" cy="242888"/>
          </a:xfrm>
        </p:spPr>
        <p:txBody>
          <a:bodyPr/>
          <a:lstStyle/>
          <a:p>
            <a:r>
              <a:rPr lang="en-US" dirty="0"/>
              <a:t>ABOUT ME</a:t>
            </a:r>
          </a:p>
        </p:txBody>
      </p:sp>
      <p:sp>
        <p:nvSpPr>
          <p:cNvPr id="273" name="Text Placeholder 272">
            <a:extLst>
              <a:ext uri="{FF2B5EF4-FFF2-40B4-BE49-F238E27FC236}">
                <a16:creationId xmlns:a16="http://schemas.microsoft.com/office/drawing/2014/main" id="{30C96108-6683-4BD1-B2C5-0B8106471917}"/>
              </a:ext>
            </a:extLst>
          </p:cNvPr>
          <p:cNvSpPr>
            <a:spLocks noGrp="1"/>
          </p:cNvSpPr>
          <p:nvPr>
            <p:ph type="body" sz="quarter" idx="16"/>
          </p:nvPr>
        </p:nvSpPr>
        <p:spPr>
          <a:xfrm>
            <a:off x="1870474" y="1880505"/>
            <a:ext cx="2920580" cy="1138091"/>
          </a:xfrm>
        </p:spPr>
        <p:txBody>
          <a:bodyPr numCol="1"/>
          <a:lstStyle/>
          <a:p>
            <a:r>
              <a:rPr lang="en-US" dirty="0"/>
              <a:t>I am an avid, ambitious, and hardworking individual. I am a tech entrepreneur who always thinks about how to solve real-life problems using high-end technology. I am committed to making society free from problems by making every possible business with inherent features – Transparency, Incentivization &amp; Decision-making rights. </a:t>
            </a:r>
          </a:p>
        </p:txBody>
      </p:sp>
      <p:sp>
        <p:nvSpPr>
          <p:cNvPr id="278" name="Text Placeholder 277">
            <a:extLst>
              <a:ext uri="{FF2B5EF4-FFF2-40B4-BE49-F238E27FC236}">
                <a16:creationId xmlns:a16="http://schemas.microsoft.com/office/drawing/2014/main" id="{E28A17DD-C444-4A1C-8C62-D2A095027770}"/>
              </a:ext>
            </a:extLst>
          </p:cNvPr>
          <p:cNvSpPr>
            <a:spLocks noGrp="1"/>
          </p:cNvSpPr>
          <p:nvPr>
            <p:ph type="body" sz="quarter" idx="21"/>
          </p:nvPr>
        </p:nvSpPr>
        <p:spPr>
          <a:xfrm>
            <a:off x="5041185" y="1632298"/>
            <a:ext cx="1472155" cy="242888"/>
          </a:xfrm>
        </p:spPr>
        <p:txBody>
          <a:bodyPr/>
          <a:lstStyle/>
          <a:p>
            <a:r>
              <a:rPr lang="en-US" dirty="0"/>
              <a:t>EDUCATION</a:t>
            </a:r>
          </a:p>
        </p:txBody>
      </p:sp>
      <p:sp>
        <p:nvSpPr>
          <p:cNvPr id="282" name="Text Placeholder 281">
            <a:extLst>
              <a:ext uri="{FF2B5EF4-FFF2-40B4-BE49-F238E27FC236}">
                <a16:creationId xmlns:a16="http://schemas.microsoft.com/office/drawing/2014/main" id="{00D20412-CDE5-4137-96E2-4D9452F43AC1}"/>
              </a:ext>
            </a:extLst>
          </p:cNvPr>
          <p:cNvSpPr>
            <a:spLocks noGrp="1"/>
          </p:cNvSpPr>
          <p:nvPr>
            <p:ph type="body" sz="quarter" idx="25"/>
          </p:nvPr>
        </p:nvSpPr>
        <p:spPr>
          <a:xfrm>
            <a:off x="4740306" y="1954645"/>
            <a:ext cx="405825" cy="187200"/>
          </a:xfrm>
        </p:spPr>
        <p:txBody>
          <a:bodyPr/>
          <a:lstStyle/>
          <a:p>
            <a:r>
              <a:rPr lang="en-US" dirty="0"/>
              <a:t>2014</a:t>
            </a:r>
          </a:p>
        </p:txBody>
      </p:sp>
      <p:sp>
        <p:nvSpPr>
          <p:cNvPr id="286" name="Text Placeholder 285">
            <a:extLst>
              <a:ext uri="{FF2B5EF4-FFF2-40B4-BE49-F238E27FC236}">
                <a16:creationId xmlns:a16="http://schemas.microsoft.com/office/drawing/2014/main" id="{46ED484E-6A87-4BBC-ADF9-2162878D6E14}"/>
              </a:ext>
            </a:extLst>
          </p:cNvPr>
          <p:cNvSpPr>
            <a:spLocks noGrp="1"/>
          </p:cNvSpPr>
          <p:nvPr>
            <p:ph type="body" sz="quarter" idx="29"/>
          </p:nvPr>
        </p:nvSpPr>
        <p:spPr>
          <a:xfrm>
            <a:off x="5175650" y="1942941"/>
            <a:ext cx="1574409" cy="186026"/>
          </a:xfrm>
        </p:spPr>
        <p:txBody>
          <a:bodyPr/>
          <a:lstStyle/>
          <a:p>
            <a:r>
              <a:rPr lang="en-US" dirty="0"/>
              <a:t>IIST, Trivandrum</a:t>
            </a:r>
          </a:p>
        </p:txBody>
      </p:sp>
      <p:sp>
        <p:nvSpPr>
          <p:cNvPr id="290" name="Text Placeholder 289">
            <a:extLst>
              <a:ext uri="{FF2B5EF4-FFF2-40B4-BE49-F238E27FC236}">
                <a16:creationId xmlns:a16="http://schemas.microsoft.com/office/drawing/2014/main" id="{419E7084-A01A-45C7-9D44-B2D381918002}"/>
              </a:ext>
            </a:extLst>
          </p:cNvPr>
          <p:cNvSpPr>
            <a:spLocks noGrp="1"/>
          </p:cNvSpPr>
          <p:nvPr>
            <p:ph type="body" sz="quarter" idx="33"/>
          </p:nvPr>
        </p:nvSpPr>
        <p:spPr>
          <a:xfrm>
            <a:off x="5175650" y="2138771"/>
            <a:ext cx="1574409" cy="132440"/>
          </a:xfrm>
        </p:spPr>
        <p:txBody>
          <a:bodyPr/>
          <a:lstStyle/>
          <a:p>
            <a:r>
              <a:rPr lang="en-US" spc="-20" dirty="0"/>
              <a:t>B. Tech Avionics</a:t>
            </a:r>
          </a:p>
        </p:txBody>
      </p:sp>
      <p:sp>
        <p:nvSpPr>
          <p:cNvPr id="294" name="Text Placeholder 293">
            <a:extLst>
              <a:ext uri="{FF2B5EF4-FFF2-40B4-BE49-F238E27FC236}">
                <a16:creationId xmlns:a16="http://schemas.microsoft.com/office/drawing/2014/main" id="{5EFE88A3-A2A5-4E07-B36C-2C20CD679075}"/>
              </a:ext>
            </a:extLst>
          </p:cNvPr>
          <p:cNvSpPr>
            <a:spLocks noGrp="1"/>
          </p:cNvSpPr>
          <p:nvPr>
            <p:ph type="body" sz="quarter" idx="37"/>
          </p:nvPr>
        </p:nvSpPr>
        <p:spPr>
          <a:xfrm>
            <a:off x="1832647" y="5438767"/>
            <a:ext cx="402035" cy="209381"/>
          </a:xfrm>
        </p:spPr>
        <p:txBody>
          <a:bodyPr/>
          <a:lstStyle/>
          <a:p>
            <a:r>
              <a:rPr lang="en-US" dirty="0"/>
              <a:t>2014</a:t>
            </a:r>
          </a:p>
        </p:txBody>
      </p:sp>
      <p:sp>
        <p:nvSpPr>
          <p:cNvPr id="296" name="Text Placeholder 295">
            <a:extLst>
              <a:ext uri="{FF2B5EF4-FFF2-40B4-BE49-F238E27FC236}">
                <a16:creationId xmlns:a16="http://schemas.microsoft.com/office/drawing/2014/main" id="{F664C713-F589-4B7A-AC1A-6D597E44B701}"/>
              </a:ext>
            </a:extLst>
          </p:cNvPr>
          <p:cNvSpPr>
            <a:spLocks noGrp="1"/>
          </p:cNvSpPr>
          <p:nvPr>
            <p:ph type="body" sz="quarter" idx="39"/>
          </p:nvPr>
        </p:nvSpPr>
        <p:spPr>
          <a:xfrm>
            <a:off x="2378598" y="5438767"/>
            <a:ext cx="402035" cy="209381"/>
          </a:xfrm>
        </p:spPr>
        <p:txBody>
          <a:bodyPr/>
          <a:lstStyle/>
          <a:p>
            <a:r>
              <a:rPr lang="en-US" dirty="0"/>
              <a:t>2015</a:t>
            </a:r>
          </a:p>
        </p:txBody>
      </p:sp>
      <p:sp>
        <p:nvSpPr>
          <p:cNvPr id="297" name="Text Placeholder 296">
            <a:extLst>
              <a:ext uri="{FF2B5EF4-FFF2-40B4-BE49-F238E27FC236}">
                <a16:creationId xmlns:a16="http://schemas.microsoft.com/office/drawing/2014/main" id="{14BCC41B-70D1-4570-96BA-754EA7EB2C4A}"/>
              </a:ext>
            </a:extLst>
          </p:cNvPr>
          <p:cNvSpPr>
            <a:spLocks noGrp="1"/>
          </p:cNvSpPr>
          <p:nvPr>
            <p:ph type="body" sz="quarter" idx="40"/>
          </p:nvPr>
        </p:nvSpPr>
        <p:spPr>
          <a:xfrm>
            <a:off x="2987238" y="5438767"/>
            <a:ext cx="402035" cy="209381"/>
          </a:xfrm>
        </p:spPr>
        <p:txBody>
          <a:bodyPr/>
          <a:lstStyle/>
          <a:p>
            <a:r>
              <a:rPr lang="en-US" dirty="0"/>
              <a:t>2016</a:t>
            </a:r>
          </a:p>
        </p:txBody>
      </p:sp>
      <p:sp>
        <p:nvSpPr>
          <p:cNvPr id="298" name="Text Placeholder 297">
            <a:extLst>
              <a:ext uri="{FF2B5EF4-FFF2-40B4-BE49-F238E27FC236}">
                <a16:creationId xmlns:a16="http://schemas.microsoft.com/office/drawing/2014/main" id="{F18C77C8-D80E-4C4D-9C8A-AC1CE40AF61A}"/>
              </a:ext>
            </a:extLst>
          </p:cNvPr>
          <p:cNvSpPr>
            <a:spLocks noGrp="1"/>
          </p:cNvSpPr>
          <p:nvPr>
            <p:ph type="body" sz="quarter" idx="41"/>
          </p:nvPr>
        </p:nvSpPr>
        <p:spPr>
          <a:xfrm>
            <a:off x="3549581" y="5438767"/>
            <a:ext cx="402035" cy="209381"/>
          </a:xfrm>
        </p:spPr>
        <p:txBody>
          <a:bodyPr/>
          <a:lstStyle/>
          <a:p>
            <a:r>
              <a:rPr lang="en-US" dirty="0"/>
              <a:t>2017</a:t>
            </a:r>
          </a:p>
        </p:txBody>
      </p:sp>
      <p:sp>
        <p:nvSpPr>
          <p:cNvPr id="299" name="Text Placeholder 298">
            <a:extLst>
              <a:ext uri="{FF2B5EF4-FFF2-40B4-BE49-F238E27FC236}">
                <a16:creationId xmlns:a16="http://schemas.microsoft.com/office/drawing/2014/main" id="{FCC16DE4-084C-42CC-AABB-36D2DDF39269}"/>
              </a:ext>
            </a:extLst>
          </p:cNvPr>
          <p:cNvSpPr>
            <a:spLocks noGrp="1"/>
          </p:cNvSpPr>
          <p:nvPr>
            <p:ph type="body" sz="quarter" idx="42"/>
          </p:nvPr>
        </p:nvSpPr>
        <p:spPr>
          <a:xfrm>
            <a:off x="4088773" y="5438767"/>
            <a:ext cx="402035" cy="209381"/>
          </a:xfrm>
        </p:spPr>
        <p:txBody>
          <a:bodyPr/>
          <a:lstStyle/>
          <a:p>
            <a:r>
              <a:rPr lang="en-US" dirty="0"/>
              <a:t>2018</a:t>
            </a:r>
          </a:p>
        </p:txBody>
      </p:sp>
      <p:sp>
        <p:nvSpPr>
          <p:cNvPr id="300" name="Text Placeholder 299">
            <a:extLst>
              <a:ext uri="{FF2B5EF4-FFF2-40B4-BE49-F238E27FC236}">
                <a16:creationId xmlns:a16="http://schemas.microsoft.com/office/drawing/2014/main" id="{7113EE21-E62E-4A37-BF8D-89DB2ADF25E9}"/>
              </a:ext>
            </a:extLst>
          </p:cNvPr>
          <p:cNvSpPr>
            <a:spLocks noGrp="1"/>
          </p:cNvSpPr>
          <p:nvPr>
            <p:ph type="body" sz="quarter" idx="43"/>
          </p:nvPr>
        </p:nvSpPr>
        <p:spPr>
          <a:xfrm>
            <a:off x="4685842" y="5438767"/>
            <a:ext cx="402035" cy="209381"/>
          </a:xfrm>
        </p:spPr>
        <p:txBody>
          <a:bodyPr/>
          <a:lstStyle/>
          <a:p>
            <a:r>
              <a:rPr lang="en-US" dirty="0"/>
              <a:t>2019</a:t>
            </a:r>
          </a:p>
        </p:txBody>
      </p:sp>
      <p:sp>
        <p:nvSpPr>
          <p:cNvPr id="301" name="Text Placeholder 300">
            <a:extLst>
              <a:ext uri="{FF2B5EF4-FFF2-40B4-BE49-F238E27FC236}">
                <a16:creationId xmlns:a16="http://schemas.microsoft.com/office/drawing/2014/main" id="{0BADFAA7-1DF4-4C05-B287-481C739E56B0}"/>
              </a:ext>
            </a:extLst>
          </p:cNvPr>
          <p:cNvSpPr>
            <a:spLocks noGrp="1"/>
          </p:cNvSpPr>
          <p:nvPr>
            <p:ph type="body" sz="quarter" idx="44"/>
          </p:nvPr>
        </p:nvSpPr>
        <p:spPr>
          <a:xfrm>
            <a:off x="5201886" y="5438767"/>
            <a:ext cx="402035" cy="209381"/>
          </a:xfrm>
        </p:spPr>
        <p:txBody>
          <a:bodyPr/>
          <a:lstStyle/>
          <a:p>
            <a:r>
              <a:rPr lang="en-US" dirty="0"/>
              <a:t>2020</a:t>
            </a:r>
          </a:p>
        </p:txBody>
      </p:sp>
      <p:sp>
        <p:nvSpPr>
          <p:cNvPr id="302" name="Text Placeholder 301">
            <a:extLst>
              <a:ext uri="{FF2B5EF4-FFF2-40B4-BE49-F238E27FC236}">
                <a16:creationId xmlns:a16="http://schemas.microsoft.com/office/drawing/2014/main" id="{2F047CDD-1EFE-44AD-AA28-CBFAA8C18A50}"/>
              </a:ext>
            </a:extLst>
          </p:cNvPr>
          <p:cNvSpPr>
            <a:spLocks noGrp="1"/>
          </p:cNvSpPr>
          <p:nvPr>
            <p:ph type="body" sz="quarter" idx="45"/>
          </p:nvPr>
        </p:nvSpPr>
        <p:spPr>
          <a:xfrm>
            <a:off x="5798953" y="5438767"/>
            <a:ext cx="402035" cy="209381"/>
          </a:xfrm>
        </p:spPr>
        <p:txBody>
          <a:bodyPr/>
          <a:lstStyle/>
          <a:p>
            <a:r>
              <a:rPr lang="en-US" dirty="0"/>
              <a:t>2021</a:t>
            </a:r>
          </a:p>
        </p:txBody>
      </p:sp>
      <p:sp>
        <p:nvSpPr>
          <p:cNvPr id="304" name="Text Placeholder 303">
            <a:extLst>
              <a:ext uri="{FF2B5EF4-FFF2-40B4-BE49-F238E27FC236}">
                <a16:creationId xmlns:a16="http://schemas.microsoft.com/office/drawing/2014/main" id="{5D0E4F81-2C6D-40AF-8794-E6B46A64E74C}"/>
              </a:ext>
            </a:extLst>
          </p:cNvPr>
          <p:cNvSpPr>
            <a:spLocks noGrp="1"/>
          </p:cNvSpPr>
          <p:nvPr>
            <p:ph type="body" sz="quarter" idx="47"/>
          </p:nvPr>
        </p:nvSpPr>
        <p:spPr>
          <a:xfrm>
            <a:off x="3156204" y="5202755"/>
            <a:ext cx="3210980" cy="213403"/>
          </a:xfrm>
        </p:spPr>
        <p:txBody>
          <a:bodyPr/>
          <a:lstStyle/>
          <a:p>
            <a:r>
              <a:rPr lang="en-US" dirty="0"/>
              <a:t>Blockchain Developer</a:t>
            </a:r>
          </a:p>
        </p:txBody>
      </p:sp>
      <p:sp>
        <p:nvSpPr>
          <p:cNvPr id="310" name="Text Placeholder 309">
            <a:extLst>
              <a:ext uri="{FF2B5EF4-FFF2-40B4-BE49-F238E27FC236}">
                <a16:creationId xmlns:a16="http://schemas.microsoft.com/office/drawing/2014/main" id="{16FC99BB-7F63-43D0-B247-628D41F5C0BF}"/>
              </a:ext>
            </a:extLst>
          </p:cNvPr>
          <p:cNvSpPr>
            <a:spLocks noGrp="1"/>
          </p:cNvSpPr>
          <p:nvPr>
            <p:ph type="body" sz="quarter" idx="53"/>
          </p:nvPr>
        </p:nvSpPr>
        <p:spPr>
          <a:xfrm>
            <a:off x="2975503" y="5901930"/>
            <a:ext cx="2411738" cy="132055"/>
          </a:xfrm>
        </p:spPr>
        <p:txBody>
          <a:bodyPr/>
          <a:lstStyle/>
          <a:p>
            <a:r>
              <a:rPr lang="en-US" dirty="0"/>
              <a:t>Scientist/Engineer ‘SD’, Data Scientist</a:t>
            </a:r>
          </a:p>
        </p:txBody>
      </p:sp>
      <p:sp>
        <p:nvSpPr>
          <p:cNvPr id="311" name="Text Placeholder 310">
            <a:extLst>
              <a:ext uri="{FF2B5EF4-FFF2-40B4-BE49-F238E27FC236}">
                <a16:creationId xmlns:a16="http://schemas.microsoft.com/office/drawing/2014/main" id="{1F593137-3E09-42CE-89A2-DA077A30DF26}"/>
              </a:ext>
            </a:extLst>
          </p:cNvPr>
          <p:cNvSpPr>
            <a:spLocks noGrp="1"/>
          </p:cNvSpPr>
          <p:nvPr>
            <p:ph type="body" sz="quarter" idx="54"/>
          </p:nvPr>
        </p:nvSpPr>
        <p:spPr>
          <a:xfrm>
            <a:off x="3063002" y="5709641"/>
            <a:ext cx="2219364" cy="190800"/>
          </a:xfrm>
        </p:spPr>
        <p:txBody>
          <a:bodyPr/>
          <a:lstStyle/>
          <a:p>
            <a:r>
              <a:rPr lang="en-US" dirty="0"/>
              <a:t>Semiconductor Laboratory, ISRO</a:t>
            </a:r>
          </a:p>
        </p:txBody>
      </p:sp>
      <p:sp>
        <p:nvSpPr>
          <p:cNvPr id="316" name="Text Placeholder 315">
            <a:extLst>
              <a:ext uri="{FF2B5EF4-FFF2-40B4-BE49-F238E27FC236}">
                <a16:creationId xmlns:a16="http://schemas.microsoft.com/office/drawing/2014/main" id="{80D4C4BD-D958-4ACB-87BC-A58776AF2A64}"/>
              </a:ext>
            </a:extLst>
          </p:cNvPr>
          <p:cNvSpPr>
            <a:spLocks noGrp="1"/>
          </p:cNvSpPr>
          <p:nvPr>
            <p:ph type="body" sz="quarter" idx="59"/>
          </p:nvPr>
        </p:nvSpPr>
        <p:spPr/>
        <p:txBody>
          <a:bodyPr/>
          <a:lstStyle/>
          <a:p>
            <a:r>
              <a:rPr lang="en-US" dirty="0"/>
              <a:t>EXPERTISE</a:t>
            </a:r>
          </a:p>
        </p:txBody>
      </p:sp>
      <p:sp>
        <p:nvSpPr>
          <p:cNvPr id="317" name="Text Placeholder 316">
            <a:extLst>
              <a:ext uri="{FF2B5EF4-FFF2-40B4-BE49-F238E27FC236}">
                <a16:creationId xmlns:a16="http://schemas.microsoft.com/office/drawing/2014/main" id="{13EB8B04-1051-4B45-83BA-03124C33EFAE}"/>
              </a:ext>
            </a:extLst>
          </p:cNvPr>
          <p:cNvSpPr>
            <a:spLocks noGrp="1"/>
          </p:cNvSpPr>
          <p:nvPr>
            <p:ph type="body" sz="quarter" idx="60"/>
          </p:nvPr>
        </p:nvSpPr>
        <p:spPr/>
        <p:txBody>
          <a:bodyPr/>
          <a:lstStyle/>
          <a:p>
            <a:r>
              <a:rPr lang="en-US" dirty="0"/>
              <a:t>SKILLS</a:t>
            </a:r>
          </a:p>
        </p:txBody>
      </p:sp>
      <p:sp>
        <p:nvSpPr>
          <p:cNvPr id="318" name="Text Placeholder 317">
            <a:extLst>
              <a:ext uri="{FF2B5EF4-FFF2-40B4-BE49-F238E27FC236}">
                <a16:creationId xmlns:a16="http://schemas.microsoft.com/office/drawing/2014/main" id="{5FA9AC6A-5C5B-4A61-9403-F15C565735CC}"/>
              </a:ext>
            </a:extLst>
          </p:cNvPr>
          <p:cNvSpPr>
            <a:spLocks noGrp="1"/>
          </p:cNvSpPr>
          <p:nvPr>
            <p:ph type="body" sz="quarter" idx="61"/>
          </p:nvPr>
        </p:nvSpPr>
        <p:spPr/>
        <p:txBody>
          <a:bodyPr/>
          <a:lstStyle/>
          <a:p>
            <a:r>
              <a:rPr lang="en-US" dirty="0"/>
              <a:t>70</a:t>
            </a:r>
          </a:p>
        </p:txBody>
      </p:sp>
      <p:sp>
        <p:nvSpPr>
          <p:cNvPr id="319" name="Text Placeholder 318">
            <a:extLst>
              <a:ext uri="{FF2B5EF4-FFF2-40B4-BE49-F238E27FC236}">
                <a16:creationId xmlns:a16="http://schemas.microsoft.com/office/drawing/2014/main" id="{35BABFC2-4A18-4F93-8CFE-DEBB7EAD5BE8}"/>
              </a:ext>
            </a:extLst>
          </p:cNvPr>
          <p:cNvSpPr>
            <a:spLocks noGrp="1"/>
          </p:cNvSpPr>
          <p:nvPr>
            <p:ph type="body" sz="quarter" idx="62"/>
          </p:nvPr>
        </p:nvSpPr>
        <p:spPr>
          <a:xfrm>
            <a:off x="2778282" y="7613222"/>
            <a:ext cx="818372" cy="433003"/>
          </a:xfrm>
        </p:spPr>
        <p:txBody>
          <a:bodyPr/>
          <a:lstStyle/>
          <a:p>
            <a:r>
              <a:rPr lang="en-US" dirty="0"/>
              <a:t>Blockchain</a:t>
            </a:r>
          </a:p>
        </p:txBody>
      </p:sp>
      <p:sp>
        <p:nvSpPr>
          <p:cNvPr id="320" name="Text Placeholder 319">
            <a:extLst>
              <a:ext uri="{FF2B5EF4-FFF2-40B4-BE49-F238E27FC236}">
                <a16:creationId xmlns:a16="http://schemas.microsoft.com/office/drawing/2014/main" id="{09EE285B-7A2E-43D4-91E9-F62CE0DEEE42}"/>
              </a:ext>
            </a:extLst>
          </p:cNvPr>
          <p:cNvSpPr>
            <a:spLocks noGrp="1"/>
          </p:cNvSpPr>
          <p:nvPr>
            <p:ph type="body" sz="quarter" idx="63"/>
          </p:nvPr>
        </p:nvSpPr>
        <p:spPr>
          <a:xfrm>
            <a:off x="3719746" y="6977551"/>
            <a:ext cx="600008" cy="433003"/>
          </a:xfrm>
        </p:spPr>
        <p:txBody>
          <a:bodyPr/>
          <a:lstStyle/>
          <a:p>
            <a:r>
              <a:rPr lang="en-US" dirty="0"/>
              <a:t>5</a:t>
            </a:r>
          </a:p>
        </p:txBody>
      </p:sp>
      <p:sp>
        <p:nvSpPr>
          <p:cNvPr id="321" name="Text Placeholder 320">
            <a:extLst>
              <a:ext uri="{FF2B5EF4-FFF2-40B4-BE49-F238E27FC236}">
                <a16:creationId xmlns:a16="http://schemas.microsoft.com/office/drawing/2014/main" id="{E5427A6A-EEE3-4912-BDAE-52AC53E7C5C7}"/>
              </a:ext>
            </a:extLst>
          </p:cNvPr>
          <p:cNvSpPr>
            <a:spLocks noGrp="1"/>
          </p:cNvSpPr>
          <p:nvPr>
            <p:ph type="body" sz="quarter" idx="64"/>
          </p:nvPr>
        </p:nvSpPr>
        <p:spPr>
          <a:xfrm>
            <a:off x="3747564" y="7274926"/>
            <a:ext cx="732129" cy="240123"/>
          </a:xfrm>
        </p:spPr>
        <p:txBody>
          <a:bodyPr/>
          <a:lstStyle/>
          <a:p>
            <a:r>
              <a:rPr lang="en-US" dirty="0"/>
              <a:t>Cross-Platform App Dev</a:t>
            </a:r>
          </a:p>
        </p:txBody>
      </p:sp>
      <p:sp>
        <p:nvSpPr>
          <p:cNvPr id="322" name="Text Placeholder 321">
            <a:extLst>
              <a:ext uri="{FF2B5EF4-FFF2-40B4-BE49-F238E27FC236}">
                <a16:creationId xmlns:a16="http://schemas.microsoft.com/office/drawing/2014/main" id="{1A25A281-38A4-440A-BE2F-D7604793E94B}"/>
              </a:ext>
            </a:extLst>
          </p:cNvPr>
          <p:cNvSpPr>
            <a:spLocks noGrp="1"/>
          </p:cNvSpPr>
          <p:nvPr>
            <p:ph type="body" sz="quarter" idx="65"/>
          </p:nvPr>
        </p:nvSpPr>
        <p:spPr/>
        <p:txBody>
          <a:bodyPr/>
          <a:lstStyle/>
          <a:p>
            <a:r>
              <a:rPr lang="en-US" dirty="0"/>
              <a:t>15</a:t>
            </a:r>
          </a:p>
        </p:txBody>
      </p:sp>
      <p:sp>
        <p:nvSpPr>
          <p:cNvPr id="323" name="Text Placeholder 322">
            <a:extLst>
              <a:ext uri="{FF2B5EF4-FFF2-40B4-BE49-F238E27FC236}">
                <a16:creationId xmlns:a16="http://schemas.microsoft.com/office/drawing/2014/main" id="{12A65C3D-E470-4A21-AA1D-E60C165A52C6}"/>
              </a:ext>
            </a:extLst>
          </p:cNvPr>
          <p:cNvSpPr>
            <a:spLocks noGrp="1"/>
          </p:cNvSpPr>
          <p:nvPr>
            <p:ph type="body" sz="quarter" idx="66"/>
          </p:nvPr>
        </p:nvSpPr>
        <p:spPr>
          <a:xfrm>
            <a:off x="3610049" y="8471476"/>
            <a:ext cx="709391" cy="263473"/>
          </a:xfrm>
        </p:spPr>
        <p:txBody>
          <a:bodyPr/>
          <a:lstStyle/>
          <a:p>
            <a:r>
              <a:rPr lang="en-US" dirty="0"/>
              <a:t>Data Science</a:t>
            </a:r>
          </a:p>
        </p:txBody>
      </p:sp>
      <p:sp>
        <p:nvSpPr>
          <p:cNvPr id="324" name="Text Placeholder 323">
            <a:extLst>
              <a:ext uri="{FF2B5EF4-FFF2-40B4-BE49-F238E27FC236}">
                <a16:creationId xmlns:a16="http://schemas.microsoft.com/office/drawing/2014/main" id="{46BACFD7-92FA-4310-80D7-3A3CD2D3A802}"/>
              </a:ext>
            </a:extLst>
          </p:cNvPr>
          <p:cNvSpPr>
            <a:spLocks noGrp="1"/>
          </p:cNvSpPr>
          <p:nvPr>
            <p:ph type="body" sz="quarter" idx="67"/>
          </p:nvPr>
        </p:nvSpPr>
        <p:spPr/>
        <p:txBody>
          <a:bodyPr/>
          <a:lstStyle/>
          <a:p>
            <a:r>
              <a:rPr lang="en-US" dirty="0"/>
              <a:t>10</a:t>
            </a:r>
          </a:p>
        </p:txBody>
      </p:sp>
      <p:sp>
        <p:nvSpPr>
          <p:cNvPr id="325" name="Text Placeholder 324">
            <a:extLst>
              <a:ext uri="{FF2B5EF4-FFF2-40B4-BE49-F238E27FC236}">
                <a16:creationId xmlns:a16="http://schemas.microsoft.com/office/drawing/2014/main" id="{364F0AC9-FB9F-414E-B6B7-172A3DB70FE1}"/>
              </a:ext>
            </a:extLst>
          </p:cNvPr>
          <p:cNvSpPr>
            <a:spLocks noGrp="1"/>
          </p:cNvSpPr>
          <p:nvPr>
            <p:ph type="body" sz="quarter" idx="68"/>
          </p:nvPr>
        </p:nvSpPr>
        <p:spPr/>
        <p:txBody>
          <a:bodyPr/>
          <a:lstStyle/>
          <a:p>
            <a:r>
              <a:rPr lang="en-US" dirty="0"/>
              <a:t>Bot</a:t>
            </a:r>
          </a:p>
        </p:txBody>
      </p:sp>
      <p:sp>
        <p:nvSpPr>
          <p:cNvPr id="326" name="Text Placeholder 325">
            <a:extLst>
              <a:ext uri="{FF2B5EF4-FFF2-40B4-BE49-F238E27FC236}">
                <a16:creationId xmlns:a16="http://schemas.microsoft.com/office/drawing/2014/main" id="{E349EFDF-26F3-4B93-A1A8-626F62A764DC}"/>
              </a:ext>
            </a:extLst>
          </p:cNvPr>
          <p:cNvSpPr>
            <a:spLocks noGrp="1"/>
          </p:cNvSpPr>
          <p:nvPr>
            <p:ph type="body" sz="quarter" idx="69"/>
          </p:nvPr>
        </p:nvSpPr>
        <p:spPr>
          <a:xfrm>
            <a:off x="4687618" y="6806530"/>
            <a:ext cx="1414816" cy="190800"/>
          </a:xfrm>
        </p:spPr>
        <p:txBody>
          <a:bodyPr/>
          <a:lstStyle/>
          <a:p>
            <a:r>
              <a:rPr lang="en-US" dirty="0"/>
              <a:t>GIT</a:t>
            </a:r>
          </a:p>
        </p:txBody>
      </p:sp>
      <p:sp>
        <p:nvSpPr>
          <p:cNvPr id="327" name="Text Placeholder 326">
            <a:extLst>
              <a:ext uri="{FF2B5EF4-FFF2-40B4-BE49-F238E27FC236}">
                <a16:creationId xmlns:a16="http://schemas.microsoft.com/office/drawing/2014/main" id="{C7F4F643-D70D-4688-8604-05C02765BFF2}"/>
              </a:ext>
            </a:extLst>
          </p:cNvPr>
          <p:cNvSpPr>
            <a:spLocks noGrp="1"/>
          </p:cNvSpPr>
          <p:nvPr>
            <p:ph type="body" sz="quarter" idx="70"/>
          </p:nvPr>
        </p:nvSpPr>
        <p:spPr>
          <a:xfrm>
            <a:off x="4687618" y="7195666"/>
            <a:ext cx="1414816" cy="190800"/>
          </a:xfrm>
        </p:spPr>
        <p:txBody>
          <a:bodyPr/>
          <a:lstStyle/>
          <a:p>
            <a:r>
              <a:rPr lang="en-US" dirty="0"/>
              <a:t>MS EXCEL AUTOMATION</a:t>
            </a:r>
          </a:p>
        </p:txBody>
      </p:sp>
      <p:sp>
        <p:nvSpPr>
          <p:cNvPr id="328" name="Text Placeholder 327">
            <a:extLst>
              <a:ext uri="{FF2B5EF4-FFF2-40B4-BE49-F238E27FC236}">
                <a16:creationId xmlns:a16="http://schemas.microsoft.com/office/drawing/2014/main" id="{236D1BE8-E78E-4B90-AC79-E5C43580EBFB}"/>
              </a:ext>
            </a:extLst>
          </p:cNvPr>
          <p:cNvSpPr>
            <a:spLocks noGrp="1"/>
          </p:cNvSpPr>
          <p:nvPr>
            <p:ph type="body" sz="quarter" idx="71"/>
          </p:nvPr>
        </p:nvSpPr>
        <p:spPr>
          <a:xfrm>
            <a:off x="4687617" y="7580361"/>
            <a:ext cx="1556199" cy="142383"/>
          </a:xfrm>
        </p:spPr>
        <p:txBody>
          <a:bodyPr/>
          <a:lstStyle/>
          <a:p>
            <a:r>
              <a:rPr lang="en-US" dirty="0"/>
              <a:t>TECHNICAL DOCUMENTATION</a:t>
            </a:r>
          </a:p>
        </p:txBody>
      </p:sp>
      <p:sp>
        <p:nvSpPr>
          <p:cNvPr id="329" name="Text Placeholder 328">
            <a:extLst>
              <a:ext uri="{FF2B5EF4-FFF2-40B4-BE49-F238E27FC236}">
                <a16:creationId xmlns:a16="http://schemas.microsoft.com/office/drawing/2014/main" id="{28471828-DFE2-4A1C-9AA3-5EC45C36DB9E}"/>
              </a:ext>
            </a:extLst>
          </p:cNvPr>
          <p:cNvSpPr>
            <a:spLocks noGrp="1"/>
          </p:cNvSpPr>
          <p:nvPr>
            <p:ph type="body" sz="quarter" idx="72"/>
          </p:nvPr>
        </p:nvSpPr>
        <p:spPr>
          <a:xfrm>
            <a:off x="4687618" y="7963652"/>
            <a:ext cx="1414816" cy="190800"/>
          </a:xfrm>
        </p:spPr>
        <p:txBody>
          <a:bodyPr/>
          <a:lstStyle/>
          <a:p>
            <a:r>
              <a:rPr lang="en-US" dirty="0"/>
              <a:t>UI/UX DESIGN TOOLS</a:t>
            </a:r>
          </a:p>
        </p:txBody>
      </p:sp>
      <p:sp>
        <p:nvSpPr>
          <p:cNvPr id="330" name="Text Placeholder 329">
            <a:extLst>
              <a:ext uri="{FF2B5EF4-FFF2-40B4-BE49-F238E27FC236}">
                <a16:creationId xmlns:a16="http://schemas.microsoft.com/office/drawing/2014/main" id="{77AA6B23-F3C5-4D9A-AB3A-4C10501BCF56}"/>
              </a:ext>
            </a:extLst>
          </p:cNvPr>
          <p:cNvSpPr>
            <a:spLocks noGrp="1"/>
          </p:cNvSpPr>
          <p:nvPr>
            <p:ph type="body" sz="quarter" idx="73"/>
          </p:nvPr>
        </p:nvSpPr>
        <p:spPr>
          <a:xfrm>
            <a:off x="4687617" y="8352619"/>
            <a:ext cx="1525269" cy="190800"/>
          </a:xfrm>
        </p:spPr>
        <p:txBody>
          <a:bodyPr/>
          <a:lstStyle/>
          <a:p>
            <a:r>
              <a:rPr lang="en-US" dirty="0"/>
              <a:t>MS POWERPOINT ANIMATION</a:t>
            </a:r>
          </a:p>
        </p:txBody>
      </p:sp>
      <p:sp>
        <p:nvSpPr>
          <p:cNvPr id="331" name="Text Placeholder 330">
            <a:extLst>
              <a:ext uri="{FF2B5EF4-FFF2-40B4-BE49-F238E27FC236}">
                <a16:creationId xmlns:a16="http://schemas.microsoft.com/office/drawing/2014/main" id="{8D6FB36B-C8BF-42E1-BDD5-FB9AE6859B81}"/>
              </a:ext>
            </a:extLst>
          </p:cNvPr>
          <p:cNvSpPr>
            <a:spLocks noGrp="1"/>
          </p:cNvSpPr>
          <p:nvPr>
            <p:ph type="body" sz="quarter" idx="74"/>
          </p:nvPr>
        </p:nvSpPr>
        <p:spPr/>
        <p:txBody>
          <a:bodyPr/>
          <a:lstStyle/>
          <a:p>
            <a:r>
              <a:rPr lang="en-US" dirty="0"/>
              <a:t>PERSONAL</a:t>
            </a:r>
          </a:p>
          <a:p>
            <a:r>
              <a:rPr lang="en-US" dirty="0"/>
              <a:t>INFO</a:t>
            </a:r>
          </a:p>
        </p:txBody>
      </p:sp>
      <p:sp>
        <p:nvSpPr>
          <p:cNvPr id="332" name="Text Placeholder 331">
            <a:extLst>
              <a:ext uri="{FF2B5EF4-FFF2-40B4-BE49-F238E27FC236}">
                <a16:creationId xmlns:a16="http://schemas.microsoft.com/office/drawing/2014/main" id="{779D7631-AB05-426A-9E57-397306912724}"/>
              </a:ext>
            </a:extLst>
          </p:cNvPr>
          <p:cNvSpPr>
            <a:spLocks noGrp="1"/>
          </p:cNvSpPr>
          <p:nvPr>
            <p:ph type="body" sz="quarter" idx="75"/>
          </p:nvPr>
        </p:nvSpPr>
        <p:spPr/>
        <p:txBody>
          <a:bodyPr/>
          <a:lstStyle/>
          <a:p>
            <a:r>
              <a:rPr lang="en-US" dirty="0"/>
              <a:t>BIRTH DATE</a:t>
            </a:r>
          </a:p>
        </p:txBody>
      </p:sp>
      <p:sp>
        <p:nvSpPr>
          <p:cNvPr id="333" name="Text Placeholder 332">
            <a:extLst>
              <a:ext uri="{FF2B5EF4-FFF2-40B4-BE49-F238E27FC236}">
                <a16:creationId xmlns:a16="http://schemas.microsoft.com/office/drawing/2014/main" id="{0BF5B090-3F27-499D-AE5E-6D9D2BA11C36}"/>
              </a:ext>
            </a:extLst>
          </p:cNvPr>
          <p:cNvSpPr>
            <a:spLocks noGrp="1"/>
          </p:cNvSpPr>
          <p:nvPr>
            <p:ph type="body" sz="quarter" idx="76"/>
          </p:nvPr>
        </p:nvSpPr>
        <p:spPr/>
        <p:txBody>
          <a:bodyPr/>
          <a:lstStyle/>
          <a:p>
            <a:r>
              <a:rPr lang="en-US" dirty="0"/>
              <a:t>NATIONALITY</a:t>
            </a:r>
          </a:p>
        </p:txBody>
      </p:sp>
      <p:sp>
        <p:nvSpPr>
          <p:cNvPr id="334" name="Text Placeholder 333">
            <a:extLst>
              <a:ext uri="{FF2B5EF4-FFF2-40B4-BE49-F238E27FC236}">
                <a16:creationId xmlns:a16="http://schemas.microsoft.com/office/drawing/2014/main" id="{CAE74102-8E8B-4EDE-ABED-F469EFAB389F}"/>
              </a:ext>
            </a:extLst>
          </p:cNvPr>
          <p:cNvSpPr>
            <a:spLocks noGrp="1"/>
          </p:cNvSpPr>
          <p:nvPr>
            <p:ph type="body" sz="quarter" idx="77"/>
          </p:nvPr>
        </p:nvSpPr>
        <p:spPr/>
        <p:txBody>
          <a:bodyPr/>
          <a:lstStyle/>
          <a:p>
            <a:r>
              <a:rPr lang="en-US" dirty="0"/>
              <a:t>YEARS OF EXPERIENCE</a:t>
            </a:r>
          </a:p>
        </p:txBody>
      </p:sp>
      <p:sp>
        <p:nvSpPr>
          <p:cNvPr id="335" name="Text Placeholder 334">
            <a:extLst>
              <a:ext uri="{FF2B5EF4-FFF2-40B4-BE49-F238E27FC236}">
                <a16:creationId xmlns:a16="http://schemas.microsoft.com/office/drawing/2014/main" id="{0B953CA9-B503-4185-8DE6-C40047F256E8}"/>
              </a:ext>
            </a:extLst>
          </p:cNvPr>
          <p:cNvSpPr>
            <a:spLocks noGrp="1"/>
          </p:cNvSpPr>
          <p:nvPr>
            <p:ph type="body" sz="quarter" idx="78"/>
          </p:nvPr>
        </p:nvSpPr>
        <p:spPr/>
        <p:txBody>
          <a:bodyPr/>
          <a:lstStyle/>
          <a:p>
            <a:r>
              <a:rPr lang="en-US"/>
              <a:t>28 </a:t>
            </a:r>
            <a:r>
              <a:rPr lang="en-US" dirty="0"/>
              <a:t>March 1993</a:t>
            </a:r>
          </a:p>
        </p:txBody>
      </p:sp>
      <p:sp>
        <p:nvSpPr>
          <p:cNvPr id="336" name="Text Placeholder 335">
            <a:extLst>
              <a:ext uri="{FF2B5EF4-FFF2-40B4-BE49-F238E27FC236}">
                <a16:creationId xmlns:a16="http://schemas.microsoft.com/office/drawing/2014/main" id="{B373FBC6-E2CE-4788-A8AD-F6720CB71F5A}"/>
              </a:ext>
            </a:extLst>
          </p:cNvPr>
          <p:cNvSpPr>
            <a:spLocks noGrp="1"/>
          </p:cNvSpPr>
          <p:nvPr>
            <p:ph type="body" sz="quarter" idx="79"/>
          </p:nvPr>
        </p:nvSpPr>
        <p:spPr/>
        <p:txBody>
          <a:bodyPr/>
          <a:lstStyle/>
          <a:p>
            <a:r>
              <a:rPr lang="en-US" dirty="0"/>
              <a:t>Indian</a:t>
            </a:r>
          </a:p>
        </p:txBody>
      </p:sp>
      <p:sp>
        <p:nvSpPr>
          <p:cNvPr id="337" name="Text Placeholder 336">
            <a:extLst>
              <a:ext uri="{FF2B5EF4-FFF2-40B4-BE49-F238E27FC236}">
                <a16:creationId xmlns:a16="http://schemas.microsoft.com/office/drawing/2014/main" id="{6D75EF85-8839-4DA8-B7E8-D52F51551135}"/>
              </a:ext>
            </a:extLst>
          </p:cNvPr>
          <p:cNvSpPr>
            <a:spLocks noGrp="1"/>
          </p:cNvSpPr>
          <p:nvPr>
            <p:ph type="body" sz="quarter" idx="80"/>
          </p:nvPr>
        </p:nvSpPr>
        <p:spPr/>
        <p:txBody>
          <a:bodyPr/>
          <a:lstStyle/>
          <a:p>
            <a:r>
              <a:rPr lang="en-US" dirty="0"/>
              <a:t>6 years</a:t>
            </a:r>
          </a:p>
        </p:txBody>
      </p:sp>
      <p:sp>
        <p:nvSpPr>
          <p:cNvPr id="338" name="Text Placeholder 337">
            <a:extLst>
              <a:ext uri="{FF2B5EF4-FFF2-40B4-BE49-F238E27FC236}">
                <a16:creationId xmlns:a16="http://schemas.microsoft.com/office/drawing/2014/main" id="{BF51872B-4A86-45EF-B613-832D0828DB8A}"/>
              </a:ext>
            </a:extLst>
          </p:cNvPr>
          <p:cNvSpPr>
            <a:spLocks noGrp="1"/>
          </p:cNvSpPr>
          <p:nvPr>
            <p:ph type="body" sz="quarter" idx="81"/>
          </p:nvPr>
        </p:nvSpPr>
        <p:spPr/>
        <p:txBody>
          <a:bodyPr/>
          <a:lstStyle/>
          <a:p>
            <a:r>
              <a:rPr lang="en-US" dirty="0"/>
              <a:t>PHONE</a:t>
            </a:r>
          </a:p>
        </p:txBody>
      </p:sp>
      <p:sp>
        <p:nvSpPr>
          <p:cNvPr id="339" name="Text Placeholder 338">
            <a:extLst>
              <a:ext uri="{FF2B5EF4-FFF2-40B4-BE49-F238E27FC236}">
                <a16:creationId xmlns:a16="http://schemas.microsoft.com/office/drawing/2014/main" id="{CDA938BC-ABFD-428C-A80E-2D4B7D35DE52}"/>
              </a:ext>
            </a:extLst>
          </p:cNvPr>
          <p:cNvSpPr>
            <a:spLocks noGrp="1"/>
          </p:cNvSpPr>
          <p:nvPr>
            <p:ph type="body" sz="quarter" idx="82"/>
          </p:nvPr>
        </p:nvSpPr>
        <p:spPr/>
        <p:txBody>
          <a:bodyPr/>
          <a:lstStyle/>
          <a:p>
            <a:r>
              <a:rPr lang="en-US" dirty="0"/>
              <a:t>Github</a:t>
            </a:r>
          </a:p>
        </p:txBody>
      </p:sp>
      <p:sp>
        <p:nvSpPr>
          <p:cNvPr id="340" name="Text Placeholder 339">
            <a:extLst>
              <a:ext uri="{FF2B5EF4-FFF2-40B4-BE49-F238E27FC236}">
                <a16:creationId xmlns:a16="http://schemas.microsoft.com/office/drawing/2014/main" id="{8C6358F8-7C12-4C62-B490-4FC7F80CAF07}"/>
              </a:ext>
            </a:extLst>
          </p:cNvPr>
          <p:cNvSpPr>
            <a:spLocks noGrp="1"/>
          </p:cNvSpPr>
          <p:nvPr>
            <p:ph type="body" sz="quarter" idx="83"/>
          </p:nvPr>
        </p:nvSpPr>
        <p:spPr/>
        <p:txBody>
          <a:bodyPr/>
          <a:lstStyle/>
          <a:p>
            <a:r>
              <a:rPr lang="en-US" dirty="0"/>
              <a:t>EMAIL</a:t>
            </a:r>
          </a:p>
        </p:txBody>
      </p:sp>
      <p:sp>
        <p:nvSpPr>
          <p:cNvPr id="341" name="Text Placeholder 340">
            <a:extLst>
              <a:ext uri="{FF2B5EF4-FFF2-40B4-BE49-F238E27FC236}">
                <a16:creationId xmlns:a16="http://schemas.microsoft.com/office/drawing/2014/main" id="{95565110-4E97-49FF-BAA4-B7FD933E754A}"/>
              </a:ext>
            </a:extLst>
          </p:cNvPr>
          <p:cNvSpPr>
            <a:spLocks noGrp="1"/>
          </p:cNvSpPr>
          <p:nvPr>
            <p:ph type="body" sz="quarter" idx="84"/>
          </p:nvPr>
        </p:nvSpPr>
        <p:spPr/>
        <p:txBody>
          <a:bodyPr/>
          <a:lstStyle/>
          <a:p>
            <a:r>
              <a:rPr lang="en-US" dirty="0"/>
              <a:t>+91-9474501583</a:t>
            </a:r>
          </a:p>
        </p:txBody>
      </p:sp>
      <p:sp>
        <p:nvSpPr>
          <p:cNvPr id="342" name="Text Placeholder 341">
            <a:extLst>
              <a:ext uri="{FF2B5EF4-FFF2-40B4-BE49-F238E27FC236}">
                <a16:creationId xmlns:a16="http://schemas.microsoft.com/office/drawing/2014/main" id="{28B2CFC5-5548-4845-B3E5-4CD4A63676F9}"/>
              </a:ext>
            </a:extLst>
          </p:cNvPr>
          <p:cNvSpPr>
            <a:spLocks noGrp="1"/>
          </p:cNvSpPr>
          <p:nvPr>
            <p:ph type="body" sz="quarter" idx="85"/>
          </p:nvPr>
        </p:nvSpPr>
        <p:spPr/>
        <p:txBody>
          <a:bodyPr/>
          <a:lstStyle/>
          <a:p>
            <a:r>
              <a:rPr lang="en-US" sz="1000" spc="-30" dirty="0">
                <a:hlinkClick r:id="rId24">
                  <a:extLst>
                    <a:ext uri="{A12FA001-AC4F-418D-AE19-62706E023703}">
                      <ahyp:hlinkClr xmlns:ahyp="http://schemas.microsoft.com/office/drawing/2018/hyperlinkcolor" val="tx"/>
                    </a:ext>
                  </a:extLst>
                </a:hlinkClick>
              </a:rPr>
              <a:t>abhi3700</a:t>
            </a:r>
            <a:endParaRPr lang="en-US" sz="1000" spc="-30" dirty="0"/>
          </a:p>
        </p:txBody>
      </p:sp>
      <p:sp>
        <p:nvSpPr>
          <p:cNvPr id="343" name="Text Placeholder 342">
            <a:extLst>
              <a:ext uri="{FF2B5EF4-FFF2-40B4-BE49-F238E27FC236}">
                <a16:creationId xmlns:a16="http://schemas.microsoft.com/office/drawing/2014/main" id="{1EF300C0-C4E7-485A-BA08-A8486CCCC412}"/>
              </a:ext>
            </a:extLst>
          </p:cNvPr>
          <p:cNvSpPr>
            <a:spLocks noGrp="1"/>
          </p:cNvSpPr>
          <p:nvPr>
            <p:ph type="body" sz="quarter" idx="86"/>
          </p:nvPr>
        </p:nvSpPr>
        <p:spPr/>
        <p:txBody>
          <a:bodyPr/>
          <a:lstStyle/>
          <a:p>
            <a:r>
              <a:rPr lang="en-US" sz="1000" dirty="0"/>
              <a:t>dalvath3700@gmail.com</a:t>
            </a:r>
          </a:p>
        </p:txBody>
      </p:sp>
      <p:sp>
        <p:nvSpPr>
          <p:cNvPr id="344" name="Text Placeholder 343">
            <a:extLst>
              <a:ext uri="{FF2B5EF4-FFF2-40B4-BE49-F238E27FC236}">
                <a16:creationId xmlns:a16="http://schemas.microsoft.com/office/drawing/2014/main" id="{C89546FF-D223-4DC7-B8AA-056365712B07}"/>
              </a:ext>
            </a:extLst>
          </p:cNvPr>
          <p:cNvSpPr>
            <a:spLocks noGrp="1"/>
          </p:cNvSpPr>
          <p:nvPr>
            <p:ph type="body" sz="quarter" idx="87"/>
          </p:nvPr>
        </p:nvSpPr>
        <p:spPr/>
        <p:txBody>
          <a:bodyPr/>
          <a:lstStyle/>
          <a:p>
            <a:r>
              <a:rPr lang="en-US" dirty="0"/>
              <a:t>LinkedIn</a:t>
            </a:r>
          </a:p>
        </p:txBody>
      </p:sp>
      <p:sp>
        <p:nvSpPr>
          <p:cNvPr id="345" name="Text Placeholder 344">
            <a:extLst>
              <a:ext uri="{FF2B5EF4-FFF2-40B4-BE49-F238E27FC236}">
                <a16:creationId xmlns:a16="http://schemas.microsoft.com/office/drawing/2014/main" id="{B564F654-2106-4E24-AF82-A42E2BE6CC6A}"/>
              </a:ext>
            </a:extLst>
          </p:cNvPr>
          <p:cNvSpPr>
            <a:spLocks noGrp="1"/>
          </p:cNvSpPr>
          <p:nvPr>
            <p:ph type="body" sz="quarter" idx="88"/>
          </p:nvPr>
        </p:nvSpPr>
        <p:spPr/>
        <p:txBody>
          <a:bodyPr/>
          <a:lstStyle/>
          <a:p>
            <a:r>
              <a:rPr lang="en-US" sz="1000" dirty="0">
                <a:hlinkClick r:id="rId25">
                  <a:extLst>
                    <a:ext uri="{A12FA001-AC4F-418D-AE19-62706E023703}">
                      <ahyp:hlinkClr xmlns:ahyp="http://schemas.microsoft.com/office/drawing/2018/hyperlinkcolor" val="tx"/>
                    </a:ext>
                  </a:extLst>
                </a:hlinkClick>
              </a:rPr>
              <a:t>abhi3700 </a:t>
            </a:r>
            <a:endParaRPr lang="en-US" sz="1000" dirty="0"/>
          </a:p>
        </p:txBody>
      </p:sp>
      <p:sp>
        <p:nvSpPr>
          <p:cNvPr id="346" name="Text Placeholder 345">
            <a:extLst>
              <a:ext uri="{FF2B5EF4-FFF2-40B4-BE49-F238E27FC236}">
                <a16:creationId xmlns:a16="http://schemas.microsoft.com/office/drawing/2014/main" id="{1606E19F-904E-41CC-8BEA-656D2F4BD6E9}"/>
              </a:ext>
            </a:extLst>
          </p:cNvPr>
          <p:cNvSpPr>
            <a:spLocks noGrp="1"/>
          </p:cNvSpPr>
          <p:nvPr>
            <p:ph type="body" sz="quarter" idx="89"/>
          </p:nvPr>
        </p:nvSpPr>
        <p:spPr/>
        <p:txBody>
          <a:bodyPr/>
          <a:lstStyle/>
          <a:p>
            <a:r>
              <a:rPr lang="en-US" dirty="0"/>
              <a:t>CONTACT</a:t>
            </a:r>
          </a:p>
          <a:p>
            <a:r>
              <a:rPr lang="en-US" dirty="0"/>
              <a:t>INFO</a:t>
            </a:r>
          </a:p>
        </p:txBody>
      </p:sp>
      <p:sp>
        <p:nvSpPr>
          <p:cNvPr id="347" name="Text Placeholder 346">
            <a:extLst>
              <a:ext uri="{FF2B5EF4-FFF2-40B4-BE49-F238E27FC236}">
                <a16:creationId xmlns:a16="http://schemas.microsoft.com/office/drawing/2014/main" id="{C60A38CE-3BD8-4C7B-8E50-F0534BD5BB1C}"/>
              </a:ext>
            </a:extLst>
          </p:cNvPr>
          <p:cNvSpPr>
            <a:spLocks noGrp="1"/>
          </p:cNvSpPr>
          <p:nvPr>
            <p:ph type="body" sz="quarter" idx="90"/>
          </p:nvPr>
        </p:nvSpPr>
        <p:spPr/>
        <p:txBody>
          <a:bodyPr/>
          <a:lstStyle/>
          <a:p>
            <a:r>
              <a:rPr lang="en-US" spc="-90" dirty="0"/>
              <a:t>LANGUAGES</a:t>
            </a:r>
          </a:p>
        </p:txBody>
      </p:sp>
      <p:sp>
        <p:nvSpPr>
          <p:cNvPr id="348" name="Text Placeholder 347">
            <a:extLst>
              <a:ext uri="{FF2B5EF4-FFF2-40B4-BE49-F238E27FC236}">
                <a16:creationId xmlns:a16="http://schemas.microsoft.com/office/drawing/2014/main" id="{6AF42D39-5BC3-41E4-89F3-738AF3194B85}"/>
              </a:ext>
            </a:extLst>
          </p:cNvPr>
          <p:cNvSpPr>
            <a:spLocks noGrp="1"/>
          </p:cNvSpPr>
          <p:nvPr>
            <p:ph type="body" sz="quarter" idx="91"/>
          </p:nvPr>
        </p:nvSpPr>
        <p:spPr/>
        <p:txBody>
          <a:bodyPr/>
          <a:lstStyle/>
          <a:p>
            <a:r>
              <a:rPr lang="en-US" dirty="0"/>
              <a:t>ENGLISH</a:t>
            </a:r>
          </a:p>
        </p:txBody>
      </p:sp>
      <p:sp>
        <p:nvSpPr>
          <p:cNvPr id="349" name="Text Placeholder 348">
            <a:extLst>
              <a:ext uri="{FF2B5EF4-FFF2-40B4-BE49-F238E27FC236}">
                <a16:creationId xmlns:a16="http://schemas.microsoft.com/office/drawing/2014/main" id="{E9556DBF-15C6-464D-A4F2-CD0FAA90979C}"/>
              </a:ext>
            </a:extLst>
          </p:cNvPr>
          <p:cNvSpPr>
            <a:spLocks noGrp="1"/>
          </p:cNvSpPr>
          <p:nvPr>
            <p:ph type="body" sz="quarter" idx="92"/>
          </p:nvPr>
        </p:nvSpPr>
        <p:spPr/>
        <p:txBody>
          <a:bodyPr/>
          <a:lstStyle/>
          <a:p>
            <a:r>
              <a:rPr lang="en-US" dirty="0"/>
              <a:t>Hindi</a:t>
            </a:r>
          </a:p>
        </p:txBody>
      </p:sp>
      <p:sp>
        <p:nvSpPr>
          <p:cNvPr id="350" name="Text Placeholder 349">
            <a:extLst>
              <a:ext uri="{FF2B5EF4-FFF2-40B4-BE49-F238E27FC236}">
                <a16:creationId xmlns:a16="http://schemas.microsoft.com/office/drawing/2014/main" id="{AACB2BCD-B366-44E8-AD17-95303CCEB974}"/>
              </a:ext>
            </a:extLst>
          </p:cNvPr>
          <p:cNvSpPr>
            <a:spLocks noGrp="1"/>
          </p:cNvSpPr>
          <p:nvPr>
            <p:ph type="body" sz="quarter" idx="93"/>
          </p:nvPr>
        </p:nvSpPr>
        <p:spPr/>
        <p:txBody>
          <a:bodyPr/>
          <a:lstStyle/>
          <a:p>
            <a:r>
              <a:rPr lang="en-US" dirty="0"/>
              <a:t>Bengali</a:t>
            </a:r>
          </a:p>
        </p:txBody>
      </p:sp>
      <p:sp>
        <p:nvSpPr>
          <p:cNvPr id="351" name="Text Placeholder 350">
            <a:extLst>
              <a:ext uri="{FF2B5EF4-FFF2-40B4-BE49-F238E27FC236}">
                <a16:creationId xmlns:a16="http://schemas.microsoft.com/office/drawing/2014/main" id="{8A652CC6-75A3-4B7B-A84B-9A341A9B6309}"/>
              </a:ext>
            </a:extLst>
          </p:cNvPr>
          <p:cNvSpPr>
            <a:spLocks noGrp="1"/>
          </p:cNvSpPr>
          <p:nvPr>
            <p:ph type="body" sz="quarter" idx="94"/>
          </p:nvPr>
        </p:nvSpPr>
        <p:spPr/>
        <p:txBody>
          <a:bodyPr/>
          <a:lstStyle/>
          <a:p>
            <a:r>
              <a:rPr lang="en-US" dirty="0"/>
              <a:t>HOBBIES</a:t>
            </a:r>
          </a:p>
        </p:txBody>
      </p:sp>
      <p:sp>
        <p:nvSpPr>
          <p:cNvPr id="354" name="Rectangle 353" descr="Blue rectangle">
            <a:extLst>
              <a:ext uri="{FF2B5EF4-FFF2-40B4-BE49-F238E27FC236}">
                <a16:creationId xmlns:a16="http://schemas.microsoft.com/office/drawing/2014/main" id="{A2E534EA-79AB-4B44-A2C9-3D574D8A8AA6}"/>
              </a:ext>
            </a:extLst>
          </p:cNvPr>
          <p:cNvSpPr/>
          <p:nvPr/>
        </p:nvSpPr>
        <p:spPr>
          <a:xfrm>
            <a:off x="197554" y="7046098"/>
            <a:ext cx="1132459" cy="1860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55" name="Rectangle 354" descr="Grey rectangle">
            <a:extLst>
              <a:ext uri="{FF2B5EF4-FFF2-40B4-BE49-F238E27FC236}">
                <a16:creationId xmlns:a16="http://schemas.microsoft.com/office/drawing/2014/main" id="{AA504A55-CBE2-40F6-BF9C-458B37CC4F9A}"/>
              </a:ext>
            </a:extLst>
          </p:cNvPr>
          <p:cNvSpPr/>
          <p:nvPr/>
        </p:nvSpPr>
        <p:spPr>
          <a:xfrm>
            <a:off x="1330013" y="7046098"/>
            <a:ext cx="158065" cy="1860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56" name="Rectangle 355" descr="Blue rectangle">
            <a:extLst>
              <a:ext uri="{FF2B5EF4-FFF2-40B4-BE49-F238E27FC236}">
                <a16:creationId xmlns:a16="http://schemas.microsoft.com/office/drawing/2014/main" id="{1637F08E-06AB-4B0D-9250-951D8B069D09}"/>
              </a:ext>
            </a:extLst>
          </p:cNvPr>
          <p:cNvSpPr/>
          <p:nvPr/>
        </p:nvSpPr>
        <p:spPr>
          <a:xfrm>
            <a:off x="197554" y="7452622"/>
            <a:ext cx="939756" cy="1860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57" name="Rectangle 356" descr="Grey rectangle">
            <a:extLst>
              <a:ext uri="{FF2B5EF4-FFF2-40B4-BE49-F238E27FC236}">
                <a16:creationId xmlns:a16="http://schemas.microsoft.com/office/drawing/2014/main" id="{B011C5E9-63C2-4095-9D89-BE9DE4A73544}"/>
              </a:ext>
            </a:extLst>
          </p:cNvPr>
          <p:cNvSpPr/>
          <p:nvPr/>
        </p:nvSpPr>
        <p:spPr>
          <a:xfrm>
            <a:off x="1131967" y="7452622"/>
            <a:ext cx="353657" cy="1860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58" name="Rectangle 357" descr="Blue rectangle">
            <a:extLst>
              <a:ext uri="{FF2B5EF4-FFF2-40B4-BE49-F238E27FC236}">
                <a16:creationId xmlns:a16="http://schemas.microsoft.com/office/drawing/2014/main" id="{42B380E1-8998-4073-A4DD-6B2E2ABB6B2E}"/>
              </a:ext>
            </a:extLst>
          </p:cNvPr>
          <p:cNvSpPr/>
          <p:nvPr/>
        </p:nvSpPr>
        <p:spPr>
          <a:xfrm>
            <a:off x="197553" y="7859145"/>
            <a:ext cx="982193" cy="1860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59" name="Rectangle 358" descr="Grey rectangle">
            <a:extLst>
              <a:ext uri="{FF2B5EF4-FFF2-40B4-BE49-F238E27FC236}">
                <a16:creationId xmlns:a16="http://schemas.microsoft.com/office/drawing/2014/main" id="{315AB487-A7FD-464B-8A69-51EBDEA11773}"/>
              </a:ext>
            </a:extLst>
          </p:cNvPr>
          <p:cNvSpPr/>
          <p:nvPr/>
        </p:nvSpPr>
        <p:spPr>
          <a:xfrm>
            <a:off x="1179747" y="7859145"/>
            <a:ext cx="305877" cy="1860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360" name="Group 359" descr="Circles">
            <a:extLst>
              <a:ext uri="{FF2B5EF4-FFF2-40B4-BE49-F238E27FC236}">
                <a16:creationId xmlns:a16="http://schemas.microsoft.com/office/drawing/2014/main" id="{66ADE5CA-3180-4AB7-81BB-E9FC04A1EED1}"/>
              </a:ext>
            </a:extLst>
          </p:cNvPr>
          <p:cNvGrpSpPr/>
          <p:nvPr/>
        </p:nvGrpSpPr>
        <p:grpSpPr>
          <a:xfrm>
            <a:off x="4777287" y="7011249"/>
            <a:ext cx="1733846" cy="118800"/>
            <a:chOff x="4775800" y="7060017"/>
            <a:chExt cx="1733846" cy="118800"/>
          </a:xfrm>
        </p:grpSpPr>
        <p:sp>
          <p:nvSpPr>
            <p:cNvPr id="361" name="Oval 360">
              <a:extLst>
                <a:ext uri="{FF2B5EF4-FFF2-40B4-BE49-F238E27FC236}">
                  <a16:creationId xmlns:a16="http://schemas.microsoft.com/office/drawing/2014/main" id="{9D272A54-A3E5-430F-A4D2-82C1C953C191}"/>
                </a:ext>
              </a:extLst>
            </p:cNvPr>
            <p:cNvSpPr/>
            <p:nvPr/>
          </p:nvSpPr>
          <p:spPr>
            <a:xfrm>
              <a:off x="47758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2" name="Oval 361">
              <a:extLst>
                <a:ext uri="{FF2B5EF4-FFF2-40B4-BE49-F238E27FC236}">
                  <a16:creationId xmlns:a16="http://schemas.microsoft.com/office/drawing/2014/main" id="{F0828C26-6A12-4168-98C4-FFD83BB367B4}"/>
                </a:ext>
              </a:extLst>
            </p:cNvPr>
            <p:cNvSpPr/>
            <p:nvPr/>
          </p:nvSpPr>
          <p:spPr>
            <a:xfrm>
              <a:off x="49552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3" name="Oval 362">
              <a:extLst>
                <a:ext uri="{FF2B5EF4-FFF2-40B4-BE49-F238E27FC236}">
                  <a16:creationId xmlns:a16="http://schemas.microsoft.com/office/drawing/2014/main" id="{CCA4EC35-455B-435B-AA82-7CCD150BE3D8}"/>
                </a:ext>
              </a:extLst>
            </p:cNvPr>
            <p:cNvSpPr/>
            <p:nvPr/>
          </p:nvSpPr>
          <p:spPr>
            <a:xfrm>
              <a:off x="51347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4" name="Oval 363">
              <a:extLst>
                <a:ext uri="{FF2B5EF4-FFF2-40B4-BE49-F238E27FC236}">
                  <a16:creationId xmlns:a16="http://schemas.microsoft.com/office/drawing/2014/main" id="{7CB50DDC-0209-4811-8E24-E7D477C96598}"/>
                </a:ext>
              </a:extLst>
            </p:cNvPr>
            <p:cNvSpPr/>
            <p:nvPr/>
          </p:nvSpPr>
          <p:spPr>
            <a:xfrm>
              <a:off x="53141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5" name="Oval 364">
              <a:extLst>
                <a:ext uri="{FF2B5EF4-FFF2-40B4-BE49-F238E27FC236}">
                  <a16:creationId xmlns:a16="http://schemas.microsoft.com/office/drawing/2014/main" id="{97F48CA8-C776-4FC2-9DFF-1A6FFD065883}"/>
                </a:ext>
              </a:extLst>
            </p:cNvPr>
            <p:cNvSpPr/>
            <p:nvPr/>
          </p:nvSpPr>
          <p:spPr>
            <a:xfrm>
              <a:off x="54936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6" name="Oval 365">
              <a:extLst>
                <a:ext uri="{FF2B5EF4-FFF2-40B4-BE49-F238E27FC236}">
                  <a16:creationId xmlns:a16="http://schemas.microsoft.com/office/drawing/2014/main" id="{A25C3943-5577-4A84-BCD3-3F3567FC1278}"/>
                </a:ext>
              </a:extLst>
            </p:cNvPr>
            <p:cNvSpPr/>
            <p:nvPr/>
          </p:nvSpPr>
          <p:spPr>
            <a:xfrm>
              <a:off x="56730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7" name="Oval 366">
              <a:extLst>
                <a:ext uri="{FF2B5EF4-FFF2-40B4-BE49-F238E27FC236}">
                  <a16:creationId xmlns:a16="http://schemas.microsoft.com/office/drawing/2014/main" id="{519E664D-57BA-4BCE-BB27-DBF3F2910FA4}"/>
                </a:ext>
              </a:extLst>
            </p:cNvPr>
            <p:cNvSpPr/>
            <p:nvPr/>
          </p:nvSpPr>
          <p:spPr>
            <a:xfrm>
              <a:off x="58525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8" name="Oval 367">
              <a:extLst>
                <a:ext uri="{FF2B5EF4-FFF2-40B4-BE49-F238E27FC236}">
                  <a16:creationId xmlns:a16="http://schemas.microsoft.com/office/drawing/2014/main" id="{4B553252-13A3-48FF-8C75-065E1D6294A1}"/>
                </a:ext>
              </a:extLst>
            </p:cNvPr>
            <p:cNvSpPr/>
            <p:nvPr/>
          </p:nvSpPr>
          <p:spPr>
            <a:xfrm>
              <a:off x="60319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9" name="Oval 368">
              <a:extLst>
                <a:ext uri="{FF2B5EF4-FFF2-40B4-BE49-F238E27FC236}">
                  <a16:creationId xmlns:a16="http://schemas.microsoft.com/office/drawing/2014/main" id="{6A40DC52-F058-4C07-BB90-A35980C528E9}"/>
                </a:ext>
              </a:extLst>
            </p:cNvPr>
            <p:cNvSpPr/>
            <p:nvPr/>
          </p:nvSpPr>
          <p:spPr>
            <a:xfrm>
              <a:off x="6211400"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0" name="Oval 369">
              <a:extLst>
                <a:ext uri="{FF2B5EF4-FFF2-40B4-BE49-F238E27FC236}">
                  <a16:creationId xmlns:a16="http://schemas.microsoft.com/office/drawing/2014/main" id="{BBF9392F-BC85-4F1B-8636-E67512832F94}"/>
                </a:ext>
              </a:extLst>
            </p:cNvPr>
            <p:cNvSpPr/>
            <p:nvPr/>
          </p:nvSpPr>
          <p:spPr>
            <a:xfrm>
              <a:off x="6390846"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371" name="Group 370" descr="Circles">
            <a:extLst>
              <a:ext uri="{FF2B5EF4-FFF2-40B4-BE49-F238E27FC236}">
                <a16:creationId xmlns:a16="http://schemas.microsoft.com/office/drawing/2014/main" id="{03063BAB-5042-4052-BBA1-463F9298E368}"/>
              </a:ext>
            </a:extLst>
          </p:cNvPr>
          <p:cNvGrpSpPr/>
          <p:nvPr/>
        </p:nvGrpSpPr>
        <p:grpSpPr>
          <a:xfrm>
            <a:off x="4777287" y="7398062"/>
            <a:ext cx="1733846" cy="118800"/>
            <a:chOff x="4775800" y="7060017"/>
            <a:chExt cx="1733846" cy="118800"/>
          </a:xfrm>
        </p:grpSpPr>
        <p:sp>
          <p:nvSpPr>
            <p:cNvPr id="372" name="Oval 371">
              <a:extLst>
                <a:ext uri="{FF2B5EF4-FFF2-40B4-BE49-F238E27FC236}">
                  <a16:creationId xmlns:a16="http://schemas.microsoft.com/office/drawing/2014/main" id="{2E1BC56C-8C52-45A9-946D-A3F62A04703B}"/>
                </a:ext>
              </a:extLst>
            </p:cNvPr>
            <p:cNvSpPr/>
            <p:nvPr/>
          </p:nvSpPr>
          <p:spPr>
            <a:xfrm>
              <a:off x="47758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3" name="Oval 372">
              <a:extLst>
                <a:ext uri="{FF2B5EF4-FFF2-40B4-BE49-F238E27FC236}">
                  <a16:creationId xmlns:a16="http://schemas.microsoft.com/office/drawing/2014/main" id="{0B613269-795D-47C5-9B21-2161D45376DD}"/>
                </a:ext>
              </a:extLst>
            </p:cNvPr>
            <p:cNvSpPr/>
            <p:nvPr/>
          </p:nvSpPr>
          <p:spPr>
            <a:xfrm>
              <a:off x="49552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4" name="Oval 373">
              <a:extLst>
                <a:ext uri="{FF2B5EF4-FFF2-40B4-BE49-F238E27FC236}">
                  <a16:creationId xmlns:a16="http://schemas.microsoft.com/office/drawing/2014/main" id="{81C60AD1-1FCC-4389-AD2F-FE7CC40285FB}"/>
                </a:ext>
              </a:extLst>
            </p:cNvPr>
            <p:cNvSpPr/>
            <p:nvPr/>
          </p:nvSpPr>
          <p:spPr>
            <a:xfrm>
              <a:off x="51347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5" name="Oval 374">
              <a:extLst>
                <a:ext uri="{FF2B5EF4-FFF2-40B4-BE49-F238E27FC236}">
                  <a16:creationId xmlns:a16="http://schemas.microsoft.com/office/drawing/2014/main" id="{5FB29545-8C3D-41F8-ABF5-635FD6A5BD45}"/>
                </a:ext>
              </a:extLst>
            </p:cNvPr>
            <p:cNvSpPr/>
            <p:nvPr/>
          </p:nvSpPr>
          <p:spPr>
            <a:xfrm>
              <a:off x="53141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6" name="Oval 375">
              <a:extLst>
                <a:ext uri="{FF2B5EF4-FFF2-40B4-BE49-F238E27FC236}">
                  <a16:creationId xmlns:a16="http://schemas.microsoft.com/office/drawing/2014/main" id="{8F051E32-A289-4D28-AF80-991F6C00663D}"/>
                </a:ext>
              </a:extLst>
            </p:cNvPr>
            <p:cNvSpPr/>
            <p:nvPr/>
          </p:nvSpPr>
          <p:spPr>
            <a:xfrm>
              <a:off x="54936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7" name="Oval 376">
              <a:extLst>
                <a:ext uri="{FF2B5EF4-FFF2-40B4-BE49-F238E27FC236}">
                  <a16:creationId xmlns:a16="http://schemas.microsoft.com/office/drawing/2014/main" id="{105BF631-21B9-4FE7-B6EC-234CD0EC0F99}"/>
                </a:ext>
              </a:extLst>
            </p:cNvPr>
            <p:cNvSpPr/>
            <p:nvPr/>
          </p:nvSpPr>
          <p:spPr>
            <a:xfrm>
              <a:off x="56730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8" name="Oval 377">
              <a:extLst>
                <a:ext uri="{FF2B5EF4-FFF2-40B4-BE49-F238E27FC236}">
                  <a16:creationId xmlns:a16="http://schemas.microsoft.com/office/drawing/2014/main" id="{59827F43-61BF-4AC4-9165-7573EADFB310}"/>
                </a:ext>
              </a:extLst>
            </p:cNvPr>
            <p:cNvSpPr/>
            <p:nvPr/>
          </p:nvSpPr>
          <p:spPr>
            <a:xfrm>
              <a:off x="58525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9" name="Oval 378">
              <a:extLst>
                <a:ext uri="{FF2B5EF4-FFF2-40B4-BE49-F238E27FC236}">
                  <a16:creationId xmlns:a16="http://schemas.microsoft.com/office/drawing/2014/main" id="{2514BF14-BC9B-4723-8723-4C7129D18ECA}"/>
                </a:ext>
              </a:extLst>
            </p:cNvPr>
            <p:cNvSpPr/>
            <p:nvPr/>
          </p:nvSpPr>
          <p:spPr>
            <a:xfrm>
              <a:off x="60319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0" name="Oval 379">
              <a:extLst>
                <a:ext uri="{FF2B5EF4-FFF2-40B4-BE49-F238E27FC236}">
                  <a16:creationId xmlns:a16="http://schemas.microsoft.com/office/drawing/2014/main" id="{88C8F79A-C0CF-4443-8679-0DFD26C9BFD1}"/>
                </a:ext>
              </a:extLst>
            </p:cNvPr>
            <p:cNvSpPr/>
            <p:nvPr/>
          </p:nvSpPr>
          <p:spPr>
            <a:xfrm>
              <a:off x="62114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1" name="Oval 380">
              <a:extLst>
                <a:ext uri="{FF2B5EF4-FFF2-40B4-BE49-F238E27FC236}">
                  <a16:creationId xmlns:a16="http://schemas.microsoft.com/office/drawing/2014/main" id="{D8EF7FD7-8181-4715-9251-50D36DD10AC9}"/>
                </a:ext>
              </a:extLst>
            </p:cNvPr>
            <p:cNvSpPr/>
            <p:nvPr/>
          </p:nvSpPr>
          <p:spPr>
            <a:xfrm>
              <a:off x="6390846"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382" name="Group 381" descr="Circles">
            <a:extLst>
              <a:ext uri="{FF2B5EF4-FFF2-40B4-BE49-F238E27FC236}">
                <a16:creationId xmlns:a16="http://schemas.microsoft.com/office/drawing/2014/main" id="{511E9039-C6F4-4A76-9ED4-03BBAB6E5EDA}"/>
              </a:ext>
            </a:extLst>
          </p:cNvPr>
          <p:cNvGrpSpPr/>
          <p:nvPr/>
        </p:nvGrpSpPr>
        <p:grpSpPr>
          <a:xfrm>
            <a:off x="4777287" y="7784875"/>
            <a:ext cx="1733846" cy="118800"/>
            <a:chOff x="4775800" y="7060017"/>
            <a:chExt cx="1733846" cy="118800"/>
          </a:xfrm>
        </p:grpSpPr>
        <p:sp>
          <p:nvSpPr>
            <p:cNvPr id="383" name="Oval 382">
              <a:extLst>
                <a:ext uri="{FF2B5EF4-FFF2-40B4-BE49-F238E27FC236}">
                  <a16:creationId xmlns:a16="http://schemas.microsoft.com/office/drawing/2014/main" id="{E2450CAD-DEDC-4B7B-87A3-E9CA9904CDEB}"/>
                </a:ext>
              </a:extLst>
            </p:cNvPr>
            <p:cNvSpPr/>
            <p:nvPr/>
          </p:nvSpPr>
          <p:spPr>
            <a:xfrm>
              <a:off x="47758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4" name="Oval 383">
              <a:extLst>
                <a:ext uri="{FF2B5EF4-FFF2-40B4-BE49-F238E27FC236}">
                  <a16:creationId xmlns:a16="http://schemas.microsoft.com/office/drawing/2014/main" id="{37755EB1-FD8E-4B9D-9D70-9F1153A404A6}"/>
                </a:ext>
              </a:extLst>
            </p:cNvPr>
            <p:cNvSpPr/>
            <p:nvPr/>
          </p:nvSpPr>
          <p:spPr>
            <a:xfrm>
              <a:off x="49552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5" name="Oval 384">
              <a:extLst>
                <a:ext uri="{FF2B5EF4-FFF2-40B4-BE49-F238E27FC236}">
                  <a16:creationId xmlns:a16="http://schemas.microsoft.com/office/drawing/2014/main" id="{BD8ADA0A-B73E-4B86-A46F-29B286C16ABC}"/>
                </a:ext>
              </a:extLst>
            </p:cNvPr>
            <p:cNvSpPr/>
            <p:nvPr/>
          </p:nvSpPr>
          <p:spPr>
            <a:xfrm>
              <a:off x="51347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6" name="Oval 385">
              <a:extLst>
                <a:ext uri="{FF2B5EF4-FFF2-40B4-BE49-F238E27FC236}">
                  <a16:creationId xmlns:a16="http://schemas.microsoft.com/office/drawing/2014/main" id="{9624A194-344E-479C-ABB9-0B94EDE2FB33}"/>
                </a:ext>
              </a:extLst>
            </p:cNvPr>
            <p:cNvSpPr/>
            <p:nvPr/>
          </p:nvSpPr>
          <p:spPr>
            <a:xfrm>
              <a:off x="53141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7" name="Oval 386">
              <a:extLst>
                <a:ext uri="{FF2B5EF4-FFF2-40B4-BE49-F238E27FC236}">
                  <a16:creationId xmlns:a16="http://schemas.microsoft.com/office/drawing/2014/main" id="{21F7F4F0-FE8D-4076-9B58-35678AC2FBFA}"/>
                </a:ext>
              </a:extLst>
            </p:cNvPr>
            <p:cNvSpPr/>
            <p:nvPr/>
          </p:nvSpPr>
          <p:spPr>
            <a:xfrm>
              <a:off x="54936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8" name="Oval 387">
              <a:extLst>
                <a:ext uri="{FF2B5EF4-FFF2-40B4-BE49-F238E27FC236}">
                  <a16:creationId xmlns:a16="http://schemas.microsoft.com/office/drawing/2014/main" id="{8DDBEA2E-2624-4E47-AC13-F1849D9EB55D}"/>
                </a:ext>
              </a:extLst>
            </p:cNvPr>
            <p:cNvSpPr/>
            <p:nvPr/>
          </p:nvSpPr>
          <p:spPr>
            <a:xfrm>
              <a:off x="56730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9" name="Oval 388">
              <a:extLst>
                <a:ext uri="{FF2B5EF4-FFF2-40B4-BE49-F238E27FC236}">
                  <a16:creationId xmlns:a16="http://schemas.microsoft.com/office/drawing/2014/main" id="{1385BAF9-9F71-4EB2-941B-FF84EA71D891}"/>
                </a:ext>
              </a:extLst>
            </p:cNvPr>
            <p:cNvSpPr/>
            <p:nvPr/>
          </p:nvSpPr>
          <p:spPr>
            <a:xfrm>
              <a:off x="58525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0" name="Oval 389">
              <a:extLst>
                <a:ext uri="{FF2B5EF4-FFF2-40B4-BE49-F238E27FC236}">
                  <a16:creationId xmlns:a16="http://schemas.microsoft.com/office/drawing/2014/main" id="{F612FB01-E6EA-4393-ABE6-368C7C0427BF}"/>
                </a:ext>
              </a:extLst>
            </p:cNvPr>
            <p:cNvSpPr/>
            <p:nvPr/>
          </p:nvSpPr>
          <p:spPr>
            <a:xfrm>
              <a:off x="60319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1" name="Oval 390">
              <a:extLst>
                <a:ext uri="{FF2B5EF4-FFF2-40B4-BE49-F238E27FC236}">
                  <a16:creationId xmlns:a16="http://schemas.microsoft.com/office/drawing/2014/main" id="{10812D57-B4DF-468F-B313-946FF2A31BAA}"/>
                </a:ext>
              </a:extLst>
            </p:cNvPr>
            <p:cNvSpPr/>
            <p:nvPr/>
          </p:nvSpPr>
          <p:spPr>
            <a:xfrm>
              <a:off x="6211400"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2" name="Oval 391">
              <a:extLst>
                <a:ext uri="{FF2B5EF4-FFF2-40B4-BE49-F238E27FC236}">
                  <a16:creationId xmlns:a16="http://schemas.microsoft.com/office/drawing/2014/main" id="{68F640C0-7CCD-4EA4-86CF-F46B8103E804}"/>
                </a:ext>
              </a:extLst>
            </p:cNvPr>
            <p:cNvSpPr/>
            <p:nvPr/>
          </p:nvSpPr>
          <p:spPr>
            <a:xfrm>
              <a:off x="6390846"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393" name="Group 392" descr="Circles">
            <a:extLst>
              <a:ext uri="{FF2B5EF4-FFF2-40B4-BE49-F238E27FC236}">
                <a16:creationId xmlns:a16="http://schemas.microsoft.com/office/drawing/2014/main" id="{8A75199B-0F83-46A6-9D3E-EB48D58C6C80}"/>
              </a:ext>
            </a:extLst>
          </p:cNvPr>
          <p:cNvGrpSpPr/>
          <p:nvPr/>
        </p:nvGrpSpPr>
        <p:grpSpPr>
          <a:xfrm>
            <a:off x="4777287" y="8171688"/>
            <a:ext cx="1733846" cy="118800"/>
            <a:chOff x="4775800" y="7060017"/>
            <a:chExt cx="1733846" cy="118800"/>
          </a:xfrm>
        </p:grpSpPr>
        <p:sp>
          <p:nvSpPr>
            <p:cNvPr id="394" name="Oval 393">
              <a:extLst>
                <a:ext uri="{FF2B5EF4-FFF2-40B4-BE49-F238E27FC236}">
                  <a16:creationId xmlns:a16="http://schemas.microsoft.com/office/drawing/2014/main" id="{8320DE88-6A12-40F8-8269-6BF521B074B5}"/>
                </a:ext>
              </a:extLst>
            </p:cNvPr>
            <p:cNvSpPr/>
            <p:nvPr/>
          </p:nvSpPr>
          <p:spPr>
            <a:xfrm>
              <a:off x="47758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5" name="Oval 394">
              <a:extLst>
                <a:ext uri="{FF2B5EF4-FFF2-40B4-BE49-F238E27FC236}">
                  <a16:creationId xmlns:a16="http://schemas.microsoft.com/office/drawing/2014/main" id="{4134461B-7D92-4DC8-95A8-1CF8B34F5B9C}"/>
                </a:ext>
              </a:extLst>
            </p:cNvPr>
            <p:cNvSpPr/>
            <p:nvPr/>
          </p:nvSpPr>
          <p:spPr>
            <a:xfrm>
              <a:off x="49552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6" name="Oval 395">
              <a:extLst>
                <a:ext uri="{FF2B5EF4-FFF2-40B4-BE49-F238E27FC236}">
                  <a16:creationId xmlns:a16="http://schemas.microsoft.com/office/drawing/2014/main" id="{895E8FBD-5312-4C6B-AE0C-C1B1B369629A}"/>
                </a:ext>
              </a:extLst>
            </p:cNvPr>
            <p:cNvSpPr/>
            <p:nvPr/>
          </p:nvSpPr>
          <p:spPr>
            <a:xfrm>
              <a:off x="51347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7" name="Oval 396">
              <a:extLst>
                <a:ext uri="{FF2B5EF4-FFF2-40B4-BE49-F238E27FC236}">
                  <a16:creationId xmlns:a16="http://schemas.microsoft.com/office/drawing/2014/main" id="{E08B7849-D67D-40A3-B6D9-FB4371C9C25D}"/>
                </a:ext>
              </a:extLst>
            </p:cNvPr>
            <p:cNvSpPr/>
            <p:nvPr/>
          </p:nvSpPr>
          <p:spPr>
            <a:xfrm>
              <a:off x="53141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8" name="Oval 397">
              <a:extLst>
                <a:ext uri="{FF2B5EF4-FFF2-40B4-BE49-F238E27FC236}">
                  <a16:creationId xmlns:a16="http://schemas.microsoft.com/office/drawing/2014/main" id="{1D817F32-5D49-48C1-A745-8FB1ED5DBD37}"/>
                </a:ext>
              </a:extLst>
            </p:cNvPr>
            <p:cNvSpPr/>
            <p:nvPr/>
          </p:nvSpPr>
          <p:spPr>
            <a:xfrm>
              <a:off x="54936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9" name="Oval 398">
              <a:extLst>
                <a:ext uri="{FF2B5EF4-FFF2-40B4-BE49-F238E27FC236}">
                  <a16:creationId xmlns:a16="http://schemas.microsoft.com/office/drawing/2014/main" id="{8A933A9C-B378-476A-942C-AA9DB0AB16C5}"/>
                </a:ext>
              </a:extLst>
            </p:cNvPr>
            <p:cNvSpPr/>
            <p:nvPr/>
          </p:nvSpPr>
          <p:spPr>
            <a:xfrm>
              <a:off x="56730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00" name="Oval 399">
              <a:extLst>
                <a:ext uri="{FF2B5EF4-FFF2-40B4-BE49-F238E27FC236}">
                  <a16:creationId xmlns:a16="http://schemas.microsoft.com/office/drawing/2014/main" id="{6389FBE3-C003-4156-8ECF-3F9725D8779A}"/>
                </a:ext>
              </a:extLst>
            </p:cNvPr>
            <p:cNvSpPr/>
            <p:nvPr/>
          </p:nvSpPr>
          <p:spPr>
            <a:xfrm>
              <a:off x="5852500" y="7060017"/>
              <a:ext cx="118800" cy="118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01" name="Oval 400">
              <a:extLst>
                <a:ext uri="{FF2B5EF4-FFF2-40B4-BE49-F238E27FC236}">
                  <a16:creationId xmlns:a16="http://schemas.microsoft.com/office/drawing/2014/main" id="{C2B7EF1E-E658-4426-B3D9-0DF9742AA21D}"/>
                </a:ext>
              </a:extLst>
            </p:cNvPr>
            <p:cNvSpPr/>
            <p:nvPr/>
          </p:nvSpPr>
          <p:spPr>
            <a:xfrm>
              <a:off x="6031950" y="7060017"/>
              <a:ext cx="118800" cy="118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02" name="Oval 401">
              <a:extLst>
                <a:ext uri="{FF2B5EF4-FFF2-40B4-BE49-F238E27FC236}">
                  <a16:creationId xmlns:a16="http://schemas.microsoft.com/office/drawing/2014/main" id="{06005F36-76FA-4BCC-A5D3-371E628C49E1}"/>
                </a:ext>
              </a:extLst>
            </p:cNvPr>
            <p:cNvSpPr/>
            <p:nvPr/>
          </p:nvSpPr>
          <p:spPr>
            <a:xfrm>
              <a:off x="6211400"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03" name="Oval 402">
              <a:extLst>
                <a:ext uri="{FF2B5EF4-FFF2-40B4-BE49-F238E27FC236}">
                  <a16:creationId xmlns:a16="http://schemas.microsoft.com/office/drawing/2014/main" id="{351FD30C-1665-4C50-AC16-1BE375B2BEB1}"/>
                </a:ext>
              </a:extLst>
            </p:cNvPr>
            <p:cNvSpPr/>
            <p:nvPr/>
          </p:nvSpPr>
          <p:spPr>
            <a:xfrm>
              <a:off x="6390846"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404" name="Group 403" descr="Circles">
            <a:extLst>
              <a:ext uri="{FF2B5EF4-FFF2-40B4-BE49-F238E27FC236}">
                <a16:creationId xmlns:a16="http://schemas.microsoft.com/office/drawing/2014/main" id="{118644F3-10A0-4CEF-A0C0-1F9438D5394C}"/>
              </a:ext>
            </a:extLst>
          </p:cNvPr>
          <p:cNvGrpSpPr/>
          <p:nvPr/>
        </p:nvGrpSpPr>
        <p:grpSpPr>
          <a:xfrm>
            <a:off x="4777287" y="8558500"/>
            <a:ext cx="1733846" cy="118800"/>
            <a:chOff x="4775800" y="7060017"/>
            <a:chExt cx="1733846" cy="118800"/>
          </a:xfrm>
        </p:grpSpPr>
        <p:sp>
          <p:nvSpPr>
            <p:cNvPr id="405" name="Oval 404">
              <a:extLst>
                <a:ext uri="{FF2B5EF4-FFF2-40B4-BE49-F238E27FC236}">
                  <a16:creationId xmlns:a16="http://schemas.microsoft.com/office/drawing/2014/main" id="{D4F0FB7B-A17C-4082-9B72-29892B8D9DAA}"/>
                </a:ext>
              </a:extLst>
            </p:cNvPr>
            <p:cNvSpPr/>
            <p:nvPr/>
          </p:nvSpPr>
          <p:spPr>
            <a:xfrm>
              <a:off x="47758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06" name="Oval 405">
              <a:extLst>
                <a:ext uri="{FF2B5EF4-FFF2-40B4-BE49-F238E27FC236}">
                  <a16:creationId xmlns:a16="http://schemas.microsoft.com/office/drawing/2014/main" id="{C9EABEE8-D9FF-422F-9601-F0C653E39F29}"/>
                </a:ext>
              </a:extLst>
            </p:cNvPr>
            <p:cNvSpPr/>
            <p:nvPr/>
          </p:nvSpPr>
          <p:spPr>
            <a:xfrm>
              <a:off x="49552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07" name="Oval 406">
              <a:extLst>
                <a:ext uri="{FF2B5EF4-FFF2-40B4-BE49-F238E27FC236}">
                  <a16:creationId xmlns:a16="http://schemas.microsoft.com/office/drawing/2014/main" id="{35B382A4-4E4F-4CBF-B05B-D978ACA0F735}"/>
                </a:ext>
              </a:extLst>
            </p:cNvPr>
            <p:cNvSpPr/>
            <p:nvPr/>
          </p:nvSpPr>
          <p:spPr>
            <a:xfrm>
              <a:off x="51347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08" name="Oval 407">
              <a:extLst>
                <a:ext uri="{FF2B5EF4-FFF2-40B4-BE49-F238E27FC236}">
                  <a16:creationId xmlns:a16="http://schemas.microsoft.com/office/drawing/2014/main" id="{A36623EE-A4E8-423B-A434-71D70E6782A5}"/>
                </a:ext>
              </a:extLst>
            </p:cNvPr>
            <p:cNvSpPr/>
            <p:nvPr/>
          </p:nvSpPr>
          <p:spPr>
            <a:xfrm>
              <a:off x="53141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09" name="Oval 408">
              <a:extLst>
                <a:ext uri="{FF2B5EF4-FFF2-40B4-BE49-F238E27FC236}">
                  <a16:creationId xmlns:a16="http://schemas.microsoft.com/office/drawing/2014/main" id="{FC7BF22D-5BD9-499F-9096-279DF8E7D7DA}"/>
                </a:ext>
              </a:extLst>
            </p:cNvPr>
            <p:cNvSpPr/>
            <p:nvPr/>
          </p:nvSpPr>
          <p:spPr>
            <a:xfrm>
              <a:off x="54936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10" name="Oval 409">
              <a:extLst>
                <a:ext uri="{FF2B5EF4-FFF2-40B4-BE49-F238E27FC236}">
                  <a16:creationId xmlns:a16="http://schemas.microsoft.com/office/drawing/2014/main" id="{15B5FC60-1157-4A93-826B-384708CECE87}"/>
                </a:ext>
              </a:extLst>
            </p:cNvPr>
            <p:cNvSpPr/>
            <p:nvPr/>
          </p:nvSpPr>
          <p:spPr>
            <a:xfrm>
              <a:off x="56730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11" name="Oval 410">
              <a:extLst>
                <a:ext uri="{FF2B5EF4-FFF2-40B4-BE49-F238E27FC236}">
                  <a16:creationId xmlns:a16="http://schemas.microsoft.com/office/drawing/2014/main" id="{70612B63-32D7-4C2B-B748-CE50BE74960B}"/>
                </a:ext>
              </a:extLst>
            </p:cNvPr>
            <p:cNvSpPr/>
            <p:nvPr/>
          </p:nvSpPr>
          <p:spPr>
            <a:xfrm>
              <a:off x="58525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12" name="Oval 411">
              <a:extLst>
                <a:ext uri="{FF2B5EF4-FFF2-40B4-BE49-F238E27FC236}">
                  <a16:creationId xmlns:a16="http://schemas.microsoft.com/office/drawing/2014/main" id="{E06EEC14-ABA6-4BBB-BFF0-8773BDD6FC2C}"/>
                </a:ext>
              </a:extLst>
            </p:cNvPr>
            <p:cNvSpPr/>
            <p:nvPr/>
          </p:nvSpPr>
          <p:spPr>
            <a:xfrm>
              <a:off x="6031950"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13" name="Oval 412">
              <a:extLst>
                <a:ext uri="{FF2B5EF4-FFF2-40B4-BE49-F238E27FC236}">
                  <a16:creationId xmlns:a16="http://schemas.microsoft.com/office/drawing/2014/main" id="{157E024F-FD4A-4205-BABD-0143C5131987}"/>
                </a:ext>
              </a:extLst>
            </p:cNvPr>
            <p:cNvSpPr/>
            <p:nvPr/>
          </p:nvSpPr>
          <p:spPr>
            <a:xfrm>
              <a:off x="6211400"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14" name="Oval 413">
              <a:extLst>
                <a:ext uri="{FF2B5EF4-FFF2-40B4-BE49-F238E27FC236}">
                  <a16:creationId xmlns:a16="http://schemas.microsoft.com/office/drawing/2014/main" id="{4F8BDD00-A80C-4789-80C9-26053F7CAB17}"/>
                </a:ext>
              </a:extLst>
            </p:cNvPr>
            <p:cNvSpPr/>
            <p:nvPr/>
          </p:nvSpPr>
          <p:spPr>
            <a:xfrm>
              <a:off x="6390846"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pic>
        <p:nvPicPr>
          <p:cNvPr id="7" name="Picture Placeholder 6">
            <a:extLst>
              <a:ext uri="{FF2B5EF4-FFF2-40B4-BE49-F238E27FC236}">
                <a16:creationId xmlns:a16="http://schemas.microsoft.com/office/drawing/2014/main" id="{C2A28396-305C-42B7-A11F-C1010FC6B9D5}"/>
              </a:ext>
            </a:extLst>
          </p:cNvPr>
          <p:cNvPicPr>
            <a:picLocks noGrp="1" noChangeAspect="1"/>
          </p:cNvPicPr>
          <p:nvPr>
            <p:ph type="pic" sz="quarter" idx="13"/>
          </p:nvPr>
        </p:nvPicPr>
        <p:blipFill>
          <a:blip r:embed="rId26" cstate="print">
            <a:extLst>
              <a:ext uri="{28A0092B-C50C-407E-A947-70E740481C1C}">
                <a14:useLocalDpi xmlns:a14="http://schemas.microsoft.com/office/drawing/2010/main" val="0"/>
              </a:ext>
            </a:extLst>
          </a:blip>
          <a:srcRect/>
          <a:stretch>
            <a:fillRect/>
          </a:stretch>
        </p:blipFill>
        <p:spPr>
          <a:xfrm rot="21398828">
            <a:off x="318600" y="238609"/>
            <a:ext cx="1044000" cy="1044000"/>
          </a:xfrm>
        </p:spPr>
      </p:pic>
      <p:pic>
        <p:nvPicPr>
          <p:cNvPr id="187" name="Picture 2" descr="Motorcycle Of Big Size Black Silhouette free vector icons designed by  Freepik | Kids canvas art, Bike art, Black silhouette">
            <a:extLst>
              <a:ext uri="{FF2B5EF4-FFF2-40B4-BE49-F238E27FC236}">
                <a16:creationId xmlns:a16="http://schemas.microsoft.com/office/drawing/2014/main" id="{95BCA6ED-B01F-4460-B188-A2784C598868}"/>
              </a:ext>
            </a:extLst>
          </p:cNvPr>
          <p:cNvPicPr>
            <a:picLocks noChangeAspect="1" noChangeArrowheads="1"/>
          </p:cNvPicPr>
          <p:nvPr/>
        </p:nvPicPr>
        <p:blipFill>
          <a:blip r:embed="rId27" cstate="print">
            <a:lum bright="70000" contrast="-70000"/>
            <a:extLst>
              <a:ext uri="{28A0092B-C50C-407E-A947-70E740481C1C}">
                <a14:useLocalDpi xmlns:a14="http://schemas.microsoft.com/office/drawing/2010/main" val="0"/>
              </a:ext>
            </a:extLst>
          </a:blip>
          <a:srcRect/>
          <a:stretch>
            <a:fillRect/>
          </a:stretch>
        </p:blipFill>
        <p:spPr bwMode="auto">
          <a:xfrm>
            <a:off x="100529" y="8630787"/>
            <a:ext cx="375525" cy="375525"/>
          </a:xfrm>
          <a:prstGeom prst="rect">
            <a:avLst/>
          </a:prstGeom>
          <a:noFill/>
          <a:extLst>
            <a:ext uri="{909E8E84-426E-40DD-AFC4-6F175D3DCCD1}">
              <a14:hiddenFill xmlns:a14="http://schemas.microsoft.com/office/drawing/2010/main">
                <a:solidFill>
                  <a:srgbClr val="FFFFFF"/>
                </a:solidFill>
              </a14:hiddenFill>
            </a:ext>
          </a:extLst>
        </p:spPr>
      </p:pic>
      <p:pic>
        <p:nvPicPr>
          <p:cNvPr id="188" name="Picture 187">
            <a:extLst>
              <a:ext uri="{FF2B5EF4-FFF2-40B4-BE49-F238E27FC236}">
                <a16:creationId xmlns:a16="http://schemas.microsoft.com/office/drawing/2014/main" id="{AED6DD35-489F-46E0-838D-193C1E20C9A6}"/>
              </a:ext>
            </a:extLst>
          </p:cNvPr>
          <p:cNvPicPr>
            <a:picLocks noChangeAspect="1"/>
          </p:cNvPicPr>
          <p:nvPr/>
        </p:nvPicPr>
        <p:blipFill>
          <a:blip r:embed="rId28" cstate="print">
            <a:lum bright="70000" contrast="-70000"/>
            <a:extLst>
              <a:ext uri="{28A0092B-C50C-407E-A947-70E740481C1C}">
                <a14:useLocalDpi xmlns:a14="http://schemas.microsoft.com/office/drawing/2010/main" val="0"/>
              </a:ext>
              <a:ext uri="{837473B0-CC2E-450A-ABE3-18F120FF3D39}">
                <a1611:picAttrSrcUrl xmlns:a1611="http://schemas.microsoft.com/office/drawing/2016/11/main" r:id="rId29"/>
              </a:ext>
            </a:extLst>
          </a:blip>
          <a:stretch>
            <a:fillRect/>
          </a:stretch>
        </p:blipFill>
        <p:spPr>
          <a:xfrm>
            <a:off x="829549" y="8686412"/>
            <a:ext cx="262800" cy="262800"/>
          </a:xfrm>
          <a:prstGeom prst="rect">
            <a:avLst/>
          </a:prstGeom>
        </p:spPr>
      </p:pic>
      <p:pic>
        <p:nvPicPr>
          <p:cNvPr id="3" name="Picture 2">
            <a:extLst>
              <a:ext uri="{FF2B5EF4-FFF2-40B4-BE49-F238E27FC236}">
                <a16:creationId xmlns:a16="http://schemas.microsoft.com/office/drawing/2014/main" id="{DED39F62-83A1-4763-8E93-8E2203CAF48D}"/>
              </a:ext>
            </a:extLst>
          </p:cNvPr>
          <p:cNvPicPr>
            <a:picLocks noChangeAspect="1"/>
          </p:cNvPicPr>
          <p:nvPr/>
        </p:nvPicPr>
        <p:blipFill>
          <a:blip r:embed="rId30" cstate="print">
            <a:lum bright="70000" contrast="-70000"/>
            <a:extLst>
              <a:ext uri="{28A0092B-C50C-407E-A947-70E740481C1C}">
                <a14:useLocalDpi xmlns:a14="http://schemas.microsoft.com/office/drawing/2010/main" val="0"/>
              </a:ext>
              <a:ext uri="{837473B0-CC2E-450A-ABE3-18F120FF3D39}">
                <a1611:picAttrSrcUrl xmlns:a1611="http://schemas.microsoft.com/office/drawing/2016/11/main" r:id="rId31"/>
              </a:ext>
            </a:extLst>
          </a:blip>
          <a:stretch>
            <a:fillRect/>
          </a:stretch>
        </p:blipFill>
        <p:spPr>
          <a:xfrm>
            <a:off x="531704" y="8660547"/>
            <a:ext cx="301415" cy="301415"/>
          </a:xfrm>
          <a:prstGeom prst="rect">
            <a:avLst/>
          </a:prstGeom>
        </p:spPr>
      </p:pic>
      <p:pic>
        <p:nvPicPr>
          <p:cNvPr id="185" name="Picture 184">
            <a:extLst>
              <a:ext uri="{FF2B5EF4-FFF2-40B4-BE49-F238E27FC236}">
                <a16:creationId xmlns:a16="http://schemas.microsoft.com/office/drawing/2014/main" id="{0F3F6AD5-F4CE-413A-A6DC-171B2DB45342}"/>
              </a:ext>
            </a:extLst>
          </p:cNvPr>
          <p:cNvPicPr>
            <a:picLocks noChangeAspect="1"/>
          </p:cNvPicPr>
          <p:nvPr/>
        </p:nvPicPr>
        <p:blipFill>
          <a:blip r:embed="rId32" cstate="print">
            <a:duotone>
              <a:srgbClr val="003C87">
                <a:shade val="45000"/>
                <a:satMod val="135000"/>
              </a:srgb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33"/>
              </a:ext>
            </a:extLst>
          </a:blip>
          <a:stretch>
            <a:fillRect/>
          </a:stretch>
        </p:blipFill>
        <p:spPr>
          <a:xfrm>
            <a:off x="5392672" y="148682"/>
            <a:ext cx="844368" cy="984533"/>
          </a:xfrm>
          <a:prstGeom prst="rect">
            <a:avLst/>
          </a:prstGeom>
          <a:solidFill>
            <a:schemeClr val="accent1">
              <a:lumMod val="50000"/>
            </a:schemeClr>
          </a:solidFill>
          <a:ln>
            <a:noFill/>
          </a:ln>
        </p:spPr>
        <p:style>
          <a:lnRef idx="2">
            <a:schemeClr val="accent6"/>
          </a:lnRef>
          <a:fillRef idx="1">
            <a:schemeClr val="lt1"/>
          </a:fillRef>
          <a:effectRef idx="0">
            <a:schemeClr val="accent6"/>
          </a:effectRef>
          <a:fontRef idx="minor">
            <a:schemeClr val="dk1"/>
          </a:fontRef>
        </p:style>
      </p:pic>
      <p:pic>
        <p:nvPicPr>
          <p:cNvPr id="186" name="Graphic 185" descr="GPS icon">
            <a:extLst>
              <a:ext uri="{FF2B5EF4-FFF2-40B4-BE49-F238E27FC236}">
                <a16:creationId xmlns:a16="http://schemas.microsoft.com/office/drawing/2014/main" id="{022DC40F-65F8-410C-830C-3C88C8EB9D23}"/>
              </a:ext>
            </a:extLst>
          </p:cNvPr>
          <p:cNvPicPr>
            <a:picLocks noChangeAspect="1"/>
          </p:cNvPicPr>
          <p:nvPr/>
        </p:nvPicPr>
        <p:blipFill>
          <a:blip r:embed="rId34" cstate="print">
            <a:extLst>
              <a:ext uri="{96DAC541-7B7A-43D3-8B79-37D633B846F1}">
                <asvg:svgBlip xmlns:asvg="http://schemas.microsoft.com/office/drawing/2016/SVG/main" r:embed="rId35"/>
              </a:ext>
            </a:extLst>
          </a:blip>
          <a:stretch>
            <a:fillRect/>
          </a:stretch>
        </p:blipFill>
        <p:spPr>
          <a:xfrm>
            <a:off x="5601267" y="257374"/>
            <a:ext cx="95727" cy="140399"/>
          </a:xfrm>
          <a:prstGeom prst="rect">
            <a:avLst/>
          </a:prstGeom>
        </p:spPr>
      </p:pic>
      <p:sp>
        <p:nvSpPr>
          <p:cNvPr id="189" name="Oval 188">
            <a:extLst>
              <a:ext uri="{FF2B5EF4-FFF2-40B4-BE49-F238E27FC236}">
                <a16:creationId xmlns:a16="http://schemas.microsoft.com/office/drawing/2014/main" id="{EF8750A8-8CF7-4494-8678-AABA826F7DBA}"/>
              </a:ext>
            </a:extLst>
          </p:cNvPr>
          <p:cNvSpPr/>
          <p:nvPr/>
        </p:nvSpPr>
        <p:spPr>
          <a:xfrm>
            <a:off x="5859319" y="8171688"/>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0" name="Oval 189">
            <a:extLst>
              <a:ext uri="{FF2B5EF4-FFF2-40B4-BE49-F238E27FC236}">
                <a16:creationId xmlns:a16="http://schemas.microsoft.com/office/drawing/2014/main" id="{61738291-4A76-4488-80DC-C7F9C9CBBC7F}"/>
              </a:ext>
            </a:extLst>
          </p:cNvPr>
          <p:cNvSpPr/>
          <p:nvPr/>
        </p:nvSpPr>
        <p:spPr>
          <a:xfrm>
            <a:off x="6038765" y="8171688"/>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1" name="Text Placeholder 329">
            <a:extLst>
              <a:ext uri="{FF2B5EF4-FFF2-40B4-BE49-F238E27FC236}">
                <a16:creationId xmlns:a16="http://schemas.microsoft.com/office/drawing/2014/main" id="{25E52B6E-5974-45D4-B8B2-82A00EC93D7A}"/>
              </a:ext>
            </a:extLst>
          </p:cNvPr>
          <p:cNvSpPr txBox="1">
            <a:spLocks/>
          </p:cNvSpPr>
          <p:nvPr/>
        </p:nvSpPr>
        <p:spPr>
          <a:xfrm>
            <a:off x="4699809" y="8669611"/>
            <a:ext cx="1525269" cy="190800"/>
          </a:xfrm>
          <a:prstGeom prst="rect">
            <a:avLst/>
          </a:prstGeom>
        </p:spPr>
        <p:txBody>
          <a:bodyPr vert="horz" lIns="91440" tIns="45720" rIns="91440" bIns="45720" rtlCol="0" anchor="ctr" anchorCtr="0">
            <a:noAutofit/>
          </a:bodyPr>
          <a:lstStyle>
            <a:lvl1pPr marL="0" indent="0" algn="l" defTabSz="514350" rtl="0" eaLnBrk="1" latinLnBrk="0" hangingPunct="1">
              <a:lnSpc>
                <a:spcPts val="1200"/>
              </a:lnSpc>
              <a:spcBef>
                <a:spcPts val="0"/>
              </a:spcBef>
              <a:buFont typeface="Arial" panose="020B0604020202020204" pitchFamily="34" charset="0"/>
              <a:buNone/>
              <a:defRPr sz="700" kern="1200">
                <a:solidFill>
                  <a:schemeClr val="bg1"/>
                </a:solidFill>
                <a:latin typeface="+mj-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r>
              <a:rPr lang="en-US" dirty="0"/>
              <a:t>MS WORD AUTOMATION</a:t>
            </a:r>
          </a:p>
        </p:txBody>
      </p:sp>
      <p:grpSp>
        <p:nvGrpSpPr>
          <p:cNvPr id="192" name="Group 191" descr="Circles">
            <a:extLst>
              <a:ext uri="{FF2B5EF4-FFF2-40B4-BE49-F238E27FC236}">
                <a16:creationId xmlns:a16="http://schemas.microsoft.com/office/drawing/2014/main" id="{30D37093-92C5-4F93-B4C8-323BB3719032}"/>
              </a:ext>
            </a:extLst>
          </p:cNvPr>
          <p:cNvGrpSpPr/>
          <p:nvPr/>
        </p:nvGrpSpPr>
        <p:grpSpPr>
          <a:xfrm>
            <a:off x="4789479" y="8875492"/>
            <a:ext cx="1733846" cy="118800"/>
            <a:chOff x="4775800" y="7060017"/>
            <a:chExt cx="1733846" cy="118800"/>
          </a:xfrm>
        </p:grpSpPr>
        <p:sp>
          <p:nvSpPr>
            <p:cNvPr id="193" name="Oval 192">
              <a:extLst>
                <a:ext uri="{FF2B5EF4-FFF2-40B4-BE49-F238E27FC236}">
                  <a16:creationId xmlns:a16="http://schemas.microsoft.com/office/drawing/2014/main" id="{D3C43B41-2C31-4510-831E-5CC261F136B7}"/>
                </a:ext>
              </a:extLst>
            </p:cNvPr>
            <p:cNvSpPr/>
            <p:nvPr/>
          </p:nvSpPr>
          <p:spPr>
            <a:xfrm>
              <a:off x="47758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4" name="Oval 193">
              <a:extLst>
                <a:ext uri="{FF2B5EF4-FFF2-40B4-BE49-F238E27FC236}">
                  <a16:creationId xmlns:a16="http://schemas.microsoft.com/office/drawing/2014/main" id="{5C329917-13CD-4A77-8B32-56A7D193117C}"/>
                </a:ext>
              </a:extLst>
            </p:cNvPr>
            <p:cNvSpPr/>
            <p:nvPr/>
          </p:nvSpPr>
          <p:spPr>
            <a:xfrm>
              <a:off x="49552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5" name="Oval 194">
              <a:extLst>
                <a:ext uri="{FF2B5EF4-FFF2-40B4-BE49-F238E27FC236}">
                  <a16:creationId xmlns:a16="http://schemas.microsoft.com/office/drawing/2014/main" id="{ED2D867D-044B-4DB0-8540-0E2388BC383C}"/>
                </a:ext>
              </a:extLst>
            </p:cNvPr>
            <p:cNvSpPr/>
            <p:nvPr/>
          </p:nvSpPr>
          <p:spPr>
            <a:xfrm>
              <a:off x="51347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6" name="Oval 195">
              <a:extLst>
                <a:ext uri="{FF2B5EF4-FFF2-40B4-BE49-F238E27FC236}">
                  <a16:creationId xmlns:a16="http://schemas.microsoft.com/office/drawing/2014/main" id="{2C915D13-816C-49D0-99DC-FCD721E0C32F}"/>
                </a:ext>
              </a:extLst>
            </p:cNvPr>
            <p:cNvSpPr/>
            <p:nvPr/>
          </p:nvSpPr>
          <p:spPr>
            <a:xfrm>
              <a:off x="53141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7" name="Oval 196">
              <a:extLst>
                <a:ext uri="{FF2B5EF4-FFF2-40B4-BE49-F238E27FC236}">
                  <a16:creationId xmlns:a16="http://schemas.microsoft.com/office/drawing/2014/main" id="{AB7F83C5-58AD-4E00-A480-F5D0B81A2F1D}"/>
                </a:ext>
              </a:extLst>
            </p:cNvPr>
            <p:cNvSpPr/>
            <p:nvPr/>
          </p:nvSpPr>
          <p:spPr>
            <a:xfrm>
              <a:off x="54936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8" name="Oval 197">
              <a:extLst>
                <a:ext uri="{FF2B5EF4-FFF2-40B4-BE49-F238E27FC236}">
                  <a16:creationId xmlns:a16="http://schemas.microsoft.com/office/drawing/2014/main" id="{7D604213-021F-45E6-8FD7-377C19CFE189}"/>
                </a:ext>
              </a:extLst>
            </p:cNvPr>
            <p:cNvSpPr/>
            <p:nvPr/>
          </p:nvSpPr>
          <p:spPr>
            <a:xfrm>
              <a:off x="5673050"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9" name="Oval 198">
              <a:extLst>
                <a:ext uri="{FF2B5EF4-FFF2-40B4-BE49-F238E27FC236}">
                  <a16:creationId xmlns:a16="http://schemas.microsoft.com/office/drawing/2014/main" id="{F5CF4B8C-65BC-4712-ADEC-DC7BB829A4EC}"/>
                </a:ext>
              </a:extLst>
            </p:cNvPr>
            <p:cNvSpPr/>
            <p:nvPr/>
          </p:nvSpPr>
          <p:spPr>
            <a:xfrm>
              <a:off x="5852500"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0" name="Oval 199">
              <a:extLst>
                <a:ext uri="{FF2B5EF4-FFF2-40B4-BE49-F238E27FC236}">
                  <a16:creationId xmlns:a16="http://schemas.microsoft.com/office/drawing/2014/main" id="{D1315FCE-1116-4393-8AD2-17D4D8795849}"/>
                </a:ext>
              </a:extLst>
            </p:cNvPr>
            <p:cNvSpPr/>
            <p:nvPr/>
          </p:nvSpPr>
          <p:spPr>
            <a:xfrm>
              <a:off x="6031950"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1" name="Oval 200">
              <a:extLst>
                <a:ext uri="{FF2B5EF4-FFF2-40B4-BE49-F238E27FC236}">
                  <a16:creationId xmlns:a16="http://schemas.microsoft.com/office/drawing/2014/main" id="{AC6C1AA5-C6D9-4773-9A4B-8146C9FF1C5F}"/>
                </a:ext>
              </a:extLst>
            </p:cNvPr>
            <p:cNvSpPr/>
            <p:nvPr/>
          </p:nvSpPr>
          <p:spPr>
            <a:xfrm>
              <a:off x="6211400"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2" name="Oval 201">
              <a:extLst>
                <a:ext uri="{FF2B5EF4-FFF2-40B4-BE49-F238E27FC236}">
                  <a16:creationId xmlns:a16="http://schemas.microsoft.com/office/drawing/2014/main" id="{5855E397-FB2B-44D0-A662-940DC05D50B8}"/>
                </a:ext>
              </a:extLst>
            </p:cNvPr>
            <p:cNvSpPr/>
            <p:nvPr/>
          </p:nvSpPr>
          <p:spPr>
            <a:xfrm>
              <a:off x="6390846"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pic>
        <p:nvPicPr>
          <p:cNvPr id="237" name="Graphic 236">
            <a:extLst>
              <a:ext uri="{FF2B5EF4-FFF2-40B4-BE49-F238E27FC236}">
                <a16:creationId xmlns:a16="http://schemas.microsoft.com/office/drawing/2014/main" id="{D570F43E-69F4-4586-898B-CAE68B867F24}"/>
              </a:ext>
              <a:ext uri="{C183D7F6-B498-43B3-948B-1728B52AA6E4}">
                <adec:decorative xmlns:adec="http://schemas.microsoft.com/office/drawing/2017/decorative" val="1"/>
              </a:ext>
            </a:extLst>
          </p:cNvPr>
          <p:cNvPicPr>
            <a:picLocks noChangeAspect="1"/>
          </p:cNvPicPr>
          <p:nvPr/>
        </p:nvPicPr>
        <p:blipFill>
          <a:blip r:embed="rId36" cstate="print">
            <a:extLst>
              <a:ext uri="{96DAC541-7B7A-43D3-8B79-37D633B846F1}">
                <asvg:svgBlip xmlns:asvg="http://schemas.microsoft.com/office/drawing/2016/SVG/main" r:embed="rId37"/>
              </a:ext>
            </a:extLst>
          </a:blip>
          <a:stretch>
            <a:fillRect/>
          </a:stretch>
        </p:blipFill>
        <p:spPr>
          <a:xfrm>
            <a:off x="1929796" y="3875349"/>
            <a:ext cx="187200" cy="187200"/>
          </a:xfrm>
          <a:prstGeom prst="rect">
            <a:avLst/>
          </a:prstGeom>
        </p:spPr>
      </p:pic>
      <p:sp>
        <p:nvSpPr>
          <p:cNvPr id="238" name="Text Placeholder 276">
            <a:extLst>
              <a:ext uri="{FF2B5EF4-FFF2-40B4-BE49-F238E27FC236}">
                <a16:creationId xmlns:a16="http://schemas.microsoft.com/office/drawing/2014/main" id="{BA19BCFA-5586-41A0-B624-D35957620C7E}"/>
              </a:ext>
            </a:extLst>
          </p:cNvPr>
          <p:cNvSpPr txBox="1">
            <a:spLocks/>
          </p:cNvSpPr>
          <p:nvPr/>
        </p:nvSpPr>
        <p:spPr>
          <a:xfrm>
            <a:off x="2110458" y="3823807"/>
            <a:ext cx="2041508" cy="242888"/>
          </a:xfrm>
          <a:prstGeom prst="rect">
            <a:avLst/>
          </a:prstGeom>
        </p:spPr>
        <p:txBody>
          <a:bodyPr vert="horz" lIns="91440" tIns="45720" rIns="91440" bIns="45720" rtlCol="0">
            <a:noAutofit/>
          </a:bodyPr>
          <a:lstStyle>
            <a:lvl1pPr marL="0" indent="0" algn="l" defTabSz="514350" rtl="0" eaLnBrk="1" latinLnBrk="0" hangingPunct="1">
              <a:lnSpc>
                <a:spcPct val="90000"/>
              </a:lnSpc>
              <a:spcBef>
                <a:spcPts val="563"/>
              </a:spcBef>
              <a:buFont typeface="Arial" panose="020B0604020202020204" pitchFamily="34" charset="0"/>
              <a:buNone/>
              <a:defRPr sz="1600" kern="1200">
                <a:solidFill>
                  <a:schemeClr val="bg1"/>
                </a:solidFill>
                <a:latin typeface="+mj-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r>
              <a:rPr lang="en-US" dirty="0"/>
              <a:t>CAREER TIMELINE</a:t>
            </a:r>
          </a:p>
        </p:txBody>
      </p:sp>
      <p:sp>
        <p:nvSpPr>
          <p:cNvPr id="459" name="TextBox 458">
            <a:extLst>
              <a:ext uri="{FF2B5EF4-FFF2-40B4-BE49-F238E27FC236}">
                <a16:creationId xmlns:a16="http://schemas.microsoft.com/office/drawing/2014/main" id="{CE5E8725-528A-47B9-AFD3-C2296E3BF4C7}"/>
              </a:ext>
            </a:extLst>
          </p:cNvPr>
          <p:cNvSpPr txBox="1"/>
          <p:nvPr/>
        </p:nvSpPr>
        <p:spPr>
          <a:xfrm>
            <a:off x="1678952" y="3183133"/>
            <a:ext cx="5164781" cy="548640"/>
          </a:xfrm>
          <a:prstGeom prst="rect">
            <a:avLst/>
          </a:prstGeom>
          <a:solidFill>
            <a:schemeClr val="accent2">
              <a:lumMod val="75000"/>
            </a:schemeClr>
          </a:solidFill>
        </p:spPr>
        <p:txBody>
          <a:bodyPr wrap="square" rtlCol="0">
            <a:spAutoFit/>
          </a:bodyPr>
          <a:lstStyle/>
          <a:p>
            <a:endParaRPr lang="en-US" dirty="0"/>
          </a:p>
        </p:txBody>
      </p:sp>
      <p:pic>
        <p:nvPicPr>
          <p:cNvPr id="2050" name="Picture 2" descr="MentorrBuddy">
            <a:extLst>
              <a:ext uri="{FF2B5EF4-FFF2-40B4-BE49-F238E27FC236}">
                <a16:creationId xmlns:a16="http://schemas.microsoft.com/office/drawing/2014/main" id="{391ECF4B-484B-425C-AB97-BDCA1ECAE31C}"/>
              </a:ext>
            </a:extLst>
          </p:cNvPr>
          <p:cNvPicPr>
            <a:picLocks noChangeAspect="1" noChangeArrowheads="1"/>
          </p:cNvPicPr>
          <p:nvPr/>
        </p:nvPicPr>
        <p:blipFill>
          <a:blip r:embed="rId38"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874845" y="3317815"/>
            <a:ext cx="251175" cy="251175"/>
          </a:xfrm>
          <a:prstGeom prst="rect">
            <a:avLst/>
          </a:prstGeom>
          <a:noFill/>
          <a:extLst>
            <a:ext uri="{909E8E84-426E-40DD-AFC4-6F175D3DCCD1}">
              <a14:hiddenFill xmlns:a14="http://schemas.microsoft.com/office/drawing/2010/main">
                <a:solidFill>
                  <a:srgbClr val="FFFFFF"/>
                </a:solidFill>
              </a14:hiddenFill>
            </a:ext>
          </a:extLst>
        </p:spPr>
      </p:pic>
      <p:sp>
        <p:nvSpPr>
          <p:cNvPr id="241" name="Text Placeholder 276">
            <a:extLst>
              <a:ext uri="{FF2B5EF4-FFF2-40B4-BE49-F238E27FC236}">
                <a16:creationId xmlns:a16="http://schemas.microsoft.com/office/drawing/2014/main" id="{0EE7C6D8-765D-488C-AAAC-10F0B4CBB00F}"/>
              </a:ext>
            </a:extLst>
          </p:cNvPr>
          <p:cNvSpPr txBox="1">
            <a:spLocks/>
          </p:cNvSpPr>
          <p:nvPr/>
        </p:nvSpPr>
        <p:spPr>
          <a:xfrm>
            <a:off x="2110458" y="3316856"/>
            <a:ext cx="2041508" cy="242888"/>
          </a:xfrm>
          <a:prstGeom prst="rect">
            <a:avLst/>
          </a:prstGeom>
        </p:spPr>
        <p:txBody>
          <a:bodyPr vert="horz" lIns="91440" tIns="45720" rIns="91440" bIns="45720" rtlCol="0">
            <a:noAutofit/>
          </a:bodyPr>
          <a:lstStyle>
            <a:lvl1pPr marL="0" indent="0" algn="l" defTabSz="514350" rtl="0" eaLnBrk="1" latinLnBrk="0" hangingPunct="1">
              <a:lnSpc>
                <a:spcPct val="90000"/>
              </a:lnSpc>
              <a:spcBef>
                <a:spcPts val="563"/>
              </a:spcBef>
              <a:buFont typeface="Arial" panose="020B0604020202020204" pitchFamily="34" charset="0"/>
              <a:buNone/>
              <a:defRPr sz="1600" kern="1200">
                <a:solidFill>
                  <a:schemeClr val="bg1"/>
                </a:solidFill>
                <a:latin typeface="+mj-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r>
              <a:rPr lang="en-US" dirty="0"/>
              <a:t>LANGUAGE</a:t>
            </a:r>
          </a:p>
        </p:txBody>
      </p:sp>
      <p:sp>
        <p:nvSpPr>
          <p:cNvPr id="460" name="TextBox 459">
            <a:extLst>
              <a:ext uri="{FF2B5EF4-FFF2-40B4-BE49-F238E27FC236}">
                <a16:creationId xmlns:a16="http://schemas.microsoft.com/office/drawing/2014/main" id="{4A27D0CC-C21C-41EE-AA18-5D389609A790}"/>
              </a:ext>
            </a:extLst>
          </p:cNvPr>
          <p:cNvSpPr txBox="1"/>
          <p:nvPr/>
        </p:nvSpPr>
        <p:spPr>
          <a:xfrm>
            <a:off x="3998561" y="3267777"/>
            <a:ext cx="2512851" cy="400110"/>
          </a:xfrm>
          <a:prstGeom prst="rect">
            <a:avLst/>
          </a:prstGeom>
          <a:noFill/>
        </p:spPr>
        <p:txBody>
          <a:bodyPr wrap="square" rtlCol="0">
            <a:spAutoFit/>
          </a:bodyPr>
          <a:lstStyle/>
          <a:p>
            <a:pPr algn="r"/>
            <a:r>
              <a:rPr lang="en-US" sz="1000" dirty="0">
                <a:solidFill>
                  <a:schemeClr val="bg1">
                    <a:lumMod val="85000"/>
                  </a:schemeClr>
                </a:solidFill>
              </a:rPr>
              <a:t>C, C++, Python, Solidity, Vyper, Java, Bash, Batch, Markdown, HTML, </a:t>
            </a:r>
          </a:p>
        </p:txBody>
      </p:sp>
      <p:sp>
        <p:nvSpPr>
          <p:cNvPr id="23" name="TextBox 22">
            <a:extLst>
              <a:ext uri="{FF2B5EF4-FFF2-40B4-BE49-F238E27FC236}">
                <a16:creationId xmlns:a16="http://schemas.microsoft.com/office/drawing/2014/main" id="{B5576387-8EE6-4B8E-A0DB-D72A171F02A0}"/>
              </a:ext>
            </a:extLst>
          </p:cNvPr>
          <p:cNvSpPr txBox="1"/>
          <p:nvPr/>
        </p:nvSpPr>
        <p:spPr>
          <a:xfrm>
            <a:off x="4265398" y="4573802"/>
            <a:ext cx="680599" cy="184666"/>
          </a:xfrm>
          <a:prstGeom prst="rect">
            <a:avLst/>
          </a:prstGeom>
          <a:noFill/>
        </p:spPr>
        <p:txBody>
          <a:bodyPr wrap="square" rtlCol="0">
            <a:spAutoFit/>
          </a:bodyPr>
          <a:lstStyle/>
          <a:p>
            <a:pPr algn="ctr"/>
            <a:r>
              <a:rPr lang="en-US" sz="600" dirty="0">
                <a:solidFill>
                  <a:schemeClr val="bg1">
                    <a:lumMod val="65000"/>
                  </a:schemeClr>
                </a:solidFill>
              </a:rPr>
              <a:t>CTO @ DRIFE</a:t>
            </a:r>
          </a:p>
        </p:txBody>
      </p:sp>
      <p:sp>
        <p:nvSpPr>
          <p:cNvPr id="25" name="Right Bracket 24">
            <a:extLst>
              <a:ext uri="{FF2B5EF4-FFF2-40B4-BE49-F238E27FC236}">
                <a16:creationId xmlns:a16="http://schemas.microsoft.com/office/drawing/2014/main" id="{965BC28A-F674-410F-AE1D-11FD62223B41}"/>
              </a:ext>
            </a:extLst>
          </p:cNvPr>
          <p:cNvSpPr/>
          <p:nvPr/>
        </p:nvSpPr>
        <p:spPr>
          <a:xfrm rot="16200000">
            <a:off x="4558780" y="4888260"/>
            <a:ext cx="59791" cy="477046"/>
          </a:xfrm>
          <a:prstGeom prst="rightBracket">
            <a:avLst/>
          </a:prstGeom>
          <a:ln>
            <a:solidFill>
              <a:schemeClr val="bg1">
                <a:lumMod val="85000"/>
              </a:schemeClr>
            </a:solidFill>
          </a:ln>
        </p:spPr>
        <p:style>
          <a:lnRef idx="1">
            <a:schemeClr val="accent5"/>
          </a:lnRef>
          <a:fillRef idx="0">
            <a:schemeClr val="accent5"/>
          </a:fillRef>
          <a:effectRef idx="0">
            <a:schemeClr val="accent5"/>
          </a:effectRef>
          <a:fontRef idx="minor">
            <a:schemeClr val="tx1"/>
          </a:fontRef>
        </p:style>
        <p:txBody>
          <a:bodyPr rtlCol="0" anchor="ctr"/>
          <a:lstStyle/>
          <a:p>
            <a:pPr algn="ctr"/>
            <a:endParaRPr lang="en-US"/>
          </a:p>
        </p:txBody>
      </p:sp>
      <p:cxnSp>
        <p:nvCxnSpPr>
          <p:cNvPr id="219" name="Straight Connector 218">
            <a:extLst>
              <a:ext uri="{FF2B5EF4-FFF2-40B4-BE49-F238E27FC236}">
                <a16:creationId xmlns:a16="http://schemas.microsoft.com/office/drawing/2014/main" id="{B8EA5B1E-3BA1-4987-98A4-A5C234EBC80B}"/>
              </a:ext>
            </a:extLst>
          </p:cNvPr>
          <p:cNvCxnSpPr>
            <a:cxnSpLocks/>
            <a:stCxn id="220" idx="0"/>
          </p:cNvCxnSpPr>
          <p:nvPr/>
        </p:nvCxnSpPr>
        <p:spPr>
          <a:xfrm>
            <a:off x="4945507" y="4354012"/>
            <a:ext cx="0" cy="82149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pic>
        <p:nvPicPr>
          <p:cNvPr id="220" name="Graphic 219">
            <a:extLst>
              <a:ext uri="{FF2B5EF4-FFF2-40B4-BE49-F238E27FC236}">
                <a16:creationId xmlns:a16="http://schemas.microsoft.com/office/drawing/2014/main" id="{69A733E3-4342-4FC4-9E56-E7BD94980228}"/>
              </a:ext>
              <a:ext uri="{C183D7F6-B498-43B3-948B-1728B52AA6E4}">
                <adec:decorative xmlns:adec="http://schemas.microsoft.com/office/drawing/2017/decorative" val="1"/>
              </a:ext>
            </a:extLst>
          </p:cNvPr>
          <p:cNvPicPr>
            <a:picLocks noChangeAspect="1"/>
          </p:cNvPicPr>
          <p:nvPr/>
        </p:nvPicPr>
        <p:blipFill>
          <a:blip r:embed="rId39" cstate="print">
            <a:extLst>
              <a:ext uri="{96DAC541-7B7A-43D3-8B79-37D633B846F1}">
                <asvg:svgBlip xmlns:asvg="http://schemas.microsoft.com/office/drawing/2016/SVG/main" r:embed="rId40"/>
              </a:ext>
            </a:extLst>
          </a:blip>
          <a:stretch>
            <a:fillRect/>
          </a:stretch>
        </p:blipFill>
        <p:spPr>
          <a:xfrm>
            <a:off x="4886107" y="4354012"/>
            <a:ext cx="118800" cy="118800"/>
          </a:xfrm>
          <a:prstGeom prst="rect">
            <a:avLst/>
          </a:prstGeom>
        </p:spPr>
      </p:pic>
      <p:sp>
        <p:nvSpPr>
          <p:cNvPr id="221" name="TextBox 220">
            <a:extLst>
              <a:ext uri="{FF2B5EF4-FFF2-40B4-BE49-F238E27FC236}">
                <a16:creationId xmlns:a16="http://schemas.microsoft.com/office/drawing/2014/main" id="{3DBC0E31-70CC-4A5B-942E-6520D5914F6E}"/>
              </a:ext>
            </a:extLst>
          </p:cNvPr>
          <p:cNvSpPr txBox="1"/>
          <p:nvPr/>
        </p:nvSpPr>
        <p:spPr>
          <a:xfrm>
            <a:off x="4508591" y="4105210"/>
            <a:ext cx="878650" cy="276999"/>
          </a:xfrm>
          <a:prstGeom prst="rect">
            <a:avLst/>
          </a:prstGeom>
          <a:noFill/>
        </p:spPr>
        <p:txBody>
          <a:bodyPr wrap="square" rtlCol="0">
            <a:spAutoFit/>
          </a:bodyPr>
          <a:lstStyle/>
          <a:p>
            <a:pPr algn="ctr"/>
            <a:r>
              <a:rPr lang="en-US" sz="600" dirty="0">
                <a:solidFill>
                  <a:schemeClr val="bg1">
                    <a:lumMod val="65000"/>
                  </a:schemeClr>
                </a:solidFill>
              </a:rPr>
              <a:t>Started as Educator @ UDEMY</a:t>
            </a:r>
          </a:p>
        </p:txBody>
      </p:sp>
      <p:cxnSp>
        <p:nvCxnSpPr>
          <p:cNvPr id="228" name="Straight Connector 227">
            <a:extLst>
              <a:ext uri="{FF2B5EF4-FFF2-40B4-BE49-F238E27FC236}">
                <a16:creationId xmlns:a16="http://schemas.microsoft.com/office/drawing/2014/main" id="{FC8BF248-0ECA-4890-93D0-8156925F1859}"/>
              </a:ext>
            </a:extLst>
          </p:cNvPr>
          <p:cNvCxnSpPr>
            <a:cxnSpLocks/>
          </p:cNvCxnSpPr>
          <p:nvPr/>
        </p:nvCxnSpPr>
        <p:spPr>
          <a:xfrm>
            <a:off x="3786123" y="4919929"/>
            <a:ext cx="0" cy="260347"/>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pic>
        <p:nvPicPr>
          <p:cNvPr id="229" name="Graphic 228">
            <a:extLst>
              <a:ext uri="{FF2B5EF4-FFF2-40B4-BE49-F238E27FC236}">
                <a16:creationId xmlns:a16="http://schemas.microsoft.com/office/drawing/2014/main" id="{67283042-1C4F-44C3-B7F5-7AD297FA163C}"/>
              </a:ext>
              <a:ext uri="{C183D7F6-B498-43B3-948B-1728B52AA6E4}">
                <adec:decorative xmlns:adec="http://schemas.microsoft.com/office/drawing/2017/decorative" val="1"/>
              </a:ext>
            </a:extLst>
          </p:cNvPr>
          <p:cNvPicPr>
            <a:picLocks noChangeAspect="1"/>
          </p:cNvPicPr>
          <p:nvPr/>
        </p:nvPicPr>
        <p:blipFill>
          <a:blip r:embed="rId39" cstate="print">
            <a:extLst>
              <a:ext uri="{96DAC541-7B7A-43D3-8B79-37D633B846F1}">
                <asvg:svgBlip xmlns:asvg="http://schemas.microsoft.com/office/drawing/2016/SVG/main" r:embed="rId40"/>
              </a:ext>
            </a:extLst>
          </a:blip>
          <a:stretch>
            <a:fillRect/>
          </a:stretch>
        </p:blipFill>
        <p:spPr>
          <a:xfrm>
            <a:off x="3728949" y="4807180"/>
            <a:ext cx="118800" cy="118800"/>
          </a:xfrm>
          <a:prstGeom prst="rect">
            <a:avLst/>
          </a:prstGeom>
        </p:spPr>
      </p:pic>
      <p:sp>
        <p:nvSpPr>
          <p:cNvPr id="230" name="TextBox 229">
            <a:extLst>
              <a:ext uri="{FF2B5EF4-FFF2-40B4-BE49-F238E27FC236}">
                <a16:creationId xmlns:a16="http://schemas.microsoft.com/office/drawing/2014/main" id="{A135F298-E667-4DB2-9E9F-EB2F50D2B5EF}"/>
              </a:ext>
            </a:extLst>
          </p:cNvPr>
          <p:cNvSpPr txBox="1"/>
          <p:nvPr/>
        </p:nvSpPr>
        <p:spPr>
          <a:xfrm>
            <a:off x="3349716" y="4462967"/>
            <a:ext cx="854057" cy="369332"/>
          </a:xfrm>
          <a:prstGeom prst="rect">
            <a:avLst/>
          </a:prstGeom>
          <a:noFill/>
        </p:spPr>
        <p:txBody>
          <a:bodyPr wrap="square" rtlCol="0">
            <a:spAutoFit/>
          </a:bodyPr>
          <a:lstStyle/>
          <a:p>
            <a:pPr algn="ctr"/>
            <a:r>
              <a:rPr lang="en-US" sz="600" dirty="0">
                <a:solidFill>
                  <a:schemeClr val="bg1">
                    <a:lumMod val="65000"/>
                  </a:schemeClr>
                </a:solidFill>
              </a:rPr>
              <a:t>Launched “BitInfoCoin” Android App</a:t>
            </a:r>
          </a:p>
        </p:txBody>
      </p:sp>
      <p:pic>
        <p:nvPicPr>
          <p:cNvPr id="180" name="Picture 2" descr="MentorrBuddy">
            <a:extLst>
              <a:ext uri="{FF2B5EF4-FFF2-40B4-BE49-F238E27FC236}">
                <a16:creationId xmlns:a16="http://schemas.microsoft.com/office/drawing/2014/main" id="{7ED1E882-141F-4356-9961-1F705DB2FF5C}"/>
              </a:ext>
            </a:extLst>
          </p:cNvPr>
          <p:cNvPicPr>
            <a:picLocks noChangeAspect="1" noChangeArrowheads="1"/>
          </p:cNvPicPr>
          <p:nvPr/>
        </p:nvPicPr>
        <p:blipFill>
          <a:blip r:embed="rId38"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876367" y="717356"/>
            <a:ext cx="497954" cy="49795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0F66FFA6-F8B2-4112-BE04-166187FB5BC6}"/>
              </a:ext>
            </a:extLst>
          </p:cNvPr>
          <p:cNvSpPr/>
          <p:nvPr/>
        </p:nvSpPr>
        <p:spPr>
          <a:xfrm>
            <a:off x="1964659" y="844628"/>
            <a:ext cx="320246" cy="25184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4" name="Picture 203">
            <a:extLst>
              <a:ext uri="{FF2B5EF4-FFF2-40B4-BE49-F238E27FC236}">
                <a16:creationId xmlns:a16="http://schemas.microsoft.com/office/drawing/2014/main" id="{1AD7C44D-4FB6-42D6-A88C-110798DFEF7F}"/>
              </a:ext>
            </a:extLst>
          </p:cNvPr>
          <p:cNvPicPr>
            <a:picLocks noChangeAspect="1"/>
          </p:cNvPicPr>
          <p:nvPr/>
        </p:nvPicPr>
        <p:blipFill>
          <a:blip r:embed="rId41">
            <a:extLst>
              <a:ext uri="{28A0092B-C50C-407E-A947-70E740481C1C}">
                <a14:useLocalDpi xmlns:a14="http://schemas.microsoft.com/office/drawing/2010/main" val="0"/>
              </a:ext>
              <a:ext uri="{837473B0-CC2E-450A-ABE3-18F120FF3D39}">
                <a1611:picAttrSrcUrl xmlns:a1611="http://schemas.microsoft.com/office/drawing/2016/11/main" r:id="rId42"/>
              </a:ext>
            </a:extLst>
          </a:blip>
          <a:stretch>
            <a:fillRect/>
          </a:stretch>
        </p:blipFill>
        <p:spPr>
          <a:xfrm>
            <a:off x="1988474" y="847437"/>
            <a:ext cx="274692" cy="274692"/>
          </a:xfrm>
          <a:prstGeom prst="rect">
            <a:avLst/>
          </a:prstGeom>
        </p:spPr>
      </p:pic>
      <p:sp>
        <p:nvSpPr>
          <p:cNvPr id="181" name="Right Bracket 180">
            <a:extLst>
              <a:ext uri="{FF2B5EF4-FFF2-40B4-BE49-F238E27FC236}">
                <a16:creationId xmlns:a16="http://schemas.microsoft.com/office/drawing/2014/main" id="{F3BAFA71-9AAF-4048-90BE-02BE8D47BC33}"/>
              </a:ext>
            </a:extLst>
          </p:cNvPr>
          <p:cNvSpPr/>
          <p:nvPr/>
        </p:nvSpPr>
        <p:spPr>
          <a:xfrm rot="16200000">
            <a:off x="6507778" y="5062762"/>
            <a:ext cx="68889" cy="156594"/>
          </a:xfrm>
          <a:prstGeom prst="rightBracket">
            <a:avLst/>
          </a:prstGeom>
          <a:ln>
            <a:solidFill>
              <a:schemeClr val="bg1">
                <a:lumMod val="85000"/>
              </a:schemeClr>
            </a:solidFill>
          </a:ln>
        </p:spPr>
        <p:style>
          <a:lnRef idx="1">
            <a:schemeClr val="accent5"/>
          </a:lnRef>
          <a:fillRef idx="0">
            <a:schemeClr val="accent5"/>
          </a:fillRef>
          <a:effectRef idx="0">
            <a:schemeClr val="accent5"/>
          </a:effectRef>
          <a:fontRef idx="minor">
            <a:schemeClr val="tx1"/>
          </a:fontRef>
        </p:style>
        <p:txBody>
          <a:bodyPr rtlCol="0" anchor="ctr"/>
          <a:lstStyle/>
          <a:p>
            <a:pPr algn="ctr"/>
            <a:endParaRPr lang="en-US"/>
          </a:p>
        </p:txBody>
      </p:sp>
      <p:cxnSp>
        <p:nvCxnSpPr>
          <p:cNvPr id="182" name="Straight Connector 181">
            <a:extLst>
              <a:ext uri="{FF2B5EF4-FFF2-40B4-BE49-F238E27FC236}">
                <a16:creationId xmlns:a16="http://schemas.microsoft.com/office/drawing/2014/main" id="{483504D4-6E31-4522-96D9-C976CA336D50}"/>
              </a:ext>
            </a:extLst>
          </p:cNvPr>
          <p:cNvCxnSpPr>
            <a:cxnSpLocks/>
          </p:cNvCxnSpPr>
          <p:nvPr/>
        </p:nvCxnSpPr>
        <p:spPr>
          <a:xfrm>
            <a:off x="6536943" y="4836109"/>
            <a:ext cx="0" cy="260347"/>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pic>
        <p:nvPicPr>
          <p:cNvPr id="183" name="Graphic 182">
            <a:extLst>
              <a:ext uri="{FF2B5EF4-FFF2-40B4-BE49-F238E27FC236}">
                <a16:creationId xmlns:a16="http://schemas.microsoft.com/office/drawing/2014/main" id="{D08EF85F-DADC-4D64-B50F-32A12304EEEF}"/>
              </a:ext>
              <a:ext uri="{C183D7F6-B498-43B3-948B-1728B52AA6E4}">
                <adec:decorative xmlns:adec="http://schemas.microsoft.com/office/drawing/2017/decorative" val="1"/>
              </a:ext>
            </a:extLst>
          </p:cNvPr>
          <p:cNvPicPr>
            <a:picLocks noChangeAspect="1"/>
          </p:cNvPicPr>
          <p:nvPr/>
        </p:nvPicPr>
        <p:blipFill>
          <a:blip r:embed="rId39" cstate="print">
            <a:extLst>
              <a:ext uri="{96DAC541-7B7A-43D3-8B79-37D633B846F1}">
                <asvg:svgBlip xmlns:asvg="http://schemas.microsoft.com/office/drawing/2016/SVG/main" r:embed="rId40"/>
              </a:ext>
            </a:extLst>
          </a:blip>
          <a:stretch>
            <a:fillRect/>
          </a:stretch>
        </p:blipFill>
        <p:spPr>
          <a:xfrm>
            <a:off x="6479769" y="4723360"/>
            <a:ext cx="118800" cy="118800"/>
          </a:xfrm>
          <a:prstGeom prst="rect">
            <a:avLst/>
          </a:prstGeom>
        </p:spPr>
      </p:pic>
      <p:sp>
        <p:nvSpPr>
          <p:cNvPr id="184" name="TextBox 183">
            <a:extLst>
              <a:ext uri="{FF2B5EF4-FFF2-40B4-BE49-F238E27FC236}">
                <a16:creationId xmlns:a16="http://schemas.microsoft.com/office/drawing/2014/main" id="{FFDF177B-9AFA-44E5-99AB-81849B9871CC}"/>
              </a:ext>
            </a:extLst>
          </p:cNvPr>
          <p:cNvSpPr txBox="1"/>
          <p:nvPr/>
        </p:nvSpPr>
        <p:spPr>
          <a:xfrm>
            <a:off x="5965932" y="4381380"/>
            <a:ext cx="930696" cy="369332"/>
          </a:xfrm>
          <a:prstGeom prst="rect">
            <a:avLst/>
          </a:prstGeom>
          <a:noFill/>
        </p:spPr>
        <p:txBody>
          <a:bodyPr wrap="square" rtlCol="0">
            <a:spAutoFit/>
          </a:bodyPr>
          <a:lstStyle/>
          <a:p>
            <a:pPr algn="ctr"/>
            <a:r>
              <a:rPr lang="en-US" sz="600" dirty="0">
                <a:solidFill>
                  <a:schemeClr val="bg1">
                    <a:lumMod val="65000"/>
                  </a:schemeClr>
                </a:solidFill>
              </a:rPr>
              <a:t>Lead Blockchain Dev &amp; Architect </a:t>
            </a:r>
          </a:p>
          <a:p>
            <a:pPr algn="ctr"/>
            <a:r>
              <a:rPr lang="en-US" sz="600" dirty="0">
                <a:solidFill>
                  <a:schemeClr val="bg1">
                    <a:lumMod val="65000"/>
                  </a:schemeClr>
                </a:solidFill>
              </a:rPr>
              <a:t>@ BOOT Finance</a:t>
            </a:r>
          </a:p>
        </p:txBody>
      </p:sp>
    </p:spTree>
    <p:extLst>
      <p:ext uri="{BB962C8B-B14F-4D97-AF65-F5344CB8AC3E}">
        <p14:creationId xmlns:p14="http://schemas.microsoft.com/office/powerpoint/2010/main" val="4262250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86" name="Text Placeholder 271">
            <a:extLst>
              <a:ext uri="{FF2B5EF4-FFF2-40B4-BE49-F238E27FC236}">
                <a16:creationId xmlns:a16="http://schemas.microsoft.com/office/drawing/2014/main" id="{28787771-BA44-4BBB-966F-4567BBA3E8DA}"/>
              </a:ext>
            </a:extLst>
          </p:cNvPr>
          <p:cNvSpPr txBox="1">
            <a:spLocks/>
          </p:cNvSpPr>
          <p:nvPr/>
        </p:nvSpPr>
        <p:spPr>
          <a:xfrm>
            <a:off x="407835" y="372458"/>
            <a:ext cx="1461605" cy="237142"/>
          </a:xfrm>
          <a:prstGeom prst="rect">
            <a:avLst/>
          </a:prstGeom>
        </p:spPr>
        <p:txBody>
          <a:bodyPr vert="horz" lIns="91440" tIns="45720" rIns="91440" bIns="45720" rtlCol="0">
            <a:noAutofit/>
          </a:bodyPr>
          <a:lstStyle>
            <a:lvl1pPr marL="0" indent="0" algn="l" defTabSz="514350" rtl="0" eaLnBrk="1" latinLnBrk="0" hangingPunct="1">
              <a:lnSpc>
                <a:spcPct val="90000"/>
              </a:lnSpc>
              <a:spcBef>
                <a:spcPts val="563"/>
              </a:spcBef>
              <a:buFont typeface="Arial" panose="020B0604020202020204" pitchFamily="34" charset="0"/>
              <a:buNone/>
              <a:defRPr sz="1600" kern="1200">
                <a:solidFill>
                  <a:schemeClr val="bg1"/>
                </a:solidFill>
                <a:latin typeface="+mj-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r>
              <a:rPr lang="en-US" dirty="0"/>
              <a:t>EXPERIENCE</a:t>
            </a:r>
          </a:p>
        </p:txBody>
      </p:sp>
      <p:sp>
        <p:nvSpPr>
          <p:cNvPr id="87" name="TextBox 86">
            <a:extLst>
              <a:ext uri="{FF2B5EF4-FFF2-40B4-BE49-F238E27FC236}">
                <a16:creationId xmlns:a16="http://schemas.microsoft.com/office/drawing/2014/main" id="{C7CF1DF8-8606-4A40-97BB-AC76DC18C1E2}"/>
              </a:ext>
            </a:extLst>
          </p:cNvPr>
          <p:cNvSpPr txBox="1"/>
          <p:nvPr/>
        </p:nvSpPr>
        <p:spPr>
          <a:xfrm>
            <a:off x="542981" y="928545"/>
            <a:ext cx="1188719" cy="338554"/>
          </a:xfrm>
          <a:prstGeom prst="rect">
            <a:avLst/>
          </a:prstGeom>
          <a:solidFill>
            <a:srgbClr val="7030A0"/>
          </a:solidFill>
        </p:spPr>
        <p:txBody>
          <a:bodyPr wrap="square" rtlCol="0">
            <a:spAutoFit/>
          </a:bodyPr>
          <a:lstStyle/>
          <a:p>
            <a:pPr algn="ctr"/>
            <a:r>
              <a:rPr lang="en-US" sz="1600" dirty="0">
                <a:solidFill>
                  <a:schemeClr val="bg1"/>
                </a:solidFill>
              </a:rPr>
              <a:t>Blockchain</a:t>
            </a:r>
          </a:p>
        </p:txBody>
      </p:sp>
      <p:sp>
        <p:nvSpPr>
          <p:cNvPr id="88" name="TextBox 87">
            <a:extLst>
              <a:ext uri="{FF2B5EF4-FFF2-40B4-BE49-F238E27FC236}">
                <a16:creationId xmlns:a16="http://schemas.microsoft.com/office/drawing/2014/main" id="{D9F6ECCC-FA81-44A3-BCAF-AF527CE8B81E}"/>
              </a:ext>
            </a:extLst>
          </p:cNvPr>
          <p:cNvSpPr txBox="1"/>
          <p:nvPr/>
        </p:nvSpPr>
        <p:spPr>
          <a:xfrm>
            <a:off x="299720" y="1450423"/>
            <a:ext cx="6258560" cy="7586821"/>
          </a:xfrm>
          <a:prstGeom prst="rect">
            <a:avLst/>
          </a:prstGeom>
          <a:noFill/>
        </p:spPr>
        <p:txBody>
          <a:bodyPr wrap="square" rtlCol="0">
            <a:spAutoFit/>
          </a:bodyPr>
          <a:lstStyle/>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Working as Lead Blockchain Developer &amp; Architect for upcoming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DeFi</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protocol Boot Finance with an already existing crypto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marketcap</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of 6M USD. I have familiarity with projects like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Uniswap</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Curve, Saddle, Swerve.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Solidity,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Vyper</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Python.</a:t>
            </a: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Working on a </a:t>
            </a:r>
            <a:r>
              <a:rPr lang="en-IN" sz="1100" dirty="0" err="1">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DeFi</a:t>
            </a: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 Chatbot – </a:t>
            </a:r>
            <a:r>
              <a:rPr lang="en-IN" sz="1100" dirty="0" err="1">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ProFi</a:t>
            </a: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 </a:t>
            </a:r>
            <a:r>
              <a:rPr lang="en-US" sz="1100" dirty="0">
                <a:solidFill>
                  <a:schemeClr val="bg1">
                    <a:lumMod val="85000"/>
                  </a:schemeClr>
                </a:solidFill>
                <a:latin typeface="Calibri" panose="020F0502020204030204" pitchFamily="34" charset="0"/>
                <a:cs typeface="Mangal" panose="02040503050203030202" pitchFamily="18" charset="0"/>
              </a:rPr>
              <a:t>which gives Analytical visual charts with modern UI/UX inside the chat room. It is aimed at enabling non-crypto users connect to the decentralized Banking services with earning interests via investment in liquidity providing without IL, lending/borrowing at a competitive rate.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Solidity,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Vyper</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Python, Bash.</a:t>
            </a:r>
            <a:endParaRPr lang="en-IN" sz="1100" dirty="0">
              <a:solidFill>
                <a:schemeClr val="bg1">
                  <a:lumMod val="85000"/>
                </a:schemeClr>
              </a:solidFill>
              <a:latin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Designed &amp; Developed an All-in-One Android App –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BitInfoCoin</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for Crypto Industry in 2017, which attained a stupendous figure of 10,000 users in a month.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XML, Java.</a:t>
            </a:r>
            <a:endParaRPr lang="en-US"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Designed the Smart Contract Architecture with Incentivized staking model for a Ride Sharing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DApp</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Start-up - ‘DRIFE’. Also wrote the Technical whitepaper with each modules, components illustrated in detail.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C/C++, Bash, Markdown.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All modules of Smart Contracts programmed &amp; tested successfully for Ride Sharing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DApp</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 TOE, deployable on EOSIO based Blockchain(s) using C/C++ language. Also, featured a “free Rides“ buy/sell AMM based marketplace with all-time liquidity using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DeFi’s</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Bancor</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Algorithm.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C/C++, Bash, Markdown.</a:t>
            </a:r>
          </a:p>
          <a:p>
            <a:pPr marL="342900" indent="-342900" algn="just">
              <a:lnSpc>
                <a:spcPct val="115000"/>
              </a:lnSpc>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Participated &amp; ranked 2</a:t>
            </a:r>
            <a:r>
              <a:rPr lang="en-IN" sz="1100" baseline="300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nd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in a Hackathon – “SNI Hack 21” for a project on “Providing a digital identity for parks to enable humans to interact with and take care of them”, where I created the smart contract.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C/C++, Bash, Markdown.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Smart Contracts along with a native cryptocurrency built for ICO conduct for a Bangalore-based Company. Estimated running cost with resources like on-chain RAM, CPU, NET for the ICO was calculated for both Testnet &amp; Mainnet.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C/C++, Bash, Markdown.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Built architecture &amp; wrote its smart contracts – ICO, Stake, Token for a project related to medical field in which a patient can join customized Rehabilitation programme monitored by doctor(s) &amp; the payment disbursal to bi-party is fully automatic using EOSIO’s speedy smart contracts based on whether the programme is successfully completed.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C/C++, Bash, Markdown.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Built Smart Contracts – Escrow, Game along with the architecture for a Betting Game – ‘GPK.Battles’ on WAX Blockchain. Both the players get to choose 3 cards (2A, 1B or 1A, 2B) &amp; the winner gains 1 card from the loser. There is a shuffle among the loser’s cards. Also, the random number generation for the game based on which the winner is declared, is fully transparent which ensures a fair game throughout the process.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C/C++, Bash, Markdown.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Created a Tipping Bot with smart contracts integrated within. Using this Bot, any person can deposit/withdraw/send/receive crypto token(s) worldwide with just Telegram user ID. Wallet with multiple token storage feature is built-in within the Bot for each user.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C/C++, Bash, Python, Markdown.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p:txBody>
      </p:sp>
      <p:pic>
        <p:nvPicPr>
          <p:cNvPr id="6" name="Picture 2" descr="Experience Expert icon PNG and SVG Vector Free Download">
            <a:extLst>
              <a:ext uri="{FF2B5EF4-FFF2-40B4-BE49-F238E27FC236}">
                <a16:creationId xmlns:a16="http://schemas.microsoft.com/office/drawing/2014/main" id="{150BDAE5-A317-4A79-AA12-78F017E5A161}"/>
              </a:ext>
            </a:extLst>
          </p:cNvPr>
          <p:cNvPicPr>
            <a:picLocks noChangeAspect="1" noChangeArrowheads="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8489" y="395904"/>
            <a:ext cx="248920" cy="243086"/>
          </a:xfrm>
          <a:prstGeom prst="rect">
            <a:avLst/>
          </a:prstGeom>
          <a:solidFill>
            <a:schemeClr val="tx2"/>
          </a:solidFill>
        </p:spPr>
      </p:pic>
    </p:spTree>
    <p:extLst>
      <p:ext uri="{BB962C8B-B14F-4D97-AF65-F5344CB8AC3E}">
        <p14:creationId xmlns:p14="http://schemas.microsoft.com/office/powerpoint/2010/main" val="3209659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7E3FE9-B788-48EB-AF51-AD8AEDBD8B38}"/>
              </a:ext>
            </a:extLst>
          </p:cNvPr>
          <p:cNvSpPr txBox="1"/>
          <p:nvPr/>
        </p:nvSpPr>
        <p:spPr>
          <a:xfrm>
            <a:off x="375920" y="182098"/>
            <a:ext cx="6126480" cy="4867038"/>
          </a:xfrm>
          <a:prstGeom prst="rect">
            <a:avLst/>
          </a:prstGeom>
          <a:noFill/>
        </p:spPr>
        <p:txBody>
          <a:bodyPr wrap="square">
            <a:spAutoFit/>
          </a:bodyPr>
          <a:lstStyle/>
          <a:p>
            <a:pPr marL="342900" indent="-342900" algn="just">
              <a:lnSpc>
                <a:spcPct val="115000"/>
              </a:lnSpc>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Developed a Blockchain-based KYC Bot with smart contracts integrated, where a user gets to upload personal data like name, address, ID document, selfie, that gets hashed and validated via Blockchain to securely maintain privacy. And then stored into the most competent database storage cloud – Redis. Here, the document, selfie gets stored/downloaded in bytes &amp; then encoded/decoded respectively.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C/C++, Bash, Python, Markdown.</a:t>
            </a:r>
          </a:p>
          <a:p>
            <a:pPr marL="342900" indent="-342900" algn="just">
              <a:lnSpc>
                <a:spcPct val="115000"/>
              </a:lnSpc>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Worked on building a giant platform called OYA – the NFT marketplace for all categories like Painting, Music, Movies, Automobiles, Properties with easy payment modes using national/fiat currency. All the files remain locked in IPFS Cloud and could only be unlocked by the owners &amp; buyers. The MVP is in form of a Chatbot with elegant UI/UX. It features NFTs as offering along with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DeFi</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as an option for funding project(s) for asset development. Also, doing R&amp;D on cross-chain functionality for asset ownership transfer using script triggered Smart contracts design methodology.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C/C++, Bash, Python, Markdown, Emoji.</a:t>
            </a: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Worked on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AgriTech</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project for end-to-end buy/sell of foods – fruits &amp; vegetables without any conventional middleman-based mechanism and also features user’s on-demand crop farming tracking system. Incentivization on home gardening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resultting</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in fulfilment of peer-to-peer food requirements in this limited space society. All these is done using Blockchain Technology and AI.</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 am one of the core developers of Telos Blockchain, where I contributed in writing a documentation on </a:t>
            </a: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hlinkClick r:id="rId2"/>
              </a:rPr>
              <a:t>“Setting up Telos Validator Nodes”</a:t>
            </a: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 </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which is used as a guide by many aspiring Block producers for EOSIO Blockchains.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Markdown.</a:t>
            </a:r>
          </a:p>
          <a:p>
            <a:pPr marL="342900" marR="0" lvl="0" indent="-342900" algn="just">
              <a:lnSpc>
                <a:spcPct val="115000"/>
              </a:lnSpc>
              <a:spcBef>
                <a:spcPts val="0"/>
              </a:spcBef>
              <a:spcAft>
                <a:spcPts val="10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 have worked on a project called –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TripZo</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on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Steem</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Blockchain. It was about bringing together the travel &amp; tourism community where they can post content (in articles, photos, videos) &amp; instead they get incentivized in STEEM tokens based on creativity (with no plagiarism) evaluated by an AI-based community Bot.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Markdown, Python.</a:t>
            </a:r>
            <a:endParaRPr lang="en-US" sz="1100" dirty="0">
              <a:solidFill>
                <a:schemeClr val="bg1">
                  <a:lumMod val="85000"/>
                </a:schemeClr>
              </a:solidFill>
            </a:endParaRPr>
          </a:p>
        </p:txBody>
      </p:sp>
      <p:sp>
        <p:nvSpPr>
          <p:cNvPr id="4" name="TextBox 3">
            <a:extLst>
              <a:ext uri="{FF2B5EF4-FFF2-40B4-BE49-F238E27FC236}">
                <a16:creationId xmlns:a16="http://schemas.microsoft.com/office/drawing/2014/main" id="{56354908-5321-4022-B98B-4084640D6F32}"/>
              </a:ext>
            </a:extLst>
          </p:cNvPr>
          <p:cNvSpPr txBox="1"/>
          <p:nvPr/>
        </p:nvSpPr>
        <p:spPr>
          <a:xfrm>
            <a:off x="375920" y="5138225"/>
            <a:ext cx="1340002" cy="338554"/>
          </a:xfrm>
          <a:prstGeom prst="rect">
            <a:avLst/>
          </a:prstGeom>
          <a:solidFill>
            <a:schemeClr val="accent6">
              <a:lumMod val="75000"/>
              <a:lumOff val="25000"/>
            </a:schemeClr>
          </a:solidFill>
        </p:spPr>
        <p:txBody>
          <a:bodyPr wrap="square" rtlCol="0">
            <a:spAutoFit/>
          </a:bodyPr>
          <a:lstStyle/>
          <a:p>
            <a:pPr algn="ctr"/>
            <a:r>
              <a:rPr lang="en-US" sz="1600" dirty="0"/>
              <a:t>Data Science</a:t>
            </a:r>
          </a:p>
        </p:txBody>
      </p:sp>
      <p:sp>
        <p:nvSpPr>
          <p:cNvPr id="6" name="TextBox 5">
            <a:extLst>
              <a:ext uri="{FF2B5EF4-FFF2-40B4-BE49-F238E27FC236}">
                <a16:creationId xmlns:a16="http://schemas.microsoft.com/office/drawing/2014/main" id="{5C56EA74-887C-4DC0-A111-D2C7A6E90508}"/>
              </a:ext>
            </a:extLst>
          </p:cNvPr>
          <p:cNvSpPr txBox="1"/>
          <p:nvPr/>
        </p:nvSpPr>
        <p:spPr>
          <a:xfrm>
            <a:off x="365760" y="5565869"/>
            <a:ext cx="6126480" cy="3584828"/>
          </a:xfrm>
          <a:prstGeom prst="rect">
            <a:avLst/>
          </a:prstGeom>
          <a:noFill/>
        </p:spPr>
        <p:txBody>
          <a:bodyPr wrap="square" rtlCol="0">
            <a:spAutoFit/>
          </a:bodyPr>
          <a:lstStyle/>
          <a:p>
            <a:pPr marL="342900" marR="0" lvl="0" indent="-342900" algn="just">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Created a software called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AutoPlot</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for generating interactive plots (with hovering feature) automatically from the big data maintained in Excel and reduced the time from 30 mins (earlier) to 3 seconds (now). Also, created a corresponding dashboard for data analytics on web browser.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Python, VBA, Bash, Batch.</a:t>
            </a:r>
          </a:p>
          <a:p>
            <a:pPr marL="342900" indent="-342900" algn="just">
              <a:spcAft>
                <a:spcPts val="600"/>
              </a:spcAft>
              <a:buFont typeface="Symbol" panose="05050102010706020507" pitchFamily="18" charset="2"/>
              <a:buChar char=""/>
            </a:pP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Automatic rent agreements (Deposit Deduction, Rent Increase) generation for different tenants data (like name, </a:t>
            </a:r>
            <a:r>
              <a:rPr lang="en-IN" sz="1100" dirty="0" err="1">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startdate</a:t>
            </a: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 address, postcode) from Excel data . </a:t>
            </a:r>
            <a:r>
              <a:rPr lang="en-IN" sz="1100" u="sng"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 Python, Bash, Batch.</a:t>
            </a:r>
          </a:p>
          <a:p>
            <a:pPr marL="342900" lvl="0" indent="-342900" algn="just">
              <a:spcAft>
                <a:spcPts val="600"/>
              </a:spcAft>
              <a:buFont typeface="Symbol" panose="05050102010706020507" pitchFamily="18" charset="2"/>
              <a:buChar char=""/>
            </a:pP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Renaming thousands of files based on 5 parameters available inside the file at a particular directory. </a:t>
            </a:r>
            <a:r>
              <a:rPr lang="en-IN" sz="1100" u="sng"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 Python.</a:t>
            </a:r>
          </a:p>
          <a:p>
            <a:pPr marL="342900" indent="-342900" algn="just">
              <a:spcAft>
                <a:spcPts val="600"/>
              </a:spcAft>
              <a:buFont typeface="Symbol" panose="05050102010706020507" pitchFamily="18" charset="2"/>
              <a:buChar char=""/>
            </a:pP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Extract a specific data from a file (format: </a:t>
            </a:r>
            <a:r>
              <a:rPr lang="en-IN" sz="1100" dirty="0" err="1">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msr</a:t>
            </a: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 and replace a specific line in another file (format: .001). Replace coordinates in a file with a desired value and repeat the same for thousands of files present in a directory. </a:t>
            </a:r>
            <a:r>
              <a:rPr lang="en-IN" sz="1100" u="sng"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 Python.</a:t>
            </a:r>
          </a:p>
          <a:p>
            <a:pPr marL="342900" lvl="0" indent="-342900" algn="just">
              <a:spcAft>
                <a:spcPts val="600"/>
              </a:spcAft>
              <a:buFont typeface="Symbol" panose="05050102010706020507" pitchFamily="18" charset="2"/>
              <a:buChar char=""/>
            </a:pP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Fetching of accounts &amp; timestamp of Twitter posts with tag </a:t>
            </a:r>
            <a:r>
              <a:rPr lang="en-IN" sz="1100" i="1"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a:t>
            </a:r>
            <a:r>
              <a:rPr lang="en-IN" sz="1100" i="1" dirty="0" err="1">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libya</a:t>
            </a: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 </a:t>
            </a:r>
            <a:r>
              <a:rPr lang="en-IN" sz="1100" u="sng"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latin typeface="Calibri" panose="020F0502020204030204" pitchFamily="34" charset="0"/>
                <a:ea typeface="Calibri" panose="020F0502020204030204" pitchFamily="34" charset="0"/>
                <a:cs typeface="Mangal" panose="02040503050203030202" pitchFamily="18" charset="0"/>
              </a:rPr>
              <a:t>: Python.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Prepared a data analysis report on updating an Excel form from datasets fetched from Outlook mail.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Python.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Image files (formats: dot,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png</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generation from fetched data in Excel file.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Python.</a:t>
            </a:r>
          </a:p>
          <a:p>
            <a:endParaRPr lang="en-US" sz="1100" dirty="0">
              <a:solidFill>
                <a:schemeClr val="bg1">
                  <a:lumMod val="85000"/>
                </a:schemeClr>
              </a:solidFill>
            </a:endParaRPr>
          </a:p>
        </p:txBody>
      </p:sp>
    </p:spTree>
    <p:extLst>
      <p:ext uri="{BB962C8B-B14F-4D97-AF65-F5344CB8AC3E}">
        <p14:creationId xmlns:p14="http://schemas.microsoft.com/office/powerpoint/2010/main" val="1956419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87" name="TextBox 86">
            <a:extLst>
              <a:ext uri="{FF2B5EF4-FFF2-40B4-BE49-F238E27FC236}">
                <a16:creationId xmlns:a16="http://schemas.microsoft.com/office/drawing/2014/main" id="{3345A600-23F1-48FB-94E7-63E15A069412}"/>
              </a:ext>
            </a:extLst>
          </p:cNvPr>
          <p:cNvSpPr txBox="1"/>
          <p:nvPr/>
        </p:nvSpPr>
        <p:spPr>
          <a:xfrm>
            <a:off x="434340" y="1234245"/>
            <a:ext cx="5989320" cy="2181495"/>
          </a:xfrm>
          <a:prstGeom prst="rect">
            <a:avLst/>
          </a:prstGeom>
          <a:noFill/>
        </p:spPr>
        <p:txBody>
          <a:bodyPr wrap="square">
            <a:spAutoFit/>
          </a:bodyPr>
          <a:lstStyle/>
          <a:p>
            <a:pPr marL="342900" indent="-342900" algn="just">
              <a:lnSpc>
                <a:spcPct val="115000"/>
              </a:lnSpc>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Built a Key Generator Bot called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KeyHub</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where a user can buy license key for a set of products. The key usage is continuously monitored along with exact location obtained through reverse-geocoding of coordinates.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Python, Bash.</a:t>
            </a:r>
          </a:p>
          <a:p>
            <a:pPr marL="342900" indent="-342900" algn="just">
              <a:lnSpc>
                <a:spcPct val="115000"/>
              </a:lnSpc>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Created a Bot called ‘LEO’ which allows a user to get dog images based on their saved breed as preference or to load random dog images. A donation programme feature was also added which then allowed dog lovers to donate money directly to the Dog Welfare centres.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Python, Bash. </a:t>
            </a:r>
          </a:p>
          <a:p>
            <a:pPr marL="342900" indent="-342900" algn="just">
              <a:lnSpc>
                <a:spcPct val="115000"/>
              </a:lnSpc>
              <a:spcAft>
                <a:spcPts val="10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Created a general purpose Quiz bot with types - MCQ, Image, Audio, GIF, Video for any topic where a teacher/School/College can conduct online exams for their students. Addition of proper evaluation of subjective types of exam is to be added into the Bot.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Python, Bash.  </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p:txBody>
      </p:sp>
      <p:pic>
        <p:nvPicPr>
          <p:cNvPr id="1026" name="Picture 2" descr="Download Leadership Icon -01 - Vector Graphics - Full Size PNG Image -  PNGkit">
            <a:extLst>
              <a:ext uri="{FF2B5EF4-FFF2-40B4-BE49-F238E27FC236}">
                <a16:creationId xmlns:a16="http://schemas.microsoft.com/office/drawing/2014/main" id="{78051027-B91A-4FA3-A448-BA08656672C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7351" y="3640031"/>
            <a:ext cx="330095" cy="273933"/>
          </a:xfrm>
          <a:prstGeom prst="rect">
            <a:avLst/>
          </a:prstGeom>
          <a:noFill/>
          <a:extLst>
            <a:ext uri="{909E8E84-426E-40DD-AFC4-6F175D3DCCD1}">
              <a14:hiddenFill xmlns:a14="http://schemas.microsoft.com/office/drawing/2010/main">
                <a:solidFill>
                  <a:srgbClr val="FFFFFF"/>
                </a:solidFill>
              </a14:hiddenFill>
            </a:ext>
          </a:extLst>
        </p:spPr>
      </p:pic>
      <p:sp>
        <p:nvSpPr>
          <p:cNvPr id="91" name="Text Placeholder 271">
            <a:extLst>
              <a:ext uri="{FF2B5EF4-FFF2-40B4-BE49-F238E27FC236}">
                <a16:creationId xmlns:a16="http://schemas.microsoft.com/office/drawing/2014/main" id="{AE20E69B-2CD0-410F-8AEB-7FA4E8C1C9F2}"/>
              </a:ext>
            </a:extLst>
          </p:cNvPr>
          <p:cNvSpPr txBox="1">
            <a:spLocks/>
          </p:cNvSpPr>
          <p:nvPr/>
        </p:nvSpPr>
        <p:spPr>
          <a:xfrm>
            <a:off x="527446" y="3640030"/>
            <a:ext cx="3390104" cy="273933"/>
          </a:xfrm>
          <a:prstGeom prst="rect">
            <a:avLst/>
          </a:prstGeom>
        </p:spPr>
        <p:txBody>
          <a:bodyPr vert="horz" lIns="91440" tIns="45720" rIns="91440" bIns="45720" rtlCol="0">
            <a:noAutofit/>
          </a:bodyPr>
          <a:lstStyle>
            <a:lvl1pPr marL="0" indent="0" algn="l" defTabSz="514350" rtl="0" eaLnBrk="1" latinLnBrk="0" hangingPunct="1">
              <a:lnSpc>
                <a:spcPct val="90000"/>
              </a:lnSpc>
              <a:spcBef>
                <a:spcPts val="563"/>
              </a:spcBef>
              <a:buFont typeface="Arial" panose="020B0604020202020204" pitchFamily="34" charset="0"/>
              <a:buNone/>
              <a:defRPr sz="1600" kern="1200">
                <a:solidFill>
                  <a:schemeClr val="bg1"/>
                </a:solidFill>
                <a:latin typeface="+mj-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r>
              <a:rPr lang="en-US" dirty="0"/>
              <a:t>LEADERSHIP AND ACHIEVEMENTS </a:t>
            </a:r>
          </a:p>
        </p:txBody>
      </p:sp>
      <p:sp>
        <p:nvSpPr>
          <p:cNvPr id="93" name="TextBox 92">
            <a:extLst>
              <a:ext uri="{FF2B5EF4-FFF2-40B4-BE49-F238E27FC236}">
                <a16:creationId xmlns:a16="http://schemas.microsoft.com/office/drawing/2014/main" id="{1ABBE481-1DE0-4DE9-ACD9-A68542739D92}"/>
              </a:ext>
            </a:extLst>
          </p:cNvPr>
          <p:cNvSpPr txBox="1"/>
          <p:nvPr/>
        </p:nvSpPr>
        <p:spPr>
          <a:xfrm>
            <a:off x="434340" y="3987783"/>
            <a:ext cx="5989320" cy="6993581"/>
          </a:xfrm>
          <a:prstGeom prst="rect">
            <a:avLst/>
          </a:prstGeom>
          <a:noFill/>
        </p:spPr>
        <p:txBody>
          <a:bodyPr wrap="square">
            <a:spAutoFit/>
          </a:bodyPr>
          <a:lstStyle/>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Bagged the 2</a:t>
            </a:r>
            <a:r>
              <a:rPr lang="en-IN" sz="1100" baseline="300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nd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rank in SNI Hack 2021 competition as a EOSIO Blockchain Developer for a project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Ceven.Parks</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which provides a digital identity for parks to enable humans to interact with and take care of them.</a:t>
            </a: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In 2018, I was the founding team member as CTO of a blockchain-based mobility platform that seeks to decentralize the ride-hailing ecosystem. I managed 10 core team members with developers, designers, content writers successfully.</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 was sponsored to represent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hlinkClick r:id="rId3">
                  <a:extLst>
                    <a:ext uri="{A12FA001-AC4F-418D-AE19-62706E023703}">
                      <ahyp:hlinkClr xmlns:ahyp="http://schemas.microsoft.com/office/drawing/2018/hyperlinkcolor" val="tx"/>
                    </a:ext>
                  </a:extLst>
                </a:hlinkClick>
              </a:rPr>
              <a:t>DRIFE</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as CTO in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hlinkClick r:id="rId4">
                  <a:extLst>
                    <a:ext uri="{A12FA001-AC4F-418D-AE19-62706E023703}">
                      <ahyp:hlinkClr xmlns:ahyp="http://schemas.microsoft.com/office/drawing/2018/hyperlinkcolor" val="tx"/>
                    </a:ext>
                  </a:extLst>
                </a:hlinkClick>
              </a:rPr>
              <a:t>World Blockchain Summit</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(WBS) held at Dubai in October, 2018, where I pitched to around 35 investors from worldwide and ranked as the best start-up in utility tokens category.</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 am managing the largest Semiconductor community over Telegram via a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hlinkClick r:id="rId5">
                  <a:extLst>
                    <a:ext uri="{A12FA001-AC4F-418D-AE19-62706E023703}">
                      <ahyp:hlinkClr xmlns:ahyp="http://schemas.microsoft.com/office/drawing/2018/hyperlinkcolor" val="tx"/>
                    </a:ext>
                  </a:extLst>
                </a:hlinkClick>
              </a:rPr>
              <a:t>channel</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In future, a blockchain-based Chatbot – ‘SEMION’ with customized user experience, is promised to be released on Telegram and a subscription fee will be charged for which feedbacks is taken via polls conducted within the community.</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 provide online education services through my Udemy account – </a:t>
            </a:r>
            <a:r>
              <a:rPr lang="en-IN" sz="1100" u="sng" dirty="0" err="1">
                <a:solidFill>
                  <a:srgbClr val="FFFFFF"/>
                </a:solidFill>
                <a:effectLst/>
                <a:latin typeface="Calibri" panose="020F0502020204030204" pitchFamily="34" charset="0"/>
                <a:ea typeface="Calibri" panose="020F0502020204030204" pitchFamily="34" charset="0"/>
                <a:cs typeface="Mangal" panose="02040503050203030202" pitchFamily="18" charset="0"/>
                <a:hlinkClick r:id="rId6">
                  <a:extLst>
                    <a:ext uri="{A12FA001-AC4F-418D-AE19-62706E023703}">
                      <ahyp:hlinkClr xmlns:ahyp="http://schemas.microsoft.com/office/drawing/2018/hyperlinkcolor" val="tx"/>
                    </a:ext>
                  </a:extLst>
                </a:hlinkClick>
              </a:rPr>
              <a:t>Block.Hub</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hlinkClick r:id="rId6">
                  <a:extLst>
                    <a:ext uri="{A12FA001-AC4F-418D-AE19-62706E023703}">
                      <ahyp:hlinkClr xmlns:ahyp="http://schemas.microsoft.com/office/drawing/2018/hyperlinkcolor" val="tx"/>
                    </a:ext>
                  </a:extLst>
                </a:hlinkClick>
              </a:rPr>
              <a:t> Academy</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which has a total of 170 students enrolled for 4 courses to date.</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 am also available as a mentor for topics related to Blockchain (EOS, NFT,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DeFi</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Ethereum) via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hlinkClick r:id="rId7">
                  <a:extLst>
                    <a:ext uri="{A12FA001-AC4F-418D-AE19-62706E023703}">
                      <ahyp:hlinkClr xmlns:ahyp="http://schemas.microsoft.com/office/drawing/2018/hyperlinkcolor" val="tx"/>
                    </a:ext>
                  </a:extLst>
                </a:hlinkClick>
              </a:rPr>
              <a:t>Fiverr</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for 4 people as of now.</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Maintain one of the highest starred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Github</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repositories in EOSIO Ecosystem.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hlinkClick r:id="rId8">
                  <a:extLst>
                    <a:ext uri="{A12FA001-AC4F-418D-AE19-62706E023703}">
                      <ahyp:hlinkClr xmlns:ahyp="http://schemas.microsoft.com/office/drawing/2018/hyperlinkcolor" val="tx"/>
                    </a:ext>
                  </a:extLst>
                </a:hlinkClick>
              </a:rPr>
              <a:t>Repo</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 have published many thoughtful articles related to Blockchain, Data Science on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hlinkClick r:id="rId9">
                  <a:extLst>
                    <a:ext uri="{A12FA001-AC4F-418D-AE19-62706E023703}">
                      <ahyp:hlinkClr xmlns:ahyp="http://schemas.microsoft.com/office/drawing/2018/hyperlinkcolor" val="tx"/>
                    </a:ext>
                  </a:extLst>
                </a:hlinkClick>
              </a:rPr>
              <a:t>Medium</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 was a regular technical content creator for a community called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hlinkClick r:id="rId10">
                  <a:extLst>
                    <a:ext uri="{A12FA001-AC4F-418D-AE19-62706E023703}">
                      <ahyp:hlinkClr xmlns:ahyp="http://schemas.microsoft.com/office/drawing/2018/hyperlinkcolor" val="tx"/>
                    </a:ext>
                  </a:extLst>
                </a:hlinkClick>
              </a:rPr>
              <a:t>Utopian</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on </a:t>
            </a:r>
            <a:r>
              <a:rPr lang="en-IN" sz="1100" u="sng"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hlinkClick r:id="rId11">
                  <a:extLst>
                    <a:ext uri="{A12FA001-AC4F-418D-AE19-62706E023703}">
                      <ahyp:hlinkClr xmlns:ahyp="http://schemas.microsoft.com/office/drawing/2018/hyperlinkcolor" val="tx"/>
                    </a:ext>
                  </a:extLst>
                </a:hlinkClick>
              </a:rPr>
              <a:t>Steemit</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An incentivized social platform on </a:t>
            </a:r>
            <a:r>
              <a:rPr lang="en-IN" sz="1100" u="sng"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hlinkClick r:id="rId12">
                  <a:extLst>
                    <a:ext uri="{A12FA001-AC4F-418D-AE19-62706E023703}">
                      <ahyp:hlinkClr xmlns:ahyp="http://schemas.microsoft.com/office/drawing/2018/hyperlinkcolor" val="tx"/>
                    </a:ext>
                  </a:extLst>
                </a:hlinkClick>
              </a:rPr>
              <a:t>Steem</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Blockchain.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indent="-342900" algn="just">
              <a:lnSpc>
                <a:spcPct val="115000"/>
              </a:lnSpc>
              <a:spcAft>
                <a:spcPts val="1000"/>
              </a:spcAft>
              <a:buFont typeface="Symbol" panose="05050102010706020507" pitchFamily="18" charset="2"/>
              <a:buChar char=""/>
            </a:pP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indent="-342900" algn="just">
              <a:lnSpc>
                <a:spcPct val="115000"/>
              </a:lnSpc>
              <a:spcAft>
                <a:spcPts val="1000"/>
              </a:spcAft>
              <a:buFont typeface="Symbol" panose="05050102010706020507" pitchFamily="18" charset="2"/>
              <a:buChar char=""/>
            </a:pP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indent="-342900" algn="just">
              <a:lnSpc>
                <a:spcPct val="115000"/>
              </a:lnSpc>
              <a:spcAft>
                <a:spcPts val="1000"/>
              </a:spcAft>
              <a:buFont typeface="Symbol" panose="05050102010706020507" pitchFamily="18" charset="2"/>
              <a:buChar char=""/>
            </a:pP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indent="-342900" algn="just">
              <a:lnSpc>
                <a:spcPct val="115000"/>
              </a:lnSpc>
              <a:spcAft>
                <a:spcPts val="1000"/>
              </a:spcAft>
              <a:buFont typeface="Symbol" panose="05050102010706020507" pitchFamily="18" charset="2"/>
              <a:buChar char=""/>
            </a:pP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indent="-342900" algn="just">
              <a:lnSpc>
                <a:spcPct val="115000"/>
              </a:lnSpc>
              <a:spcAft>
                <a:spcPts val="1000"/>
              </a:spcAft>
              <a:buFont typeface="Symbol" panose="05050102010706020507" pitchFamily="18" charset="2"/>
              <a:buChar char=""/>
            </a:pP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indent="-342900" algn="just">
              <a:lnSpc>
                <a:spcPct val="115000"/>
              </a:lnSpc>
              <a:spcAft>
                <a:spcPts val="1000"/>
              </a:spcAft>
              <a:buFont typeface="Symbol" panose="05050102010706020507" pitchFamily="18" charset="2"/>
              <a:buChar char=""/>
            </a:pP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indent="-342900" algn="just">
              <a:lnSpc>
                <a:spcPct val="115000"/>
              </a:lnSpc>
              <a:spcAft>
                <a:spcPts val="1000"/>
              </a:spcAft>
              <a:buFont typeface="Symbol" panose="05050102010706020507" pitchFamily="18" charset="2"/>
              <a:buChar char=""/>
            </a:pP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p:txBody>
      </p:sp>
      <p:sp>
        <p:nvSpPr>
          <p:cNvPr id="6" name="TextBox 5">
            <a:extLst>
              <a:ext uri="{FF2B5EF4-FFF2-40B4-BE49-F238E27FC236}">
                <a16:creationId xmlns:a16="http://schemas.microsoft.com/office/drawing/2014/main" id="{2A96A551-2CCA-4BAB-91A5-5405D7DA908B}"/>
              </a:ext>
            </a:extLst>
          </p:cNvPr>
          <p:cNvSpPr txBox="1"/>
          <p:nvPr/>
        </p:nvSpPr>
        <p:spPr>
          <a:xfrm>
            <a:off x="527446" y="755490"/>
            <a:ext cx="687897" cy="338554"/>
          </a:xfrm>
          <a:prstGeom prst="rect">
            <a:avLst/>
          </a:prstGeom>
          <a:solidFill>
            <a:srgbClr val="EBAB0B"/>
          </a:solidFill>
        </p:spPr>
        <p:txBody>
          <a:bodyPr wrap="square" rtlCol="0">
            <a:spAutoFit/>
          </a:bodyPr>
          <a:lstStyle/>
          <a:p>
            <a:pPr algn="ctr"/>
            <a:r>
              <a:rPr lang="en-US" sz="1600" dirty="0"/>
              <a:t>Bot</a:t>
            </a:r>
          </a:p>
        </p:txBody>
      </p:sp>
      <p:sp>
        <p:nvSpPr>
          <p:cNvPr id="8" name="TextBox 7">
            <a:extLst>
              <a:ext uri="{FF2B5EF4-FFF2-40B4-BE49-F238E27FC236}">
                <a16:creationId xmlns:a16="http://schemas.microsoft.com/office/drawing/2014/main" id="{F847355D-A63E-4651-92DE-BA8C756D28F5}"/>
              </a:ext>
            </a:extLst>
          </p:cNvPr>
          <p:cNvSpPr txBox="1"/>
          <p:nvPr/>
        </p:nvSpPr>
        <p:spPr>
          <a:xfrm>
            <a:off x="434340" y="118451"/>
            <a:ext cx="6126480" cy="1168781"/>
          </a:xfrm>
          <a:prstGeom prst="rect">
            <a:avLst/>
          </a:prstGeom>
          <a:noFill/>
        </p:spPr>
        <p:txBody>
          <a:bodyPr wrap="square" rtlCol="0">
            <a:spAutoFit/>
          </a:bodyPr>
          <a:lstStyle/>
          <a:p>
            <a:pPr marL="342900" marR="0" lvl="0" indent="-342900" algn="just">
              <a:lnSpc>
                <a:spcPct val="115000"/>
              </a:lnSpc>
              <a:spcBef>
                <a:spcPts val="0"/>
              </a:spcBef>
              <a:spcAft>
                <a:spcPts val="600"/>
              </a:spcAft>
              <a:buFont typeface="Symbol" panose="05050102010706020507" pitchFamily="18" charset="2"/>
              <a:buChar char=""/>
            </a:pPr>
            <a:r>
              <a:rPr lang="en-IN" sz="1100" dirty="0">
                <a:solidFill>
                  <a:schemeClr val="bg1">
                    <a:lumMod val="85000"/>
                  </a:schemeClr>
                </a:solidFill>
                <a:latin typeface="Calibri" panose="020F0502020204030204" pitchFamily="34" charset="0"/>
                <a:cs typeface="Mangal" panose="02040503050203030202" pitchFamily="18" charset="0"/>
              </a:rPr>
              <a:t>Created a custom 3D Plot for data analytics related to Semiconductor devices with yield, which is visualizable with interactive modern-UI level. Language used: Python, VBA.</a:t>
            </a:r>
            <a:endParaRPr lang="en-US" sz="1100" dirty="0">
              <a:solidFill>
                <a:schemeClr val="bg1">
                  <a:lumMod val="85000"/>
                </a:schemeClr>
              </a:solidFill>
              <a:latin typeface="Calibri" panose="020F0502020204030204" pitchFamily="34" charset="0"/>
              <a:cs typeface="Mangal" panose="02040503050203030202" pitchFamily="18" charset="0"/>
            </a:endParaRPr>
          </a:p>
          <a:p>
            <a:endParaRPr lang="en-US" sz="1100" dirty="0"/>
          </a:p>
          <a:p>
            <a:pPr marL="342900" marR="0" lvl="0" indent="-342900" algn="just">
              <a:lnSpc>
                <a:spcPct val="115000"/>
              </a:lnSpc>
              <a:spcBef>
                <a:spcPts val="0"/>
              </a:spcBef>
              <a:spcAft>
                <a:spcPts val="600"/>
              </a:spcAft>
              <a:buFont typeface="Symbol" panose="05050102010706020507" pitchFamily="18" charset="2"/>
              <a:buChar char=""/>
            </a:pPr>
            <a:endPar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endParaRPr lang="en-US" sz="1100" dirty="0">
              <a:solidFill>
                <a:schemeClr val="bg1">
                  <a:lumMod val="85000"/>
                </a:schemeClr>
              </a:solidFill>
            </a:endParaRPr>
          </a:p>
        </p:txBody>
      </p:sp>
    </p:spTree>
    <p:extLst>
      <p:ext uri="{BB962C8B-B14F-4D97-AF65-F5344CB8AC3E}">
        <p14:creationId xmlns:p14="http://schemas.microsoft.com/office/powerpoint/2010/main" val="3728625744"/>
      </p:ext>
    </p:extLst>
  </p:cSld>
  <p:clrMapOvr>
    <a:masterClrMapping/>
  </p:clrMapOvr>
</p:sld>
</file>

<file path=ppt/theme/theme1.xml><?xml version="1.0" encoding="utf-8"?>
<a:theme xmlns:a="http://schemas.openxmlformats.org/drawingml/2006/main" name="MyResume">
  <a:themeElements>
    <a:clrScheme name="Resume colors">
      <a:dk1>
        <a:sysClr val="windowText" lastClr="000000"/>
      </a:dk1>
      <a:lt1>
        <a:sysClr val="window" lastClr="FFFFFF"/>
      </a:lt1>
      <a:dk2>
        <a:srgbClr val="0098F1"/>
      </a:dk2>
      <a:lt2>
        <a:srgbClr val="00498F"/>
      </a:lt2>
      <a:accent1>
        <a:srgbClr val="003C87"/>
      </a:accent1>
      <a:accent2>
        <a:srgbClr val="002E83"/>
      </a:accent2>
      <a:accent3>
        <a:srgbClr val="002473"/>
      </a:accent3>
      <a:accent4>
        <a:srgbClr val="001D64"/>
      </a:accent4>
      <a:accent5>
        <a:srgbClr val="DADADA"/>
      </a:accent5>
      <a:accent6>
        <a:srgbClr val="00593E"/>
      </a:accent6>
      <a:hlink>
        <a:srgbClr val="FFFFFF"/>
      </a:hlink>
      <a:folHlink>
        <a:srgbClr val="FFFFFF"/>
      </a:folHlink>
    </a:clrScheme>
    <a:fontScheme name="Custom 42">
      <a:majorFont>
        <a:latin typeface="Century Gothic"/>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NFO Resume 02_MO - v3" id="{9229F7CD-3406-4BD9-B8B8-839158D1C30B}" vid="{CA214F82-F6BD-4CC4-B385-F1D2024745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ef88797d-310b-4d46-ad9c-0c23fa0c8d4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F02E0EF7D44C04B9FA644DBFF45FF6A" ma:contentTypeVersion="13" ma:contentTypeDescription="Create a new document." ma:contentTypeScope="" ma:versionID="206b9469efed5238e3299da57cdc015e">
  <xsd:schema xmlns:xsd="http://www.w3.org/2001/XMLSchema" xmlns:xs="http://www.w3.org/2001/XMLSchema" xmlns:p="http://schemas.microsoft.com/office/2006/metadata/properties" xmlns:ns2="876de33e-aaa5-4507-9b92-b84e676ded0d" xmlns:ns3="ef88797d-310b-4d46-ad9c-0c23fa0c8d45" targetNamespace="http://schemas.microsoft.com/office/2006/metadata/properties" ma:root="true" ma:fieldsID="281ed500249cd3fe925a7af84a8b56c4" ns2:_="" ns3:_="">
    <xsd:import namespace="876de33e-aaa5-4507-9b92-b84e676ded0d"/>
    <xsd:import namespace="ef88797d-310b-4d46-ad9c-0c23fa0c8d4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EventHashCode" minOccurs="0"/>
                <xsd:element ref="ns3:MediaServiceGenerationTime" minOccurs="0"/>
                <xsd:element ref="ns3:MediaServiceAutoKeyPoints" minOccurs="0"/>
                <xsd:element ref="ns3:MediaServiceKeyPoints" minOccurs="0"/>
                <xsd:element ref="ns3:MediaServiceAutoTag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6de33e-aaa5-4507-9b92-b84e676ded0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hidden="true" ma:internalName="LastSharedByUser" ma:readOnly="true">
      <xsd:simpleType>
        <xsd:restriction base="dms:Note"/>
      </xsd:simpleType>
    </xsd:element>
    <xsd:element name="LastSharedByTime" ma:index="11" nillable="true" ma:displayName="Last Shared By Time" ma:description=""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ef88797d-310b-4d46-ad9c-0c23fa0c8d4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false">
      <xsd:simpleType>
        <xsd:restriction base="dms:Note">
          <xsd:maxLength value="255"/>
        </xsd:restriction>
      </xsd:simpleType>
    </xsd:element>
    <xsd:element name="MediaServiceAutoTags" ma:index="19" nillable="true" ma:displayName="Tags" ma:internalName="MediaServiceAutoTags"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0056241-EAE4-4EAF-8B0E-8651A3DCDE25}">
  <ds:schemaRefs>
    <ds:schemaRef ds:uri="http://schemas.microsoft.com/sharepoint/v3/contenttype/forms"/>
  </ds:schemaRefs>
</ds:datastoreItem>
</file>

<file path=customXml/itemProps2.xml><?xml version="1.0" encoding="utf-8"?>
<ds:datastoreItem xmlns:ds="http://schemas.openxmlformats.org/officeDocument/2006/customXml" ds:itemID="{578389EB-672F-420D-AB19-CDFA657C66F4}">
  <ds:schemaRefs>
    <ds:schemaRef ds:uri="http://schemas.microsoft.com/office/2006/metadata/properties"/>
    <ds:schemaRef ds:uri="http://schemas.microsoft.com/office/infopath/2007/PartnerControls"/>
    <ds:schemaRef ds:uri="ef88797d-310b-4d46-ad9c-0c23fa0c8d45"/>
  </ds:schemaRefs>
</ds:datastoreItem>
</file>

<file path=customXml/itemProps3.xml><?xml version="1.0" encoding="utf-8"?>
<ds:datastoreItem xmlns:ds="http://schemas.openxmlformats.org/officeDocument/2006/customXml" ds:itemID="{E6CD0737-DDCD-4506-85C0-A3C2836F70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6de33e-aaa5-4507-9b92-b84e676ded0d"/>
    <ds:schemaRef ds:uri="ef88797d-310b-4d46-ad9c-0c23fa0c8d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Timeline infographic resume</Template>
  <TotalTime>406</TotalTime>
  <Words>1905</Words>
  <Application>Microsoft Office PowerPoint</Application>
  <PresentationFormat>Letter Paper (8.5x11 in)</PresentationFormat>
  <Paragraphs>113</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Book Antiqua</vt:lpstr>
      <vt:lpstr>Calibri</vt:lpstr>
      <vt:lpstr>Century Gothic</vt:lpstr>
      <vt:lpstr>Symbol</vt:lpstr>
      <vt:lpstr>MyResume</vt:lpstr>
      <vt:lpstr>ABHIJIT ROY</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Abhijit Roy</dc:title>
  <dc:creator>abhijit roy</dc:creator>
  <cp:lastModifiedBy>abhijit roy</cp:lastModifiedBy>
  <cp:revision>236</cp:revision>
  <dcterms:created xsi:type="dcterms:W3CDTF">2021-06-18T07:37:37Z</dcterms:created>
  <dcterms:modified xsi:type="dcterms:W3CDTF">2021-08-15T19:48:56Z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0x0101005F02E0EF7D44C04B9FA644DBFF45FF6A</vt:lpwstr>
  </property>
</Properties>
</file>