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81" d="100"/>
          <a:sy n="181" d="100"/>
        </p:scale>
        <p:origin x="256" y="-6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t.me/semiconductor_learning" TargetMode="External"/><Relationship Id="rId18" Type="http://schemas.openxmlformats.org/officeDocument/2006/relationships/hyperlink" Target="http://abhi3700.medium.com/" TargetMode="External"/><Relationship Id="rId26" Type="http://schemas.openxmlformats.org/officeDocument/2006/relationships/image" Target="../media/image6.png"/><Relationship Id="rId3" Type="http://schemas.openxmlformats.org/officeDocument/2006/relationships/hyperlink" Target="https://github.com/Uniswap/v2-core/pull/163" TargetMode="External"/><Relationship Id="rId21" Type="http://schemas.openxmlformats.org/officeDocument/2006/relationships/hyperlink" Target="https://www.linkedin.com/in/abhi3700/" TargetMode="External"/><Relationship Id="rId7" Type="http://schemas.openxmlformats.org/officeDocument/2006/relationships/hyperlink" Target="https://github.com/paritytech/ink/pull/1583" TargetMode="External"/><Relationship Id="rId12" Type="http://schemas.openxmlformats.org/officeDocument/2006/relationships/hyperlink" Target="https://tresconglobal.com/conferences/blockchain/" TargetMode="External"/><Relationship Id="rId17" Type="http://schemas.openxmlformats.org/officeDocument/2006/relationships/hyperlink" Target="https://github.com/abhi3700" TargetMode="External"/><Relationship Id="rId25" Type="http://schemas.openxmlformats.org/officeDocument/2006/relationships/image" Target="../media/image5.svg"/><Relationship Id="rId33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hyperlink" Target="https://twitter.com/abhi3700" TargetMode="External"/><Relationship Id="rId29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hyperlink" Target="ttps://github.com/paritytech/substrate/pull/14348" TargetMode="External"/><Relationship Id="rId11" Type="http://schemas.openxmlformats.org/officeDocument/2006/relationships/hyperlink" Target="https://www.drife.io/" TargetMode="Externa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5" Type="http://schemas.openxmlformats.org/officeDocument/2006/relationships/hyperlink" Target="https://docs.telos.net/validator-nodes/setting-up-telos-validator-nodes#what-is-the-role-of-a-telos-validator" TargetMode="External"/><Relationship Id="rId15" Type="http://schemas.openxmlformats.org/officeDocument/2006/relationships/image" Target="../media/image1.png"/><Relationship Id="rId23" Type="http://schemas.openxmlformats.org/officeDocument/2006/relationships/image" Target="../media/image3.svg"/><Relationship Id="rId28" Type="http://schemas.openxmlformats.org/officeDocument/2006/relationships/image" Target="../media/image8.png"/><Relationship Id="rId10" Type="http://schemas.openxmlformats.org/officeDocument/2006/relationships/hyperlink" Target="https://github.com/abhi3700/eosio_cevenparks_contracts/tree/main/cevenparksio" TargetMode="External"/><Relationship Id="rId19" Type="http://schemas.openxmlformats.org/officeDocument/2006/relationships/hyperlink" Target="https://t.me/abhi3700" TargetMode="External"/><Relationship Id="rId31" Type="http://schemas.openxmlformats.org/officeDocument/2006/relationships/image" Target="../media/image11.svg"/><Relationship Id="rId4" Type="http://schemas.openxmlformats.org/officeDocument/2006/relationships/hyperlink" Target="https://github.com/OpenZeppelin/openzeppelin-contracts/pull/3515" TargetMode="External"/><Relationship Id="rId9" Type="http://schemas.openxmlformats.org/officeDocument/2006/relationships/hyperlink" Target="https://github.com/MystenLabs/sui/pull/13053" TargetMode="External"/><Relationship Id="rId14" Type="http://schemas.openxmlformats.org/officeDocument/2006/relationships/hyperlink" Target="https://www.udemy.com/user/blockhub/" TargetMode="External"/><Relationship Id="rId22" Type="http://schemas.openxmlformats.org/officeDocument/2006/relationships/image" Target="../media/image2.png"/><Relationship Id="rId27" Type="http://schemas.openxmlformats.org/officeDocument/2006/relationships/image" Target="../media/image7.svg"/><Relationship Id="rId30" Type="http://schemas.openxmlformats.org/officeDocument/2006/relationships/image" Target="../media/image10.png"/><Relationship Id="rId8" Type="http://schemas.openxmlformats.org/officeDocument/2006/relationships/hyperlink" Target="https://github.com/rust-lang/rustlings/pull/147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79332"/>
            <a:ext cx="6666468" cy="202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60130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392993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827680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51436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10935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Contributing to Rust based Blockchains – Substrate, Solana, Aptos/Sui, Near,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in form of pallets, contracts.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058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440334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C++, Python, JavaScript, TypeScript,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1572</Words>
  <Application>Microsoft Macintosh PowerPoint</Application>
  <PresentationFormat>A4 Paper (210x297 mm)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496</cp:revision>
  <dcterms:created xsi:type="dcterms:W3CDTF">2022-10-06T16:05:05Z</dcterms:created>
  <dcterms:modified xsi:type="dcterms:W3CDTF">2023-07-19T04:57:20Z</dcterms:modified>
</cp:coreProperties>
</file>