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0" autoAdjust="0"/>
    <p:restoredTop sz="94660"/>
  </p:normalViewPr>
  <p:slideViewPr>
    <p:cSldViewPr snapToGrid="0">
      <p:cViewPr>
        <p:scale>
          <a:sx n="100" d="100"/>
          <a:sy n="100" d="100"/>
        </p:scale>
        <p:origin x="1958" y="-6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01-Oct-21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01-Oct-21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 years of experience as CTO, Lead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also in utility category. I hold multi-chain experience with leading Blockchain protocols like EOSIO, EVM.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8C8F79A-C0CF-4443-8679-0DFD26C9BFD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TYPESCRIPT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998561" y="3267777"/>
            <a:ext cx="251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Python, Solidity, Vyper, Java, Bash, Batch, Markdown, HTML,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19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2018-2019: Founding CTO for a start-up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for 3 months in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519547" y="6898699"/>
            <a:ext cx="560294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450423"/>
            <a:ext cx="6258560" cy="645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space.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Thi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 also featured a ‘free Rides’ trade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created an NFT protocol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560129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987773"/>
            <a:ext cx="6126480" cy="371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612E-8139-4704-A7E5-B3087F75D883}"/>
              </a:ext>
            </a:extLst>
          </p:cNvPr>
          <p:cNvSpPr txBox="1"/>
          <p:nvPr/>
        </p:nvSpPr>
        <p:spPr>
          <a:xfrm>
            <a:off x="434340" y="5794526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AC20-FC21-497B-A1B7-68483800DDEB}"/>
              </a:ext>
            </a:extLst>
          </p:cNvPr>
          <p:cNvSpPr txBox="1"/>
          <p:nvPr/>
        </p:nvSpPr>
        <p:spPr>
          <a:xfrm>
            <a:off x="527446" y="5315771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252061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252060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599813"/>
            <a:ext cx="5989320" cy="699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575</TotalTime>
  <Words>1230</Words>
  <Application>Microsoft Office PowerPoint</Application>
  <PresentationFormat>Letter Paper (8.5x11 in)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390</cp:revision>
  <dcterms:created xsi:type="dcterms:W3CDTF">2021-06-18T07:37:37Z</dcterms:created>
  <dcterms:modified xsi:type="dcterms:W3CDTF">2021-10-01T19:41:36Z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