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80" d="100"/>
          <a:sy n="180" d="100"/>
        </p:scale>
        <p:origin x="280" y="-2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ritytech/ink/pull/1583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s://twitter.com/abhi3700" TargetMode="External"/><Relationship Id="rId26" Type="http://schemas.openxmlformats.org/officeDocument/2006/relationships/image" Target="../media/image8.png"/><Relationship Id="rId3" Type="http://schemas.openxmlformats.org/officeDocument/2006/relationships/hyperlink" Target="https://github.com/facebook/winterfell/pull/210" TargetMode="External"/><Relationship Id="rId21" Type="http://schemas.openxmlformats.org/officeDocument/2006/relationships/image" Target="../media/image3.svg"/><Relationship Id="rId7" Type="http://schemas.openxmlformats.org/officeDocument/2006/relationships/hyperlink" Target="ttps://github.com/paritytech/substrate/pull/14348" TargetMode="External"/><Relationship Id="rId12" Type="http://schemas.openxmlformats.org/officeDocument/2006/relationships/hyperlink" Target="https://www.drife.io/" TargetMode="External"/><Relationship Id="rId17" Type="http://schemas.openxmlformats.org/officeDocument/2006/relationships/hyperlink" Target="https://t.me/abhi3700" TargetMode="External"/><Relationship Id="rId25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abhi3700.medium.com/" TargetMode="External"/><Relationship Id="rId20" Type="http://schemas.openxmlformats.org/officeDocument/2006/relationships/image" Target="../media/image2.png"/><Relationship Id="rId29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telos.net/validator-nodes/setting-up-telos-validator-nodes#what-is-the-role-of-a-telos-validator" TargetMode="External"/><Relationship Id="rId11" Type="http://schemas.openxmlformats.org/officeDocument/2006/relationships/hyperlink" Target="https://github.com/abhi3700/eosio_cevenparks_contracts/tree/main/cevenparksio" TargetMode="External"/><Relationship Id="rId24" Type="http://schemas.openxmlformats.org/officeDocument/2006/relationships/image" Target="../media/image6.png"/><Relationship Id="rId5" Type="http://schemas.openxmlformats.org/officeDocument/2006/relationships/hyperlink" Target="https://github.com/OpenZeppelin/openzeppelin-contracts/pull/3515" TargetMode="External"/><Relationship Id="rId15" Type="http://schemas.openxmlformats.org/officeDocument/2006/relationships/hyperlink" Target="https://github.com/abhi3700" TargetMode="External"/><Relationship Id="rId23" Type="http://schemas.openxmlformats.org/officeDocument/2006/relationships/image" Target="../media/image5.svg"/><Relationship Id="rId28" Type="http://schemas.openxmlformats.org/officeDocument/2006/relationships/image" Target="../media/image10.png"/><Relationship Id="rId10" Type="http://schemas.openxmlformats.org/officeDocument/2006/relationships/hyperlink" Target="https://github.com/MystenLabs/sui/pull/13053" TargetMode="External"/><Relationship Id="rId19" Type="http://schemas.openxmlformats.org/officeDocument/2006/relationships/hyperlink" Target="https://www.linkedin.com/in/abhi3700/" TargetMode="External"/><Relationship Id="rId31" Type="http://schemas.openxmlformats.org/officeDocument/2006/relationships/image" Target="../media/image13.svg"/><Relationship Id="rId4" Type="http://schemas.openxmlformats.org/officeDocument/2006/relationships/hyperlink" Target="https://github.com/Uniswap/v2-core/pull/163" TargetMode="External"/><Relationship Id="rId9" Type="http://schemas.openxmlformats.org/officeDocument/2006/relationships/hyperlink" Target="https://github.com/rust-lang/rustlings/pull/1472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9.svg"/><Relationship Id="rId3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565060"/>
            <a:ext cx="6666468" cy="1366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Subspace,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LayerZero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STARK Winterfell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Telos Blockchain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STFX (Perpetual),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Substrate Runtime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 ink lang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Rustlings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(DeFi) using a multi-collateral CDP approach, incentivized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EOSIO Blockchain Developer (also 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at WBS in 2018, where it ranked as best start-up in utility tokens category. Later, it received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 in 2022.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37174" y="864091"/>
            <a:ext cx="6823" cy="14822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70368" y="1045932"/>
            <a:ext cx="4870359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an Agnostic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Engineer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8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Engineer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multiple Web3 startups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projects mostly in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Backend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DeFi, NFT, Gaming, Protocol, etc. I hold development experience in multipl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protocols like EVM, EOSIO, Substrate, Solana; contributed in many open-source projects as well.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multiple projects. Despite facing challenges like funding issues or µ-management style in the past,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334465"/>
            <a:ext cx="68846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911596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61043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56867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37174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26723" y="3887153"/>
            <a:ext cx="1502200" cy="292388"/>
            <a:chOff x="4141297" y="2671400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141297" y="2718996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671400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8230086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@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6561863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@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148069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 2023 – Jul 2024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Solidity Engineer @ Subspace Labs (now Autonomys) | 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testing of Subspace's EVM domain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Async Rust &amp; different Solidity contracts having low to high gas-consuming functions for sending transactions on-chain with custom load value; created Solidity repository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monorepo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community.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native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cross-chain bridge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on custom LZ contracts between Subspace's EVM and other EVM chains using Solidity &amp; TypeScript; also, extensive Foundry unit &amp; integration testing done; found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vulnerability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raised a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bug bounty report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 work on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ZK-based Identity solution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native product using TypeScript &amp;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ETA Prediction of probabilistic farming reward for a Subspace farmer; released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GTK4 FE component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Space Acres in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Plagiarism detection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text embeddings via LSH random projection with Python &amp; Rust.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SDK development featuring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PKI-based identity for Autonomys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a community telegram bot using Rust.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346314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43997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963319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68143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26953" y="1923257"/>
            <a:ext cx="19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TypeScript, Python, C++, Java, XML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85726" y="1955148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5E30A7-65DA-A547-03D7-66481467D28F}"/>
              </a:ext>
            </a:extLst>
          </p:cNvPr>
          <p:cNvSpPr txBox="1"/>
          <p:nvPr/>
        </p:nvSpPr>
        <p:spPr>
          <a:xfrm>
            <a:off x="88190" y="5816481"/>
            <a:ext cx="6657120" cy="72552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 – Sep 2023 | Self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Bank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pallet for substrate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chain featuring traditional staking features like fixed, recurring deposits.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Coursera Instructor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released a GP on “Target proximity game &amp; food delivery proximity app using Rust”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Revealable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Stakeable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Dynamic On-chain NFT for EVM chain; developed concurrent RESTful APIs using Rust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Actix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framework.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4779164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6320133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5287825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@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suite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zero-fee rides feasibility.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3583664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2522280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@ Boot Finance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1620664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@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AF098-062D-4904-6090-6479353738B2}"/>
              </a:ext>
            </a:extLst>
          </p:cNvPr>
          <p:cNvSpPr txBox="1"/>
          <p:nvPr/>
        </p:nvSpPr>
        <p:spPr>
          <a:xfrm>
            <a:off x="99921" y="7894049"/>
            <a:ext cx="6657120" cy="73834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 2014 – Sep 2016 | Scientist @ ISRO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in field of "Dry Etching" in 8-inch foundry for fabrication of CMOS, ASIC devices.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a command-line interface (CLI) application in Python for automated analysis of large-scale data (QC, production) collected from foundry machines.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B16A10-E89C-D995-77E7-6401F71FE9C1}"/>
              </a:ext>
            </a:extLst>
          </p:cNvPr>
          <p:cNvSpPr txBox="1"/>
          <p:nvPr/>
        </p:nvSpPr>
        <p:spPr>
          <a:xfrm>
            <a:off x="99921" y="96039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@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2768</TotalTime>
  <Words>1667</Words>
  <Application>Microsoft Macintosh PowerPoint</Application>
  <PresentationFormat>A4 Paper (210x297 mm)</PresentationFormat>
  <Paragraphs>91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602</cp:revision>
  <dcterms:created xsi:type="dcterms:W3CDTF">2022-10-06T16:05:05Z</dcterms:created>
  <dcterms:modified xsi:type="dcterms:W3CDTF">2024-07-09T20:10:34Z</dcterms:modified>
</cp:coreProperties>
</file>