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0" autoAdjust="0"/>
    <p:restoredTop sz="94660"/>
  </p:normalViewPr>
  <p:slideViewPr>
    <p:cSldViewPr snapToGrid="0">
      <p:cViewPr>
        <p:scale>
          <a:sx n="100" d="100"/>
          <a:sy n="100" d="100"/>
        </p:scale>
        <p:origin x="1958" y="-1973"/>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20-Jun-21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MIRA KARLSOON</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20-Jun-21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3.jpeg"/><Relationship Id="rId39" Type="http://schemas.openxmlformats.org/officeDocument/2006/relationships/image" Target="../media/image33.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8.png"/><Relationship Id="rId42" Type="http://schemas.openxmlformats.org/officeDocument/2006/relationships/hyperlink" Target="https://www.freepngimg.com/png/59621-cryptocurrency-coinbase-litecoin-blockchain-bitcoin-free-download-png-hd" TargetMode="Externa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hyperlink" Target="https://www.linkedin.com/in/abhi3700/" TargetMode="External"/><Relationship Id="rId33" Type="http://schemas.openxmlformats.org/officeDocument/2006/relationships/hyperlink" Target="http://ten.wikipedia.org/wiki/File:India_outline.png"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hyperlink" Target="https://www.goodfreephotos.com/vector-images/music-notes-vector-files.png.php" TargetMode="Externa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hyperlink" Target="https://github.com/abhi3700" TargetMode="External"/><Relationship Id="rId32" Type="http://schemas.openxmlformats.org/officeDocument/2006/relationships/image" Target="../media/image27.png"/><Relationship Id="rId37" Type="http://schemas.openxmlformats.org/officeDocument/2006/relationships/image" Target="../media/image31.svg"/><Relationship Id="rId40" Type="http://schemas.openxmlformats.org/officeDocument/2006/relationships/image" Target="../media/image34.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farmhack.net/forum-topic-types/idea?page=1"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4.png"/><Relationship Id="rId30" Type="http://schemas.openxmlformats.org/officeDocument/2006/relationships/image" Target="../media/image26.png"/><Relationship Id="rId35"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2000433" y="5624448"/>
            <a:ext cx="4520465"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514797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3285744" y="5172751"/>
            <a:ext cx="3225388" cy="280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r="2" b="70521"/>
          <a:stretch/>
        </p:blipFill>
        <p:spPr>
          <a:xfrm>
            <a:off x="5088577" y="1965183"/>
            <a:ext cx="118797" cy="404692"/>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9006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79105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2000434" y="5438768"/>
            <a:ext cx="452046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Connector 490">
            <a:extLst>
              <a:ext uri="{FF2B5EF4-FFF2-40B4-BE49-F238E27FC236}">
                <a16:creationId xmlns:a16="http://schemas.microsoft.com/office/drawing/2014/main" id="{C7A41420-A625-489C-8137-02028547EE1F}"/>
              </a:ext>
            </a:extLst>
          </p:cNvPr>
          <p:cNvCxnSpPr>
            <a:cxnSpLocks/>
          </p:cNvCxnSpPr>
          <p:nvPr/>
        </p:nvCxnSpPr>
        <p:spPr>
          <a:xfrm>
            <a:off x="470814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4650969" y="4723360"/>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2" cstate="print">
            <a:extLst>
              <a:ext uri="{96DAC541-7B7A-43D3-8B79-37D633B846F1}">
                <asvg:svgBlip xmlns:asvg="http://schemas.microsoft.com/office/drawing/2016/SVG/main" r:embed="rId13"/>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4" cstate="print">
            <a:extLst>
              <a:ext uri="{96DAC541-7B7A-43D3-8B79-37D633B846F1}">
                <asvg:svgBlip xmlns:asvg="http://schemas.microsoft.com/office/drawing/2016/SVG/main" r:embed="rId15"/>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cstate="print">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cstate="print">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cstate="print">
            <a:extLst>
              <a:ext uri="{96DAC541-7B7A-43D3-8B79-37D633B846F1}">
                <asvg:svgBlip xmlns:asvg="http://schemas.microsoft.com/office/drawing/2016/SVG/main" r:embed="rId23"/>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a:xfrm>
            <a:off x="2084235" y="1632298"/>
            <a:ext cx="1337835" cy="242888"/>
          </a:xfrm>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a:xfrm>
            <a:off x="1870475" y="1880505"/>
            <a:ext cx="2829334" cy="1138091"/>
          </a:xfrm>
        </p:spPr>
        <p:txBody>
          <a:bodyPr numCol="1"/>
          <a:lstStyle/>
          <a:p>
            <a:r>
              <a:rPr lang="en-US" dirty="0"/>
              <a:t>I am a talented, ambitious and hardworking individual. I am a tech entrepreneur who always thinks how to solve real life problems using high-end technology. I am committed to make the society free from problems by making every possible business with inherent features – Transparency, Incentivization &amp; Decision-making rights.</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a:xfrm>
            <a:off x="5041185" y="1632298"/>
            <a:ext cx="1472155" cy="242888"/>
          </a:xfrm>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a:xfrm>
            <a:off x="4740306" y="1954645"/>
            <a:ext cx="405825" cy="187200"/>
          </a:xfrm>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a:xfrm>
            <a:off x="5175650" y="1942941"/>
            <a:ext cx="1574409" cy="186026"/>
          </a:xfrm>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a:xfrm>
            <a:off x="5175650" y="2138771"/>
            <a:ext cx="1574409" cy="132440"/>
          </a:xfrm>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a:xfrm>
            <a:off x="1962187" y="5438767"/>
            <a:ext cx="402035" cy="209381"/>
          </a:xfrm>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508138" y="543876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3116778" y="543876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679121" y="543876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218313" y="543876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815382" y="543876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331426" y="543876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928493" y="543876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a:xfrm>
            <a:off x="3285744" y="5202755"/>
            <a:ext cx="3210980" cy="213403"/>
          </a:xfrm>
        </p:spPr>
        <p:txBody>
          <a:bodyPr/>
          <a:lstStyle/>
          <a:p>
            <a:r>
              <a:rPr lang="en-US" dirty="0"/>
              <a:t>Blockchain Developer</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a:xfrm>
            <a:off x="3105043" y="5901930"/>
            <a:ext cx="2411738" cy="132055"/>
          </a:xfrm>
        </p:spPr>
        <p:txBody>
          <a:bodyPr/>
          <a:lstStyle/>
          <a:p>
            <a:r>
              <a:rPr lang="en-US" dirty="0"/>
              <a:t>Scientist/Engineer ‘SD’, Data Scientist</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a:xfrm>
            <a:off x="3192542" y="5709641"/>
            <a:ext cx="2219364" cy="190800"/>
          </a:xfrm>
        </p:spPr>
        <p:txBody>
          <a:bodyPr/>
          <a:lstStyle/>
          <a:p>
            <a:r>
              <a:rPr lang="en-US" dirty="0"/>
              <a:t>Semiconductor Laboratory, ISRO</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a:xfrm>
            <a:off x="3610049" y="8471476"/>
            <a:ext cx="709391" cy="263473"/>
          </a:xfrm>
        </p:spPr>
        <p:txBody>
          <a:bodyPr/>
          <a:lstStyle/>
          <a:p>
            <a:r>
              <a:rPr lang="en-US" dirty="0"/>
              <a:t>Data Science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4">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5">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6" cstate="print">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7" cstate="print">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28"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29"/>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0"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2" cstate="print">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4" cstate="print">
            <a:extLst>
              <a:ext uri="{96DAC541-7B7A-43D3-8B79-37D633B846F1}">
                <asvg:svgBlip xmlns:asvg="http://schemas.microsoft.com/office/drawing/2016/SVG/main" r:embed="rId35"/>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6" cstate="print">
            <a:extLst>
              <a:ext uri="{96DAC541-7B7A-43D3-8B79-37D633B846F1}">
                <asvg:svgBlip xmlns:asvg="http://schemas.microsoft.com/office/drawing/2016/SVG/main" r:embed="rId37"/>
              </a:ext>
            </a:extLst>
          </a:blip>
          <a:stretch>
            <a:fillRect/>
          </a:stretch>
        </p:blipFill>
        <p:spPr>
          <a:xfrm>
            <a:off x="1929796" y="38753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8238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3183133"/>
            <a:ext cx="5164781" cy="548640"/>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3317815"/>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331685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326777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Bash, Batch, Markdown, HTML, </a:t>
            </a:r>
          </a:p>
        </p:txBody>
      </p:sp>
      <p:sp>
        <p:nvSpPr>
          <p:cNvPr id="23" name="TextBox 22">
            <a:extLst>
              <a:ext uri="{FF2B5EF4-FFF2-40B4-BE49-F238E27FC236}">
                <a16:creationId xmlns:a16="http://schemas.microsoft.com/office/drawing/2014/main" id="{B5576387-8EE6-4B8E-A0DB-D72A171F02A0}"/>
              </a:ext>
            </a:extLst>
          </p:cNvPr>
          <p:cNvSpPr txBox="1"/>
          <p:nvPr/>
        </p:nvSpPr>
        <p:spPr>
          <a:xfrm>
            <a:off x="4394938" y="4573802"/>
            <a:ext cx="680599" cy="184666"/>
          </a:xfrm>
          <a:prstGeom prst="rect">
            <a:avLst/>
          </a:prstGeom>
          <a:noFill/>
        </p:spPr>
        <p:txBody>
          <a:bodyPr wrap="square" rtlCol="0">
            <a:spAutoFit/>
          </a:bodyPr>
          <a:lstStyle/>
          <a:p>
            <a:pPr algn="ctr"/>
            <a:r>
              <a:rPr lang="en-US" sz="600" dirty="0">
                <a:solidFill>
                  <a:schemeClr val="bg1">
                    <a:lumMod val="65000"/>
                  </a:schemeClr>
                </a:solidFill>
              </a:rPr>
              <a:t>CTO @ DRIFE</a:t>
            </a:r>
          </a:p>
        </p:txBody>
      </p:sp>
      <p:sp>
        <p:nvSpPr>
          <p:cNvPr id="25" name="Right Bracket 24">
            <a:extLst>
              <a:ext uri="{FF2B5EF4-FFF2-40B4-BE49-F238E27FC236}">
                <a16:creationId xmlns:a16="http://schemas.microsoft.com/office/drawing/2014/main" id="{965BC28A-F674-410F-AE1D-11FD62223B41}"/>
              </a:ext>
            </a:extLst>
          </p:cNvPr>
          <p:cNvSpPr/>
          <p:nvPr/>
        </p:nvSpPr>
        <p:spPr>
          <a:xfrm rot="16200000">
            <a:off x="4688320" y="4888260"/>
            <a:ext cx="59791" cy="477046"/>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B8EA5B1E-3BA1-4987-98A4-A5C234EBC80B}"/>
              </a:ext>
            </a:extLst>
          </p:cNvPr>
          <p:cNvCxnSpPr>
            <a:cxnSpLocks/>
            <a:stCxn id="220" idx="0"/>
          </p:cNvCxnSpPr>
          <p:nvPr/>
        </p:nvCxnSpPr>
        <p:spPr>
          <a:xfrm>
            <a:off x="5075047" y="4354012"/>
            <a:ext cx="0" cy="8214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0" name="Graphic 219">
            <a:extLst>
              <a:ext uri="{FF2B5EF4-FFF2-40B4-BE49-F238E27FC236}">
                <a16:creationId xmlns:a16="http://schemas.microsoft.com/office/drawing/2014/main" id="{69A733E3-4342-4FC4-9E56-E7BD94980228}"/>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5015647" y="4354012"/>
            <a:ext cx="118800" cy="118800"/>
          </a:xfrm>
          <a:prstGeom prst="rect">
            <a:avLst/>
          </a:prstGeom>
        </p:spPr>
      </p:pic>
      <p:sp>
        <p:nvSpPr>
          <p:cNvPr id="221" name="TextBox 220">
            <a:extLst>
              <a:ext uri="{FF2B5EF4-FFF2-40B4-BE49-F238E27FC236}">
                <a16:creationId xmlns:a16="http://schemas.microsoft.com/office/drawing/2014/main" id="{3DBC0E31-70CC-4A5B-942E-6520D5914F6E}"/>
              </a:ext>
            </a:extLst>
          </p:cNvPr>
          <p:cNvSpPr txBox="1"/>
          <p:nvPr/>
        </p:nvSpPr>
        <p:spPr>
          <a:xfrm>
            <a:off x="4638131" y="4105210"/>
            <a:ext cx="878650" cy="276999"/>
          </a:xfrm>
          <a:prstGeom prst="rect">
            <a:avLst/>
          </a:prstGeom>
          <a:noFill/>
        </p:spPr>
        <p:txBody>
          <a:bodyPr wrap="square" rtlCol="0">
            <a:spAutoFit/>
          </a:bodyPr>
          <a:lstStyle/>
          <a:p>
            <a:pPr algn="ctr"/>
            <a:r>
              <a:rPr lang="en-US" sz="600" dirty="0">
                <a:solidFill>
                  <a:schemeClr val="bg1">
                    <a:lumMod val="65000"/>
                  </a:schemeClr>
                </a:solidFill>
              </a:rPr>
              <a:t>Started as Educator @ UDEMY</a:t>
            </a:r>
          </a:p>
        </p:txBody>
      </p:sp>
      <p:cxnSp>
        <p:nvCxnSpPr>
          <p:cNvPr id="228" name="Straight Connector 227">
            <a:extLst>
              <a:ext uri="{FF2B5EF4-FFF2-40B4-BE49-F238E27FC236}">
                <a16:creationId xmlns:a16="http://schemas.microsoft.com/office/drawing/2014/main" id="{FC8BF248-0ECA-4890-93D0-8156925F1859}"/>
              </a:ext>
            </a:extLst>
          </p:cNvPr>
          <p:cNvCxnSpPr>
            <a:cxnSpLocks/>
          </p:cNvCxnSpPr>
          <p:nvPr/>
        </p:nvCxnSpPr>
        <p:spPr>
          <a:xfrm>
            <a:off x="3915663" y="491992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9" name="Graphic 228">
            <a:extLst>
              <a:ext uri="{FF2B5EF4-FFF2-40B4-BE49-F238E27FC236}">
                <a16:creationId xmlns:a16="http://schemas.microsoft.com/office/drawing/2014/main" id="{67283042-1C4F-44C3-B7F5-7AD297FA163C}"/>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3858489" y="4807180"/>
            <a:ext cx="118800" cy="118800"/>
          </a:xfrm>
          <a:prstGeom prst="rect">
            <a:avLst/>
          </a:prstGeom>
        </p:spPr>
      </p:pic>
      <p:sp>
        <p:nvSpPr>
          <p:cNvPr id="230" name="TextBox 229">
            <a:extLst>
              <a:ext uri="{FF2B5EF4-FFF2-40B4-BE49-F238E27FC236}">
                <a16:creationId xmlns:a16="http://schemas.microsoft.com/office/drawing/2014/main" id="{A135F298-E667-4DB2-9E9F-EB2F50D2B5EF}"/>
              </a:ext>
            </a:extLst>
          </p:cNvPr>
          <p:cNvSpPr txBox="1"/>
          <p:nvPr/>
        </p:nvSpPr>
        <p:spPr>
          <a:xfrm>
            <a:off x="3479256" y="4462967"/>
            <a:ext cx="854057" cy="369332"/>
          </a:xfrm>
          <a:prstGeom prst="rect">
            <a:avLst/>
          </a:prstGeom>
          <a:noFill/>
        </p:spPr>
        <p:txBody>
          <a:bodyPr wrap="square" rtlCol="0">
            <a:spAutoFit/>
          </a:bodyPr>
          <a:lstStyle/>
          <a:p>
            <a:pPr algn="ctr"/>
            <a:r>
              <a:rPr lang="en-US" sz="600" dirty="0">
                <a:solidFill>
                  <a:schemeClr val="bg1">
                    <a:lumMod val="65000"/>
                  </a:schemeClr>
                </a:solidFill>
              </a:rPr>
              <a:t>Launched “BitInfoCoin” Android App</a:t>
            </a:r>
          </a:p>
        </p:txBody>
      </p:sp>
      <p:pic>
        <p:nvPicPr>
          <p:cNvPr id="180" name="Picture 2" descr="MentorrBuddy">
            <a:extLst>
              <a:ext uri="{FF2B5EF4-FFF2-40B4-BE49-F238E27FC236}">
                <a16:creationId xmlns:a16="http://schemas.microsoft.com/office/drawing/2014/main" id="{7ED1E882-141F-4356-9961-1F705DB2FF5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6367" y="717356"/>
            <a:ext cx="497954" cy="4979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6FFA6-F8B2-4112-BE04-166187FB5BC6}"/>
              </a:ext>
            </a:extLst>
          </p:cNvPr>
          <p:cNvSpPr/>
          <p:nvPr/>
        </p:nvSpPr>
        <p:spPr>
          <a:xfrm>
            <a:off x="1964659" y="844628"/>
            <a:ext cx="320246" cy="2518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03">
            <a:extLst>
              <a:ext uri="{FF2B5EF4-FFF2-40B4-BE49-F238E27FC236}">
                <a16:creationId xmlns:a16="http://schemas.microsoft.com/office/drawing/2014/main" id="{1AD7C44D-4FB6-42D6-A88C-110798DFEF7F}"/>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1988474" y="847437"/>
            <a:ext cx="274692" cy="274692"/>
          </a:xfrm>
          <a:prstGeom prst="rect">
            <a:avLst/>
          </a:prstGeom>
        </p:spPr>
      </p:pic>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3724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id="{B279D6DF-1D8F-42C1-97A0-2C0C389B3838}"/>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395904"/>
            <a:ext cx="248920" cy="243086"/>
          </a:xfrm>
          <a:prstGeom prst="rect">
            <a:avLst/>
          </a:prstGeom>
          <a:solidFill>
            <a:schemeClr val="tx2"/>
          </a:solidFill>
        </p:spPr>
      </p:pic>
      <p:sp>
        <p:nvSpPr>
          <p:cNvPr id="87" name="TextBox 86">
            <a:extLst>
              <a:ext uri="{FF2B5EF4-FFF2-40B4-BE49-F238E27FC236}">
                <a16:creationId xmlns:a16="http://schemas.microsoft.com/office/drawing/2014/main" id="{C7CF1DF8-8606-4A40-97BB-AC76DC18C1E2}"/>
              </a:ext>
            </a:extLst>
          </p:cNvPr>
          <p:cNvSpPr txBox="1"/>
          <p:nvPr/>
        </p:nvSpPr>
        <p:spPr>
          <a:xfrm>
            <a:off x="542981" y="928545"/>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450423"/>
            <a:ext cx="6258560" cy="6459589"/>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token(s)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that gets hashed and validated via Blockchain to securely maintain privacy. And then stored into the most competent database storage cloud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p>
        </p:txBody>
      </p:sp>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182098"/>
            <a:ext cx="6126480" cy="4206088"/>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triggered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&amp; tourism community where they can post content (in articles, photos, videos) &amp; instead they get incentivized in STEEM tokens based on creativity (with no plagiarism) evaluated by an AI-based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542981" y="4613661"/>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0" y="5092891"/>
            <a:ext cx="6126480" cy="4051109"/>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corresponding dashboard for data analytics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Created a custom 3D Plot for data analytics related to Semiconductor devices with yield, which is visualizable with interactive modern-UI level.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748104"/>
            <a:ext cx="5989320" cy="2181495"/>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or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types - MCQ, Image, Audio, GIF, Video for any topic where a teacher/School/College can conduct online exams for their students. Addition of proper evaluation of subjective types of exam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51" y="3246492"/>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527446" y="3246491"/>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3698416"/>
            <a:ext cx="5989320" cy="6395340"/>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 subscription fee will be charged for which feedbacks is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A96A551-2CCA-4BAB-91A5-5405D7DA908B}"/>
              </a:ext>
            </a:extLst>
          </p:cNvPr>
          <p:cNvSpPr txBox="1"/>
          <p:nvPr/>
        </p:nvSpPr>
        <p:spPr>
          <a:xfrm>
            <a:off x="525085" y="261934"/>
            <a:ext cx="687897" cy="338554"/>
          </a:xfrm>
          <a:prstGeom prst="rect">
            <a:avLst/>
          </a:prstGeom>
          <a:solidFill>
            <a:srgbClr val="EBAB0B"/>
          </a:solidFill>
        </p:spPr>
        <p:txBody>
          <a:bodyPr wrap="square" rtlCol="0">
            <a:spAutoFit/>
          </a:bodyPr>
          <a:lstStyle/>
          <a:p>
            <a:pPr algn="ctr"/>
            <a:r>
              <a:rPr lang="en-US" sz="1600" dirty="0"/>
              <a:t>Bot</a:t>
            </a: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Office The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313</TotalTime>
  <Words>1703</Words>
  <Application>Microsoft Office PowerPoint</Application>
  <PresentationFormat>Letter Paper (8.5x11 in)</PresentationFormat>
  <Paragraphs>106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Office Theme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 roy</cp:lastModifiedBy>
  <cp:revision>186</cp:revision>
  <dcterms:created xsi:type="dcterms:W3CDTF">2021-06-18T07:37:37Z</dcterms:created>
  <dcterms:modified xsi:type="dcterms:W3CDTF">2021-06-19T21:43:03Z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