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349" d="100"/>
          <a:sy n="349" d="100"/>
        </p:scale>
        <p:origin x="-6904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3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5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0.svg"/><Relationship Id="rId19" Type="http://schemas.openxmlformats.org/officeDocument/2006/relationships/image" Target="../media/image27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235397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46960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96615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25111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317848"/>
            <a:ext cx="3921934" cy="11823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8052234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8" y="235200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34805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8028744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62219"/>
            <a:ext cx="3841844" cy="51834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Tornado Cash like use case.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Token contract, Pallets on Substrate chain, updating the substrate recipes handbook with FRAME v2.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4426" y="1008517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985121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302847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5950177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047" y="1842951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1813203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037157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661279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661279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6415338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22409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69868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698682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6789375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73444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734581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14704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77185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771853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7521079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07769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07769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7880239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843536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843668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2379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880939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880939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8611943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2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23296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18818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188189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4585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44744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107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107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279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27905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367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36720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107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10757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224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986</Words>
  <Application>Microsoft Macintosh PowerPoint</Application>
  <PresentationFormat>A4 Paper (210x297 mm)</PresentationFormat>
  <Paragraphs>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237</cp:revision>
  <dcterms:created xsi:type="dcterms:W3CDTF">2022-10-06T16:05:05Z</dcterms:created>
  <dcterms:modified xsi:type="dcterms:W3CDTF">2023-01-17T09:27:33Z</dcterms:modified>
</cp:coreProperties>
</file>