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01" d="100"/>
          <a:sy n="101" d="100"/>
        </p:scale>
        <p:origin x="1992" y="-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hyperlink" Target="https://twitter.com/abhi3700" TargetMode="External"/><Relationship Id="rId18" Type="http://schemas.openxmlformats.org/officeDocument/2006/relationships/image" Target="../media/image5.svg"/><Relationship Id="rId26" Type="http://schemas.openxmlformats.org/officeDocument/2006/relationships/image" Target="../media/image13.svg"/><Relationship Id="rId3" Type="http://schemas.openxmlformats.org/officeDocument/2006/relationships/hyperlink" Target="https://github.com/abhi3700/eosio_cevenparks_contracts/tree/main/cevenparksio" TargetMode="External"/><Relationship Id="rId21" Type="http://schemas.openxmlformats.org/officeDocument/2006/relationships/image" Target="../media/image8.png"/><Relationship Id="rId7" Type="http://schemas.openxmlformats.org/officeDocument/2006/relationships/hyperlink" Target="https://www.udemy.com/user/blockhub/" TargetMode="External"/><Relationship Id="rId12" Type="http://schemas.openxmlformats.org/officeDocument/2006/relationships/hyperlink" Target="https://t.me/abhi3700" TargetMode="Externa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svg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semiconductor_learning" TargetMode="External"/><Relationship Id="rId11" Type="http://schemas.openxmlformats.org/officeDocument/2006/relationships/hyperlink" Target="http://abhi3700.medium.com/" TargetMode="External"/><Relationship Id="rId24" Type="http://schemas.openxmlformats.org/officeDocument/2006/relationships/image" Target="../media/image11.svg"/><Relationship Id="rId5" Type="http://schemas.openxmlformats.org/officeDocument/2006/relationships/hyperlink" Target="https://tresconglobal.com/conferences/blockchain/" TargetMode="Externa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hyperlink" Target="https://github.com/abhi3700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s://www.drife.io/" TargetMode="External"/><Relationship Id="rId9" Type="http://schemas.microsoft.com/office/2007/relationships/hdphoto" Target="../media/hdphoto1.wdp"/><Relationship Id="rId14" Type="http://schemas.openxmlformats.org/officeDocument/2006/relationships/hyperlink" Target="https://www.linkedin.com/in/abhi3700/" TargetMode="External"/><Relationship Id="rId22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hyperlink" Target="http://farmhack.net/forum-topic-types/idea?page=1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svg"/><Relationship Id="rId9" Type="http://schemas.openxmlformats.org/officeDocument/2006/relationships/hyperlink" Target="https://www.goodfreephotos.com/vector-images/music-notes-vector-files.p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479332"/>
            <a:ext cx="6666468" cy="2020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STFX (Perpetual), Substrate Runtime &amp; SC ink lang, Rustlings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>
                <a:solidFill>
                  <a:schemeClr val="tx1">
                    <a:lumMod val="75000"/>
                    <a:lumOff val="25000"/>
                  </a:schemeClr>
                </a:solidFill>
              </a:rPr>
              <a:t>) using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multi-collateral CDP approach, incentivizing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a EOSIO Blockchain Developer (Presenter)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Recently, the project got appreciated with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on Telegram via a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driven by AI generated content via Chatbot.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provided online education services through my Udemy account –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300 (approx. &amp; counting) students enrolled for 4 courses to date.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done mentorship (individual/group), delivered talks, sessions at Universities.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10478" y="864091"/>
            <a:ext cx="13647" cy="1413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25869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61902" y="1045932"/>
            <a:ext cx="4768222" cy="1198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 versatile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Developer specialized in Blockchain technology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more than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years of experience as CTO,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Lead/Senior Blockchain Developer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 various Web3 startups, projects mostly related to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Back-end development in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NFT,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Gaming, utility category. I hold multi-chain development experience with leading Blockchain protocols like EVM, EOSIO, Substrate, Solana; also contributed in many open-source projects lately.</a:t>
            </a:r>
          </a:p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8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consistently delivered high-quality work across various projects. Despite facing challenges such as changes in funding or management style, my focus on producing stellar results has remained unwavering.</a:t>
            </a:r>
            <a:endParaRPr lang="en-US" sz="8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271895"/>
            <a:ext cx="39927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884900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34347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30171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7+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10478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6684" y="227309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34191" y="4460130"/>
            <a:ext cx="1502200" cy="292388"/>
            <a:chOff x="4141297" y="2815491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141297" y="2874735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815491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091E4578-111C-F361-5825-5459434B1EE6}"/>
              </a:ext>
            </a:extLst>
          </p:cNvPr>
          <p:cNvSpPr txBox="1"/>
          <p:nvPr/>
        </p:nvSpPr>
        <p:spPr>
          <a:xfrm>
            <a:off x="88190" y="8392993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at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DeFi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curves; also featured an option of collective formation by top investors.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solidity smart contracts, enhancing security, optimizing gas use, and minimizing contract size.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6827680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at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Solidity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5151436"/>
            <a:ext cx="6657120" cy="164884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June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at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 using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Circom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Rust, Cairo (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Cross-chain messaging protocols like Substrate XCMP,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Axelar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GMP to enable a web3 project support multi-chain.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710935"/>
            <a:ext cx="6657120" cy="41774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2023 –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Looking for Job opportunity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Upskilling with Rust based Blockchains – Substrate, Solana, Aptos/Sui, Near, etc.;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Cairo; System Design.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260586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5D904CE3-3A75-31DA-5DDF-BBE05D91CDA2}"/>
              </a:ext>
            </a:extLst>
          </p:cNvPr>
          <p:cNvCxnSpPr>
            <a:cxnSpLocks/>
          </p:cNvCxnSpPr>
          <p:nvPr/>
        </p:nvCxnSpPr>
        <p:spPr>
          <a:xfrm>
            <a:off x="0" y="4440334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17301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936623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41447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00256" y="1923257"/>
            <a:ext cx="2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Rust, C++, Python, JavaScript, TypeScript, Java, XML, Markdown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94435" y="1963857"/>
            <a:ext cx="0" cy="22144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239126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47800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Researched and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the EVM technology stack and early Solidity codebase to write simple contracts.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 Wrote several contracts using C++; also written test scripts; deployment using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3747787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at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for EOSIO blockchains using C++.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a zero-fee ride platform.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2043626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JavaScript/TypeScript.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Programme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data; using python language.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982242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at </a:t>
            </a:r>
            <a:r>
              <a:rPr 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– ‘Boot Finance’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80626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at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C3416-C905-CC63-6E16-F3609EB72905}"/>
              </a:ext>
            </a:extLst>
          </p:cNvPr>
          <p:cNvGrpSpPr/>
          <p:nvPr/>
        </p:nvGrpSpPr>
        <p:grpSpPr>
          <a:xfrm>
            <a:off x="43383" y="6581788"/>
            <a:ext cx="746451" cy="307777"/>
            <a:chOff x="4078910" y="4249257"/>
            <a:chExt cx="746451" cy="30777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D8C42FA-1589-C45D-2004-A530D4303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41432E-391F-CF6D-560E-244C9F070965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09D84E8-8290-013F-54CD-1D074BA5FD02}"/>
              </a:ext>
            </a:extLst>
          </p:cNvPr>
          <p:cNvSpPr/>
          <p:nvPr/>
        </p:nvSpPr>
        <p:spPr>
          <a:xfrm>
            <a:off x="222612" y="7238972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9E846E-B609-E3C1-D05D-09FB2AA29FF3}"/>
              </a:ext>
            </a:extLst>
          </p:cNvPr>
          <p:cNvSpPr/>
          <p:nvPr/>
        </p:nvSpPr>
        <p:spPr>
          <a:xfrm>
            <a:off x="222612" y="7238972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A24B5-A10F-5459-08E6-394BFC6D92A8}"/>
              </a:ext>
            </a:extLst>
          </p:cNvPr>
          <p:cNvSpPr txBox="1"/>
          <p:nvPr/>
        </p:nvSpPr>
        <p:spPr>
          <a:xfrm>
            <a:off x="134248" y="7041518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95530-BD41-10CD-CB68-0727C623C3C5}"/>
              </a:ext>
            </a:extLst>
          </p:cNvPr>
          <p:cNvSpPr txBox="1"/>
          <p:nvPr/>
        </p:nvSpPr>
        <p:spPr>
          <a:xfrm>
            <a:off x="7200" y="6868317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Developer Skills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83F75-B1F5-E108-1D1E-14FEF415D552}"/>
              </a:ext>
            </a:extLst>
          </p:cNvPr>
          <p:cNvSpPr/>
          <p:nvPr/>
        </p:nvSpPr>
        <p:spPr>
          <a:xfrm>
            <a:off x="222612" y="7533817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1E72EB-07A4-C5F7-4807-BB32CE2B58B5}"/>
              </a:ext>
            </a:extLst>
          </p:cNvPr>
          <p:cNvSpPr/>
          <p:nvPr/>
        </p:nvSpPr>
        <p:spPr>
          <a:xfrm>
            <a:off x="222612" y="7533817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79D7F-9666-42F3-1E09-E43F11448787}"/>
              </a:ext>
            </a:extLst>
          </p:cNvPr>
          <p:cNvSpPr txBox="1"/>
          <p:nvPr/>
        </p:nvSpPr>
        <p:spPr>
          <a:xfrm>
            <a:off x="134248" y="7336363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A1B4286-ABEF-E9E7-1683-A9779C467C99}"/>
              </a:ext>
            </a:extLst>
          </p:cNvPr>
          <p:cNvSpPr/>
          <p:nvPr/>
        </p:nvSpPr>
        <p:spPr>
          <a:xfrm>
            <a:off x="222613" y="7827668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03EC5021-DE7A-C28D-8B5A-B9347BC186A7}"/>
              </a:ext>
            </a:extLst>
          </p:cNvPr>
          <p:cNvSpPr/>
          <p:nvPr/>
        </p:nvSpPr>
        <p:spPr>
          <a:xfrm>
            <a:off x="222612" y="7828172"/>
            <a:ext cx="1773957" cy="114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95952E4-3577-62D7-A7E4-EF8769C5A2CB}"/>
              </a:ext>
            </a:extLst>
          </p:cNvPr>
          <p:cNvSpPr txBox="1"/>
          <p:nvPr/>
        </p:nvSpPr>
        <p:spPr>
          <a:xfrm>
            <a:off x="134249" y="7630214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Draw.io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2A77E04-82FB-8868-9C5E-4D2EC14DFCD2}"/>
              </a:ext>
            </a:extLst>
          </p:cNvPr>
          <p:cNvSpPr/>
          <p:nvPr/>
        </p:nvSpPr>
        <p:spPr>
          <a:xfrm>
            <a:off x="222612" y="813345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856B58AB-B080-BBA2-DF7C-A4CC55760A8F}"/>
              </a:ext>
            </a:extLst>
          </p:cNvPr>
          <p:cNvSpPr/>
          <p:nvPr/>
        </p:nvSpPr>
        <p:spPr>
          <a:xfrm>
            <a:off x="222612" y="813345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8519E41-2D12-29C3-14A5-92617FCF22A4}"/>
              </a:ext>
            </a:extLst>
          </p:cNvPr>
          <p:cNvSpPr txBox="1"/>
          <p:nvPr/>
        </p:nvSpPr>
        <p:spPr>
          <a:xfrm>
            <a:off x="134248" y="7936001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8775E24-D6FA-B38C-DF72-B657A44D8EBC}"/>
              </a:ext>
            </a:extLst>
          </p:cNvPr>
          <p:cNvSpPr/>
          <p:nvPr/>
        </p:nvSpPr>
        <p:spPr>
          <a:xfrm>
            <a:off x="222612" y="8447640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BA5A4F8-C973-8B00-38E4-A7D94E5ADA69}"/>
              </a:ext>
            </a:extLst>
          </p:cNvPr>
          <p:cNvSpPr/>
          <p:nvPr/>
        </p:nvSpPr>
        <p:spPr>
          <a:xfrm>
            <a:off x="222612" y="8447640"/>
            <a:ext cx="1800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611F15C-469B-87A1-04C3-83CAD3F5171D}"/>
              </a:ext>
            </a:extLst>
          </p:cNvPr>
          <p:cNvSpPr txBox="1"/>
          <p:nvPr/>
        </p:nvSpPr>
        <p:spPr>
          <a:xfrm>
            <a:off x="134248" y="825018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AAAE47-E585-9477-10CD-373B88757E6F}"/>
              </a:ext>
            </a:extLst>
          </p:cNvPr>
          <p:cNvSpPr/>
          <p:nvPr/>
        </p:nvSpPr>
        <p:spPr>
          <a:xfrm>
            <a:off x="222612" y="876192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C251F77D-A4B4-2BB4-8005-8A89A48215BA}"/>
              </a:ext>
            </a:extLst>
          </p:cNvPr>
          <p:cNvSpPr/>
          <p:nvPr/>
        </p:nvSpPr>
        <p:spPr>
          <a:xfrm>
            <a:off x="222612" y="876192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EC357C5-D0E6-DCAD-C84C-6E62DEA136F0}"/>
              </a:ext>
            </a:extLst>
          </p:cNvPr>
          <p:cNvSpPr txBox="1"/>
          <p:nvPr/>
        </p:nvSpPr>
        <p:spPr>
          <a:xfrm>
            <a:off x="134248" y="8564471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(NodeJS + Rust)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5CEE3CE-0B3E-1A30-B18A-A77C0A6B3562}"/>
              </a:ext>
            </a:extLst>
          </p:cNvPr>
          <p:cNvSpPr/>
          <p:nvPr/>
        </p:nvSpPr>
        <p:spPr>
          <a:xfrm>
            <a:off x="222613" y="9072019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9747702-29A1-2BE3-DD53-D105B14F6F91}"/>
              </a:ext>
            </a:extLst>
          </p:cNvPr>
          <p:cNvSpPr/>
          <p:nvPr/>
        </p:nvSpPr>
        <p:spPr>
          <a:xfrm>
            <a:off x="222612" y="9072019"/>
            <a:ext cx="17739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D2A0663-BDF9-F7D8-B3B4-C98C11BB0CD7}"/>
              </a:ext>
            </a:extLst>
          </p:cNvPr>
          <p:cNvSpPr txBox="1"/>
          <p:nvPr/>
        </p:nvSpPr>
        <p:spPr>
          <a:xfrm>
            <a:off x="134249" y="8874565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2B1F26E-87E0-95FC-B261-A188B7390D9D}"/>
              </a:ext>
            </a:extLst>
          </p:cNvPr>
          <p:cNvSpPr/>
          <p:nvPr/>
        </p:nvSpPr>
        <p:spPr>
          <a:xfrm>
            <a:off x="222612" y="9385624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C805D83-F8A5-00B7-A0A3-DE2686BA841D}"/>
              </a:ext>
            </a:extLst>
          </p:cNvPr>
          <p:cNvSpPr/>
          <p:nvPr/>
        </p:nvSpPr>
        <p:spPr>
          <a:xfrm>
            <a:off x="222612" y="9385624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3387A8E-8F62-A40C-56A1-80E960C73BEB}"/>
              </a:ext>
            </a:extLst>
          </p:cNvPr>
          <p:cNvSpPr txBox="1"/>
          <p:nvPr/>
        </p:nvSpPr>
        <p:spPr>
          <a:xfrm>
            <a:off x="134248" y="9188170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955D745-1136-E11C-E4E3-2DA9B3B44881}"/>
              </a:ext>
            </a:extLst>
          </p:cNvPr>
          <p:cNvSpPr/>
          <p:nvPr/>
        </p:nvSpPr>
        <p:spPr>
          <a:xfrm>
            <a:off x="222224" y="9685603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11EF6E6-9F25-CEDE-892B-2EEE1E3E4163}"/>
              </a:ext>
            </a:extLst>
          </p:cNvPr>
          <p:cNvSpPr/>
          <p:nvPr/>
        </p:nvSpPr>
        <p:spPr>
          <a:xfrm>
            <a:off x="222224" y="9685603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1BF6A012-B3FB-9F86-E4CB-D69C4380183C}"/>
              </a:ext>
            </a:extLst>
          </p:cNvPr>
          <p:cNvSpPr txBox="1"/>
          <p:nvPr/>
        </p:nvSpPr>
        <p:spPr>
          <a:xfrm>
            <a:off x="133860" y="9488149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Diagram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EDEAE20-D722-2C2A-E550-DE8A985BBE15}"/>
              </a:ext>
            </a:extLst>
          </p:cNvPr>
          <p:cNvSpPr/>
          <p:nvPr/>
        </p:nvSpPr>
        <p:spPr>
          <a:xfrm>
            <a:off x="2847476" y="760024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914EEABC-C75C-F61B-6C4C-ADBB7C7C7364}"/>
              </a:ext>
            </a:extLst>
          </p:cNvPr>
          <p:cNvSpPr/>
          <p:nvPr/>
        </p:nvSpPr>
        <p:spPr>
          <a:xfrm>
            <a:off x="2847475" y="7600244"/>
            <a:ext cx="176672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BC93861-CEF6-D4D5-9474-C6E7A2CAED65}"/>
              </a:ext>
            </a:extLst>
          </p:cNvPr>
          <p:cNvSpPr txBox="1"/>
          <p:nvPr/>
        </p:nvSpPr>
        <p:spPr>
          <a:xfrm>
            <a:off x="2759111" y="7375358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1D1120FA-590C-B8A1-BDB0-5C777A30968A}"/>
              </a:ext>
            </a:extLst>
          </p:cNvPr>
          <p:cNvSpPr txBox="1"/>
          <p:nvPr/>
        </p:nvSpPr>
        <p:spPr>
          <a:xfrm>
            <a:off x="2632979" y="6868317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A3C1F358-2F9E-3478-F1BF-24475DF839D2}"/>
              </a:ext>
            </a:extLst>
          </p:cNvPr>
          <p:cNvSpPr/>
          <p:nvPr/>
        </p:nvSpPr>
        <p:spPr>
          <a:xfrm>
            <a:off x="2847476" y="793396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A66AC53A-0F09-55B3-DFAF-F76817367811}"/>
              </a:ext>
            </a:extLst>
          </p:cNvPr>
          <p:cNvSpPr/>
          <p:nvPr/>
        </p:nvSpPr>
        <p:spPr>
          <a:xfrm>
            <a:off x="2847475" y="7933964"/>
            <a:ext cx="17808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8637B99D-8F4C-DA7C-72E3-A1A997C1E4EC}"/>
              </a:ext>
            </a:extLst>
          </p:cNvPr>
          <p:cNvSpPr txBox="1"/>
          <p:nvPr/>
        </p:nvSpPr>
        <p:spPr>
          <a:xfrm>
            <a:off x="2759111" y="7718222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3E0DEC95-549E-7263-E8FA-4F6C4748E7A0}"/>
              </a:ext>
            </a:extLst>
          </p:cNvPr>
          <p:cNvSpPr/>
          <p:nvPr/>
        </p:nvSpPr>
        <p:spPr>
          <a:xfrm>
            <a:off x="2847476" y="8260458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53655903-D5F3-A69D-45B4-EE1C8E77AD65}"/>
              </a:ext>
            </a:extLst>
          </p:cNvPr>
          <p:cNvSpPr/>
          <p:nvPr/>
        </p:nvSpPr>
        <p:spPr>
          <a:xfrm>
            <a:off x="2847475" y="8259346"/>
            <a:ext cx="1735787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1913279F-7B99-DC3B-3B2D-38DB66A2E8C0}"/>
              </a:ext>
            </a:extLst>
          </p:cNvPr>
          <p:cNvSpPr txBox="1"/>
          <p:nvPr/>
        </p:nvSpPr>
        <p:spPr>
          <a:xfrm>
            <a:off x="2759111" y="804471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DFE758B5-FD15-0888-C6EB-EDC485C4B21F}"/>
              </a:ext>
            </a:extLst>
          </p:cNvPr>
          <p:cNvSpPr/>
          <p:nvPr/>
        </p:nvSpPr>
        <p:spPr>
          <a:xfrm>
            <a:off x="2847476" y="8563005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BCF60A8B-0218-0323-5D34-72EE64B85DFA}"/>
              </a:ext>
            </a:extLst>
          </p:cNvPr>
          <p:cNvSpPr/>
          <p:nvPr/>
        </p:nvSpPr>
        <p:spPr>
          <a:xfrm>
            <a:off x="2847475" y="8563005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F62FE6A-1D35-6A88-64D6-1FA1CF67BC90}"/>
              </a:ext>
            </a:extLst>
          </p:cNvPr>
          <p:cNvSpPr txBox="1"/>
          <p:nvPr/>
        </p:nvSpPr>
        <p:spPr>
          <a:xfrm>
            <a:off x="2759111" y="8356407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211391E0-B532-2FF5-5ACB-875E435F7B48}"/>
              </a:ext>
            </a:extLst>
          </p:cNvPr>
          <p:cNvSpPr/>
          <p:nvPr/>
        </p:nvSpPr>
        <p:spPr>
          <a:xfrm>
            <a:off x="2847476" y="8868963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56C14BF6-2BF9-C49A-6F1D-C0FCF6E32D75}"/>
              </a:ext>
            </a:extLst>
          </p:cNvPr>
          <p:cNvSpPr/>
          <p:nvPr/>
        </p:nvSpPr>
        <p:spPr>
          <a:xfrm>
            <a:off x="2847476" y="8868963"/>
            <a:ext cx="178141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EB51D22-AF41-B863-2261-1C172C8A3355}"/>
              </a:ext>
            </a:extLst>
          </p:cNvPr>
          <p:cNvSpPr txBox="1"/>
          <p:nvPr/>
        </p:nvSpPr>
        <p:spPr>
          <a:xfrm>
            <a:off x="2759111" y="865322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1D54513D-5D08-62E0-BC91-FA2A92A3AAB3}"/>
              </a:ext>
            </a:extLst>
          </p:cNvPr>
          <p:cNvSpPr/>
          <p:nvPr/>
        </p:nvSpPr>
        <p:spPr>
          <a:xfrm>
            <a:off x="2847476" y="9185066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2B82B19-46B2-B48A-530A-35562D3430B9}"/>
              </a:ext>
            </a:extLst>
          </p:cNvPr>
          <p:cNvSpPr/>
          <p:nvPr/>
        </p:nvSpPr>
        <p:spPr>
          <a:xfrm>
            <a:off x="2847475" y="9185066"/>
            <a:ext cx="17357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4061022E-9BDC-4024-44F2-1B06A525C6B8}"/>
              </a:ext>
            </a:extLst>
          </p:cNvPr>
          <p:cNvSpPr txBox="1"/>
          <p:nvPr/>
        </p:nvSpPr>
        <p:spPr>
          <a:xfrm>
            <a:off x="2759111" y="8969324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0195119F-0330-D16C-98F4-F0BFCF7644D2}"/>
              </a:ext>
            </a:extLst>
          </p:cNvPr>
          <p:cNvSpPr/>
          <p:nvPr/>
        </p:nvSpPr>
        <p:spPr>
          <a:xfrm>
            <a:off x="2847476" y="9496757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A14D6596-8F82-29AE-09E6-773B2D0DAB7D}"/>
              </a:ext>
            </a:extLst>
          </p:cNvPr>
          <p:cNvSpPr/>
          <p:nvPr/>
        </p:nvSpPr>
        <p:spPr>
          <a:xfrm>
            <a:off x="2847475" y="9496757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D9B529B-EEC0-2A9E-F08C-D0CEE83F38F1}"/>
              </a:ext>
            </a:extLst>
          </p:cNvPr>
          <p:cNvSpPr txBox="1"/>
          <p:nvPr/>
        </p:nvSpPr>
        <p:spPr>
          <a:xfrm>
            <a:off x="2759111" y="9281015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380608A0-002F-044F-7D76-7C0B81D9BA64}"/>
              </a:ext>
            </a:extLst>
          </p:cNvPr>
          <p:cNvCxnSpPr>
            <a:cxnSpLocks/>
          </p:cNvCxnSpPr>
          <p:nvPr/>
        </p:nvCxnSpPr>
        <p:spPr>
          <a:xfrm>
            <a:off x="5030561" y="6555335"/>
            <a:ext cx="0" cy="33234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C473602-EBFB-93BF-9945-AD0CF9E0D125}"/>
              </a:ext>
            </a:extLst>
          </p:cNvPr>
          <p:cNvSpPr/>
          <p:nvPr/>
        </p:nvSpPr>
        <p:spPr>
          <a:xfrm>
            <a:off x="2850356" y="7259421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16FAF720-DA75-EE86-637B-DFA0A91B4489}"/>
              </a:ext>
            </a:extLst>
          </p:cNvPr>
          <p:cNvSpPr/>
          <p:nvPr/>
        </p:nvSpPr>
        <p:spPr>
          <a:xfrm>
            <a:off x="2850355" y="7259421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4F69EFB-33EB-D336-361F-BAE99F741394}"/>
              </a:ext>
            </a:extLst>
          </p:cNvPr>
          <p:cNvSpPr txBox="1"/>
          <p:nvPr/>
        </p:nvSpPr>
        <p:spPr>
          <a:xfrm>
            <a:off x="2761991" y="704367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6AB811D1-3150-5BF9-1DE9-6D7CC0EE6526}"/>
              </a:ext>
            </a:extLst>
          </p:cNvPr>
          <p:cNvCxnSpPr>
            <a:cxnSpLocks/>
          </p:cNvCxnSpPr>
          <p:nvPr/>
        </p:nvCxnSpPr>
        <p:spPr>
          <a:xfrm>
            <a:off x="-12349" y="6541012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939B66A-5AA1-EF11-FDDF-6F2FFD609785}"/>
              </a:ext>
            </a:extLst>
          </p:cNvPr>
          <p:cNvSpPr txBox="1"/>
          <p:nvPr/>
        </p:nvSpPr>
        <p:spPr>
          <a:xfrm>
            <a:off x="5100980" y="6590101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1124" name="Graphic 1123">
            <a:extLst>
              <a:ext uri="{FF2B5EF4-FFF2-40B4-BE49-F238E27FC236}">
                <a16:creationId xmlns:a16="http://schemas.microsoft.com/office/drawing/2014/main" id="{412B2503-0869-A900-4D43-6712B32B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6470" y="6890487"/>
            <a:ext cx="264177" cy="195261"/>
          </a:xfrm>
          <a:prstGeom prst="rect">
            <a:avLst/>
          </a:prstGeom>
        </p:spPr>
      </p:pic>
      <p:pic>
        <p:nvPicPr>
          <p:cNvPr id="1125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7C427110-D704-CBBE-60E7-F4B8A14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70" y="6847525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125">
            <a:extLst>
              <a:ext uri="{FF2B5EF4-FFF2-40B4-BE49-F238E27FC236}">
                <a16:creationId xmlns:a16="http://schemas.microsoft.com/office/drawing/2014/main" id="{D64E0E8B-A5F1-1F19-794B-7589F60F27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15457" y="6876430"/>
            <a:ext cx="223374" cy="223374"/>
          </a:xfrm>
          <a:prstGeom prst="rect">
            <a:avLst/>
          </a:prstGeom>
        </p:spPr>
      </p:pic>
      <p:pic>
        <p:nvPicPr>
          <p:cNvPr id="1127" name="Picture 1126">
            <a:extLst>
              <a:ext uri="{FF2B5EF4-FFF2-40B4-BE49-F238E27FC236}">
                <a16:creationId xmlns:a16="http://schemas.microsoft.com/office/drawing/2014/main" id="{22032065-4135-2955-1681-62B9BA854B7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610226" y="6876430"/>
            <a:ext cx="223374" cy="2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2608</TotalTime>
  <Words>1566</Words>
  <Application>Microsoft Macintosh PowerPoint</Application>
  <PresentationFormat>A4 Paper (210x297 mm)</PresentationFormat>
  <Paragraphs>102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494</cp:revision>
  <dcterms:created xsi:type="dcterms:W3CDTF">2022-10-06T16:05:05Z</dcterms:created>
  <dcterms:modified xsi:type="dcterms:W3CDTF">2023-07-05T15:59:28Z</dcterms:modified>
</cp:coreProperties>
</file>