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8"/>
  </p:handoutMasterIdLst>
  <p:sldIdLst>
    <p:sldId id="256" r:id="rId5"/>
    <p:sldId id="257" r:id="rId6"/>
    <p:sldId id="258" r:id="rId7"/>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AB0B"/>
    <a:srgbClr val="C462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5" d="100"/>
          <a:sy n="65" d="100"/>
        </p:scale>
        <p:origin x="2453" y="53"/>
      </p:cViewPr>
      <p:guideLst/>
    </p:cSldViewPr>
  </p:slideViewPr>
  <p:notesTextViewPr>
    <p:cViewPr>
      <p:scale>
        <a:sx n="3" d="2"/>
        <a:sy n="3" d="2"/>
      </p:scale>
      <p:origin x="0" y="0"/>
    </p:cViewPr>
  </p:notesTextViewPr>
  <p:notesViewPr>
    <p:cSldViewPr snapToGrid="0">
      <p:cViewPr varScale="1">
        <p:scale>
          <a:sx n="60" d="100"/>
          <a:sy n="60" d="100"/>
        </p:scale>
        <p:origin x="89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5B8B09-96B4-42B6-BBA5-CD52F33A21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F7A1D75-31CA-40EC-B32C-88BC017FB6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26DA7F-2AB4-430D-8B2A-97731DDF23A1}" type="datetimeFigureOut">
              <a:rPr lang="en-US" smtClean="0"/>
              <a:t>19-Jun-21</a:t>
            </a:fld>
            <a:endParaRPr lang="en-US" dirty="0"/>
          </a:p>
        </p:txBody>
      </p:sp>
      <p:sp>
        <p:nvSpPr>
          <p:cNvPr id="4" name="Footer Placeholder 3">
            <a:extLst>
              <a:ext uri="{FF2B5EF4-FFF2-40B4-BE49-F238E27FC236}">
                <a16:creationId xmlns:a16="http://schemas.microsoft.com/office/drawing/2014/main" id="{01777EBB-0582-4473-AD83-4F4CB19727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2A34692-2682-4BB1-95AB-1EDD3CCDE4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2AD1E-28AA-43B8-A3D8-C3F540DD2C05}" type="slidenum">
              <a:rPr lang="en-US" smtClean="0"/>
              <a:t>‹#›</a:t>
            </a:fld>
            <a:endParaRPr lang="en-US" dirty="0"/>
          </a:p>
        </p:txBody>
      </p:sp>
    </p:spTree>
    <p:extLst>
      <p:ext uri="{BB962C8B-B14F-4D97-AF65-F5344CB8AC3E}">
        <p14:creationId xmlns:p14="http://schemas.microsoft.com/office/powerpoint/2010/main" val="1314799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734F95E-743F-4147-A98F-612A33549353}"/>
              </a:ext>
            </a:extLst>
          </p:cNvPr>
          <p:cNvSpPr/>
          <p:nvPr userDrawn="1"/>
        </p:nvSpPr>
        <p:spPr>
          <a:xfrm>
            <a:off x="1681200" y="3742525"/>
            <a:ext cx="5176800" cy="2629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15F3F3A-D617-478B-B4A2-C0F71EEAA703}"/>
              </a:ext>
            </a:extLst>
          </p:cNvPr>
          <p:cNvSpPr/>
          <p:nvPr userDrawn="1"/>
        </p:nvSpPr>
        <p:spPr>
          <a:xfrm>
            <a:off x="1681200" y="1475904"/>
            <a:ext cx="5176800" cy="22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98A83A02-12A8-4C69-A2FA-F25F498B67BB}"/>
              </a:ext>
            </a:extLst>
          </p:cNvPr>
          <p:cNvSpPr/>
          <p:nvPr userDrawn="1"/>
        </p:nvSpPr>
        <p:spPr>
          <a:xfrm>
            <a:off x="1681200" y="6370409"/>
            <a:ext cx="5176800" cy="2773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DD42C35-82F9-4853-AB66-D1BF0AE26D35}"/>
              </a:ext>
            </a:extLst>
          </p:cNvPr>
          <p:cNvSpPr/>
          <p:nvPr userDrawn="1"/>
        </p:nvSpPr>
        <p:spPr>
          <a:xfrm>
            <a:off x="0" y="1475905"/>
            <a:ext cx="1681200" cy="226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15B0561-816F-426F-878B-2F2086184F9A}"/>
              </a:ext>
            </a:extLst>
          </p:cNvPr>
          <p:cNvSpPr/>
          <p:nvPr userDrawn="1"/>
        </p:nvSpPr>
        <p:spPr>
          <a:xfrm>
            <a:off x="0" y="3742525"/>
            <a:ext cx="1681200" cy="262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55730FB0-2145-43C2-BBD1-3A76631F074B}"/>
              </a:ext>
            </a:extLst>
          </p:cNvPr>
          <p:cNvSpPr/>
          <p:nvPr userDrawn="1"/>
        </p:nvSpPr>
        <p:spPr>
          <a:xfrm>
            <a:off x="0" y="6370409"/>
            <a:ext cx="1681200" cy="1817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2853919-AF17-4412-9D86-099D826A9AFF}"/>
              </a:ext>
            </a:extLst>
          </p:cNvPr>
          <p:cNvSpPr/>
          <p:nvPr userDrawn="1"/>
        </p:nvSpPr>
        <p:spPr>
          <a:xfrm>
            <a:off x="1681200" y="0"/>
            <a:ext cx="5176800" cy="147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8CD27A-B7F3-4461-997E-F5B5DD857C1D}"/>
              </a:ext>
            </a:extLst>
          </p:cNvPr>
          <p:cNvSpPr>
            <a:spLocks noGrp="1"/>
          </p:cNvSpPr>
          <p:nvPr>
            <p:ph type="ctrTitle" hasCustomPrompt="1"/>
          </p:nvPr>
        </p:nvSpPr>
        <p:spPr>
          <a:xfrm>
            <a:off x="1909127" y="187690"/>
            <a:ext cx="3986213" cy="597381"/>
          </a:xfrm>
        </p:spPr>
        <p:txBody>
          <a:bodyPr anchor="b">
            <a:normAutofit/>
          </a:bodyPr>
          <a:lstStyle>
            <a:lvl1pPr algn="l">
              <a:defRPr sz="3000" spc="-80" baseline="0">
                <a:solidFill>
                  <a:schemeClr val="bg1"/>
                </a:solidFill>
                <a:latin typeface="+mj-lt"/>
              </a:defRPr>
            </a:lvl1pPr>
          </a:lstStyle>
          <a:p>
            <a:r>
              <a:rPr lang="en-US" dirty="0"/>
              <a:t>MIRA KARLSOON</a:t>
            </a:r>
          </a:p>
        </p:txBody>
      </p:sp>
      <p:sp>
        <p:nvSpPr>
          <p:cNvPr id="7" name="Rectangle 6">
            <a:extLst>
              <a:ext uri="{FF2B5EF4-FFF2-40B4-BE49-F238E27FC236}">
                <a16:creationId xmlns:a16="http://schemas.microsoft.com/office/drawing/2014/main" id="{6FC15E1F-BDB1-4518-BEB3-21BE6385A68F}"/>
              </a:ext>
            </a:extLst>
          </p:cNvPr>
          <p:cNvSpPr/>
          <p:nvPr userDrawn="1"/>
        </p:nvSpPr>
        <p:spPr>
          <a:xfrm>
            <a:off x="0" y="-1"/>
            <a:ext cx="1681200" cy="14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77D99E98-76BB-4ED5-B28D-5A0E4E893E6A}"/>
              </a:ext>
            </a:extLst>
          </p:cNvPr>
          <p:cNvSpPr>
            <a:spLocks noGrp="1"/>
          </p:cNvSpPr>
          <p:nvPr>
            <p:ph type="pic" sz="quarter" idx="13" hasCustomPrompt="1"/>
          </p:nvPr>
        </p:nvSpPr>
        <p:spPr>
          <a:xfrm>
            <a:off x="318600" y="238609"/>
            <a:ext cx="1044000" cy="1044000"/>
          </a:xfrm>
          <a:prstGeom prst="ellipse">
            <a:avLst/>
          </a:prstGeom>
          <a:ln w="12700">
            <a:solidFill>
              <a:schemeClr val="bg1"/>
            </a:solidFill>
          </a:ln>
        </p:spPr>
        <p:txBody>
          <a:bodyPr anchor="ctr" anchorCtr="0">
            <a:normAutofit/>
          </a:bodyPr>
          <a:lstStyle>
            <a:lvl1pPr marL="0" indent="0" algn="ctr">
              <a:buNone/>
              <a:defRPr sz="1000"/>
            </a:lvl1pPr>
          </a:lstStyle>
          <a:p>
            <a:r>
              <a:rPr lang="en-US" dirty="0"/>
              <a:t>Insert your photo</a:t>
            </a:r>
          </a:p>
        </p:txBody>
      </p:sp>
      <p:sp>
        <p:nvSpPr>
          <p:cNvPr id="3" name="Subtitle 2">
            <a:extLst>
              <a:ext uri="{FF2B5EF4-FFF2-40B4-BE49-F238E27FC236}">
                <a16:creationId xmlns:a16="http://schemas.microsoft.com/office/drawing/2014/main" id="{FA84A0A0-C190-444E-9CFC-CDE6C8211F4F}"/>
              </a:ext>
            </a:extLst>
          </p:cNvPr>
          <p:cNvSpPr>
            <a:spLocks noGrp="1"/>
          </p:cNvSpPr>
          <p:nvPr>
            <p:ph type="subTitle" idx="1" hasCustomPrompt="1"/>
          </p:nvPr>
        </p:nvSpPr>
        <p:spPr>
          <a:xfrm>
            <a:off x="2328444" y="755312"/>
            <a:ext cx="1482566" cy="498592"/>
          </a:xfrm>
        </p:spPr>
        <p:txBody>
          <a:bodyPr/>
          <a:lstStyle>
            <a:lvl1pPr marL="0" indent="0" algn="l">
              <a:lnSpc>
                <a:spcPts val="1600"/>
              </a:lnSpc>
              <a:spcBef>
                <a:spcPts val="0"/>
              </a:spcBef>
              <a:buNone/>
              <a:defRPr sz="1400">
                <a:solidFill>
                  <a:schemeClr val="bg1">
                    <a:lumMod val="6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Web Designer,</a:t>
            </a:r>
          </a:p>
          <a:p>
            <a:r>
              <a:rPr lang="en-US" dirty="0"/>
              <a:t>Developer</a:t>
            </a:r>
          </a:p>
        </p:txBody>
      </p:sp>
      <p:sp>
        <p:nvSpPr>
          <p:cNvPr id="21" name="Text Placeholder 20">
            <a:extLst>
              <a:ext uri="{FF2B5EF4-FFF2-40B4-BE49-F238E27FC236}">
                <a16:creationId xmlns:a16="http://schemas.microsoft.com/office/drawing/2014/main" id="{F026E129-56E2-4548-908C-B4BB28C42722}"/>
              </a:ext>
            </a:extLst>
          </p:cNvPr>
          <p:cNvSpPr>
            <a:spLocks noGrp="1"/>
          </p:cNvSpPr>
          <p:nvPr>
            <p:ph type="body" sz="quarter" idx="14" hasCustomPrompt="1"/>
          </p:nvPr>
        </p:nvSpPr>
        <p:spPr>
          <a:xfrm>
            <a:off x="3889544" y="755879"/>
            <a:ext cx="1416050" cy="497955"/>
          </a:xfrm>
        </p:spPr>
        <p:txBody>
          <a:bodyPr>
            <a:noAutofit/>
          </a:bodyPr>
          <a:lstStyle>
            <a:lvl1pPr marL="0" indent="0" algn="l" defTabSz="514350" rtl="0" eaLnBrk="1" latinLnBrk="0" hangingPunct="1">
              <a:lnSpc>
                <a:spcPts val="1600"/>
              </a:lnSpc>
              <a:spcBef>
                <a:spcPts val="0"/>
              </a:spcBef>
              <a:buFont typeface="Arial" panose="020B0604020202020204" pitchFamily="34" charset="0"/>
              <a:buNone/>
              <a:defRPr lang="en-US" sz="1400" kern="1200" dirty="0" smtClean="0">
                <a:solidFill>
                  <a:schemeClr val="tx2"/>
                </a:solidFill>
                <a:latin typeface="+mn-lt"/>
                <a:ea typeface="+mn-ea"/>
                <a:cs typeface="+mn-cs"/>
              </a:defRPr>
            </a:lvl1pPr>
            <a:lvl2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2pPr>
            <a:lvl3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3pPr>
            <a:lvl4pPr marL="0" indent="0" algn="l" defTabSz="514350" rtl="0" eaLnBrk="1" latinLnBrk="0" hangingPunct="1">
              <a:lnSpc>
                <a:spcPct val="90000"/>
              </a:lnSpc>
              <a:spcBef>
                <a:spcPts val="0"/>
              </a:spcBef>
              <a:buFont typeface="Arial" panose="020B0604020202020204" pitchFamily="34" charset="0"/>
              <a:buNone/>
              <a:defRPr lang="en-US" sz="1350" kern="1200" dirty="0" smtClean="0">
                <a:solidFill>
                  <a:schemeClr val="bg1">
                    <a:lumMod val="65000"/>
                  </a:schemeClr>
                </a:solidFill>
                <a:latin typeface="+mn-lt"/>
                <a:ea typeface="+mn-ea"/>
                <a:cs typeface="+mn-cs"/>
              </a:defRPr>
            </a:lvl4pPr>
            <a:lvl5pPr marL="0" indent="0" algn="l" defTabSz="514350" rtl="0" eaLnBrk="1" latinLnBrk="0" hangingPunct="1">
              <a:lnSpc>
                <a:spcPct val="90000"/>
              </a:lnSpc>
              <a:spcBef>
                <a:spcPts val="0"/>
              </a:spcBef>
              <a:buFont typeface="Arial" panose="020B0604020202020204" pitchFamily="34" charset="0"/>
              <a:buNone/>
              <a:defRPr lang="en-US" sz="1350" kern="1200" dirty="0">
                <a:solidFill>
                  <a:schemeClr val="bg1">
                    <a:lumMod val="65000"/>
                  </a:schemeClr>
                </a:solidFill>
                <a:latin typeface="+mn-lt"/>
                <a:ea typeface="+mn-ea"/>
                <a:cs typeface="+mn-cs"/>
              </a:defRPr>
            </a:lvl5pPr>
          </a:lstStyle>
          <a:p>
            <a:pPr lvl="0"/>
            <a:r>
              <a:rPr lang="en-US" dirty="0"/>
              <a:t>Kansas City,</a:t>
            </a:r>
          </a:p>
          <a:p>
            <a:pPr lvl="0"/>
            <a:r>
              <a:rPr lang="en-US" dirty="0"/>
              <a:t>USA</a:t>
            </a:r>
          </a:p>
        </p:txBody>
      </p:sp>
      <p:sp>
        <p:nvSpPr>
          <p:cNvPr id="24" name="Text Placeholder 23">
            <a:extLst>
              <a:ext uri="{FF2B5EF4-FFF2-40B4-BE49-F238E27FC236}">
                <a16:creationId xmlns:a16="http://schemas.microsoft.com/office/drawing/2014/main" id="{3A9CCCCE-93E2-4268-A008-9F325EC18243}"/>
              </a:ext>
            </a:extLst>
          </p:cNvPr>
          <p:cNvSpPr>
            <a:spLocks noGrp="1"/>
          </p:cNvSpPr>
          <p:nvPr>
            <p:ph type="body" sz="quarter" idx="15" hasCustomPrompt="1"/>
          </p:nvPr>
        </p:nvSpPr>
        <p:spPr>
          <a:xfrm>
            <a:off x="2185835" y="1632298"/>
            <a:ext cx="133783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ABOUT ME</a:t>
            </a:r>
          </a:p>
        </p:txBody>
      </p:sp>
      <p:sp>
        <p:nvSpPr>
          <p:cNvPr id="26" name="Text Placeholder 25">
            <a:extLst>
              <a:ext uri="{FF2B5EF4-FFF2-40B4-BE49-F238E27FC236}">
                <a16:creationId xmlns:a16="http://schemas.microsoft.com/office/drawing/2014/main" id="{7ABDE617-9574-4A14-811F-5400A9923520}"/>
              </a:ext>
            </a:extLst>
          </p:cNvPr>
          <p:cNvSpPr>
            <a:spLocks noGrp="1"/>
          </p:cNvSpPr>
          <p:nvPr>
            <p:ph type="body" sz="quarter" idx="16" hasCustomPrompt="1"/>
          </p:nvPr>
        </p:nvSpPr>
        <p:spPr>
          <a:xfrm>
            <a:off x="1909127" y="1916087"/>
            <a:ext cx="2084387" cy="82708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 amet, consectetuer adipiscing elit. Maecenas porttitor congue massa. Fusce posuere, magna sed pulvinar </a:t>
            </a:r>
            <a:r>
              <a:rPr lang="en-US" dirty="0" err="1"/>
              <a:t>ultricies</a:t>
            </a:r>
            <a:endParaRPr lang="en-US" dirty="0"/>
          </a:p>
        </p:txBody>
      </p:sp>
      <p:sp>
        <p:nvSpPr>
          <p:cNvPr id="28" name="Text Placeholder 27">
            <a:extLst>
              <a:ext uri="{FF2B5EF4-FFF2-40B4-BE49-F238E27FC236}">
                <a16:creationId xmlns:a16="http://schemas.microsoft.com/office/drawing/2014/main" id="{1D008292-7770-4DAF-819C-B39ABABBEE24}"/>
              </a:ext>
            </a:extLst>
          </p:cNvPr>
          <p:cNvSpPr>
            <a:spLocks noGrp="1"/>
          </p:cNvSpPr>
          <p:nvPr>
            <p:ph type="body" sz="quarter" idx="17" hasCustomPrompt="1"/>
          </p:nvPr>
        </p:nvSpPr>
        <p:spPr>
          <a:xfrm>
            <a:off x="1905132" y="2781369"/>
            <a:ext cx="71849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a:t>
            </a:r>
          </a:p>
        </p:txBody>
      </p:sp>
      <p:sp>
        <p:nvSpPr>
          <p:cNvPr id="29" name="Text Placeholder 27">
            <a:extLst>
              <a:ext uri="{FF2B5EF4-FFF2-40B4-BE49-F238E27FC236}">
                <a16:creationId xmlns:a16="http://schemas.microsoft.com/office/drawing/2014/main" id="{501B265C-5EB2-472B-91B5-BD4157F57830}"/>
              </a:ext>
            </a:extLst>
          </p:cNvPr>
          <p:cNvSpPr>
            <a:spLocks noGrp="1"/>
          </p:cNvSpPr>
          <p:nvPr>
            <p:ph type="body" sz="quarter" idx="18" hasCustomPrompt="1"/>
          </p:nvPr>
        </p:nvSpPr>
        <p:spPr>
          <a:xfrm>
            <a:off x="2621281" y="2774314"/>
            <a:ext cx="58615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77</a:t>
            </a:r>
          </a:p>
        </p:txBody>
      </p:sp>
      <p:sp>
        <p:nvSpPr>
          <p:cNvPr id="30" name="Text Placeholder 27">
            <a:extLst>
              <a:ext uri="{FF2B5EF4-FFF2-40B4-BE49-F238E27FC236}">
                <a16:creationId xmlns:a16="http://schemas.microsoft.com/office/drawing/2014/main" id="{18CB412F-2342-43EA-9244-391F5036821B}"/>
              </a:ext>
            </a:extLst>
          </p:cNvPr>
          <p:cNvSpPr>
            <a:spLocks noGrp="1"/>
          </p:cNvSpPr>
          <p:nvPr>
            <p:ph type="body" sz="quarter" idx="19" hasCustomPrompt="1"/>
          </p:nvPr>
        </p:nvSpPr>
        <p:spPr>
          <a:xfrm>
            <a:off x="3200400" y="2772355"/>
            <a:ext cx="1026943" cy="447145"/>
          </a:xfrm>
        </p:spPr>
        <p:txBody>
          <a:bodyPr>
            <a:noAutofit/>
          </a:bodyPr>
          <a:lstStyle>
            <a:lvl1pPr marL="0" indent="0">
              <a:buFont typeface="Arial" panose="020B0604020202020204" pitchFamily="34" charset="0"/>
              <a:buNone/>
              <a:defRPr sz="25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100%</a:t>
            </a:r>
          </a:p>
        </p:txBody>
      </p:sp>
      <p:sp>
        <p:nvSpPr>
          <p:cNvPr id="32" name="Text Placeholder 23">
            <a:extLst>
              <a:ext uri="{FF2B5EF4-FFF2-40B4-BE49-F238E27FC236}">
                <a16:creationId xmlns:a16="http://schemas.microsoft.com/office/drawing/2014/main" id="{878165D7-579C-442D-AF8F-C27C40BAC074}"/>
              </a:ext>
            </a:extLst>
          </p:cNvPr>
          <p:cNvSpPr>
            <a:spLocks noGrp="1"/>
          </p:cNvSpPr>
          <p:nvPr>
            <p:ph type="body" sz="quarter" idx="20" hasCustomPrompt="1"/>
          </p:nvPr>
        </p:nvSpPr>
        <p:spPr>
          <a:xfrm>
            <a:off x="2181097" y="3913647"/>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CAREER TIMELINE</a:t>
            </a:r>
          </a:p>
        </p:txBody>
      </p:sp>
      <p:sp>
        <p:nvSpPr>
          <p:cNvPr id="34" name="Text Placeholder 23">
            <a:extLst>
              <a:ext uri="{FF2B5EF4-FFF2-40B4-BE49-F238E27FC236}">
                <a16:creationId xmlns:a16="http://schemas.microsoft.com/office/drawing/2014/main" id="{F5CD190C-8CC4-49AF-BA8D-F8B879E9CF0A}"/>
              </a:ext>
            </a:extLst>
          </p:cNvPr>
          <p:cNvSpPr>
            <a:spLocks noGrp="1"/>
          </p:cNvSpPr>
          <p:nvPr>
            <p:ph type="body" sz="quarter" idx="21" hasCustomPrompt="1"/>
          </p:nvPr>
        </p:nvSpPr>
        <p:spPr>
          <a:xfrm>
            <a:off x="4675425" y="1632298"/>
            <a:ext cx="1472155"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EDUCATION</a:t>
            </a:r>
          </a:p>
        </p:txBody>
      </p:sp>
      <p:sp>
        <p:nvSpPr>
          <p:cNvPr id="35" name="Text Placeholder 25">
            <a:extLst>
              <a:ext uri="{FF2B5EF4-FFF2-40B4-BE49-F238E27FC236}">
                <a16:creationId xmlns:a16="http://schemas.microsoft.com/office/drawing/2014/main" id="{E9219B4B-AEF7-4506-9ACF-CFAF003F313F}"/>
              </a:ext>
            </a:extLst>
          </p:cNvPr>
          <p:cNvSpPr>
            <a:spLocks noGrp="1"/>
          </p:cNvSpPr>
          <p:nvPr>
            <p:ph type="body" sz="quarter" idx="22" hasCustomPrompt="1"/>
          </p:nvPr>
        </p:nvSpPr>
        <p:spPr>
          <a:xfrm>
            <a:off x="1905132" y="3122286"/>
            <a:ext cx="716149"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Websites</a:t>
            </a:r>
            <a:br>
              <a:rPr lang="en-US" dirty="0"/>
            </a:br>
            <a:r>
              <a:rPr lang="en-US" dirty="0"/>
              <a:t>Created</a:t>
            </a:r>
          </a:p>
        </p:txBody>
      </p:sp>
      <p:sp>
        <p:nvSpPr>
          <p:cNvPr id="36" name="Text Placeholder 25">
            <a:extLst>
              <a:ext uri="{FF2B5EF4-FFF2-40B4-BE49-F238E27FC236}">
                <a16:creationId xmlns:a16="http://schemas.microsoft.com/office/drawing/2014/main" id="{8974CE11-E247-44F8-8AC4-B2AC2C113B07}"/>
              </a:ext>
            </a:extLst>
          </p:cNvPr>
          <p:cNvSpPr>
            <a:spLocks noGrp="1"/>
          </p:cNvSpPr>
          <p:nvPr>
            <p:ph type="body" sz="quarter" idx="23" hasCustomPrompt="1"/>
          </p:nvPr>
        </p:nvSpPr>
        <p:spPr>
          <a:xfrm>
            <a:off x="2636281" y="3127875"/>
            <a:ext cx="5861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Apps</a:t>
            </a:r>
            <a:br>
              <a:rPr lang="en-US" dirty="0"/>
            </a:br>
            <a:r>
              <a:rPr lang="en-US" dirty="0"/>
              <a:t>Created</a:t>
            </a:r>
          </a:p>
        </p:txBody>
      </p:sp>
      <p:sp>
        <p:nvSpPr>
          <p:cNvPr id="37" name="Text Placeholder 25">
            <a:extLst>
              <a:ext uri="{FF2B5EF4-FFF2-40B4-BE49-F238E27FC236}">
                <a16:creationId xmlns:a16="http://schemas.microsoft.com/office/drawing/2014/main" id="{D29EC1A9-D87F-4AAC-B42B-5640A131052F}"/>
              </a:ext>
            </a:extLst>
          </p:cNvPr>
          <p:cNvSpPr>
            <a:spLocks noGrp="1"/>
          </p:cNvSpPr>
          <p:nvPr>
            <p:ph type="body" sz="quarter" idx="24" hasCustomPrompt="1"/>
          </p:nvPr>
        </p:nvSpPr>
        <p:spPr>
          <a:xfrm>
            <a:off x="3235090" y="3129664"/>
            <a:ext cx="992253" cy="416638"/>
          </a:xfrm>
        </p:spPr>
        <p:txBody>
          <a:bodyPr>
            <a:noAutofit/>
          </a:bodyPr>
          <a:lstStyle>
            <a:lvl1pPr marL="0" indent="0">
              <a:lnSpc>
                <a:spcPts val="1200"/>
              </a:lnSpc>
              <a:spcBef>
                <a:spcPts val="0"/>
              </a:spcBef>
              <a:buNone/>
              <a:defRPr sz="900">
                <a:solidFill>
                  <a:schemeClr val="bg1">
                    <a:lumMod val="65000"/>
                  </a:schemeClr>
                </a:solidFill>
              </a:defRPr>
            </a:lvl1pPr>
          </a:lstStyle>
          <a:p>
            <a:pPr lvl="0"/>
            <a:r>
              <a:rPr lang="en-US" dirty="0"/>
              <a:t>Clients</a:t>
            </a:r>
            <a:br>
              <a:rPr lang="en-US" dirty="0"/>
            </a:br>
            <a:r>
              <a:rPr lang="en-US" dirty="0"/>
              <a:t>Satisfaction</a:t>
            </a:r>
          </a:p>
        </p:txBody>
      </p:sp>
      <p:sp>
        <p:nvSpPr>
          <p:cNvPr id="38" name="Text Placeholder 27">
            <a:extLst>
              <a:ext uri="{FF2B5EF4-FFF2-40B4-BE49-F238E27FC236}">
                <a16:creationId xmlns:a16="http://schemas.microsoft.com/office/drawing/2014/main" id="{D0441C06-AEE9-4E5A-84BB-CD1241AEE5E8}"/>
              </a:ext>
            </a:extLst>
          </p:cNvPr>
          <p:cNvSpPr>
            <a:spLocks noGrp="1"/>
          </p:cNvSpPr>
          <p:nvPr>
            <p:ph type="body" sz="quarter" idx="25" hasCustomPrompt="1"/>
          </p:nvPr>
        </p:nvSpPr>
        <p:spPr>
          <a:xfrm>
            <a:off x="4374546" y="1954645"/>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2007</a:t>
            </a:r>
          </a:p>
        </p:txBody>
      </p:sp>
      <p:sp>
        <p:nvSpPr>
          <p:cNvPr id="39" name="Text Placeholder 27">
            <a:extLst>
              <a:ext uri="{FF2B5EF4-FFF2-40B4-BE49-F238E27FC236}">
                <a16:creationId xmlns:a16="http://schemas.microsoft.com/office/drawing/2014/main" id="{3612D99C-52B4-4AFB-A4BF-B016920536BB}"/>
              </a:ext>
            </a:extLst>
          </p:cNvPr>
          <p:cNvSpPr>
            <a:spLocks noGrp="1"/>
          </p:cNvSpPr>
          <p:nvPr>
            <p:ph type="body" sz="quarter" idx="26" hasCustomPrompt="1"/>
          </p:nvPr>
        </p:nvSpPr>
        <p:spPr>
          <a:xfrm>
            <a:off x="4374546" y="2357647"/>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2010</a:t>
            </a:r>
          </a:p>
        </p:txBody>
      </p:sp>
      <p:sp>
        <p:nvSpPr>
          <p:cNvPr id="40" name="Text Placeholder 27">
            <a:extLst>
              <a:ext uri="{FF2B5EF4-FFF2-40B4-BE49-F238E27FC236}">
                <a16:creationId xmlns:a16="http://schemas.microsoft.com/office/drawing/2014/main" id="{4D431E77-818F-46FB-87EE-6EFD306D1A22}"/>
              </a:ext>
            </a:extLst>
          </p:cNvPr>
          <p:cNvSpPr>
            <a:spLocks noGrp="1"/>
          </p:cNvSpPr>
          <p:nvPr>
            <p:ph type="body" sz="quarter" idx="27" hasCustomPrompt="1"/>
          </p:nvPr>
        </p:nvSpPr>
        <p:spPr>
          <a:xfrm>
            <a:off x="4374546" y="2760649"/>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2015</a:t>
            </a:r>
          </a:p>
        </p:txBody>
      </p:sp>
      <p:sp>
        <p:nvSpPr>
          <p:cNvPr id="41" name="Text Placeholder 27">
            <a:extLst>
              <a:ext uri="{FF2B5EF4-FFF2-40B4-BE49-F238E27FC236}">
                <a16:creationId xmlns:a16="http://schemas.microsoft.com/office/drawing/2014/main" id="{39C50F4E-A724-4674-AFB4-0F78A45F865F}"/>
              </a:ext>
            </a:extLst>
          </p:cNvPr>
          <p:cNvSpPr>
            <a:spLocks noGrp="1"/>
          </p:cNvSpPr>
          <p:nvPr>
            <p:ph type="body" sz="quarter" idx="28" hasCustomPrompt="1"/>
          </p:nvPr>
        </p:nvSpPr>
        <p:spPr>
          <a:xfrm>
            <a:off x="4374546" y="3163651"/>
            <a:ext cx="405825" cy="187200"/>
          </a:xfrm>
        </p:spPr>
        <p:txBody>
          <a:bodyPr>
            <a:noAutofit/>
          </a:bodyPr>
          <a:lstStyle>
            <a:lvl1pPr marL="0" indent="0">
              <a:buFont typeface="Arial" panose="020B0604020202020204" pitchFamily="34" charset="0"/>
              <a:buNone/>
              <a:defRPr sz="700">
                <a:solidFill>
                  <a:schemeClr val="tx2"/>
                </a:solidFill>
                <a:latin typeface="+mj-lt"/>
              </a:defRPr>
            </a:lvl1pPr>
            <a:lvl2pPr>
              <a:defRPr sz="2500">
                <a:solidFill>
                  <a:schemeClr val="tx2"/>
                </a:solidFill>
                <a:latin typeface="+mj-lt"/>
              </a:defRPr>
            </a:lvl2pPr>
            <a:lvl3pPr>
              <a:defRPr sz="2500">
                <a:solidFill>
                  <a:schemeClr val="tx2"/>
                </a:solidFill>
                <a:latin typeface="+mj-lt"/>
              </a:defRPr>
            </a:lvl3pPr>
            <a:lvl4pPr>
              <a:defRPr sz="2500">
                <a:solidFill>
                  <a:schemeClr val="tx2"/>
                </a:solidFill>
                <a:latin typeface="+mj-lt"/>
              </a:defRPr>
            </a:lvl4pPr>
            <a:lvl5pPr>
              <a:defRPr sz="2500">
                <a:solidFill>
                  <a:schemeClr val="tx2"/>
                </a:solidFill>
                <a:latin typeface="+mj-lt"/>
              </a:defRPr>
            </a:lvl5pPr>
          </a:lstStyle>
          <a:p>
            <a:pPr lvl="0"/>
            <a:r>
              <a:rPr lang="en-US" dirty="0"/>
              <a:t>2018</a:t>
            </a:r>
          </a:p>
        </p:txBody>
      </p:sp>
      <p:sp>
        <p:nvSpPr>
          <p:cNvPr id="50" name="Text Placeholder 23">
            <a:extLst>
              <a:ext uri="{FF2B5EF4-FFF2-40B4-BE49-F238E27FC236}">
                <a16:creationId xmlns:a16="http://schemas.microsoft.com/office/drawing/2014/main" id="{1B42AB60-0F84-4AF4-B1B1-6B9F76491CED}"/>
              </a:ext>
            </a:extLst>
          </p:cNvPr>
          <p:cNvSpPr>
            <a:spLocks noGrp="1"/>
          </p:cNvSpPr>
          <p:nvPr>
            <p:ph type="body" sz="quarter" idx="29" hasCustomPrompt="1"/>
          </p:nvPr>
        </p:nvSpPr>
        <p:spPr>
          <a:xfrm>
            <a:off x="4809890" y="1942941"/>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1" name="Text Placeholder 23">
            <a:extLst>
              <a:ext uri="{FF2B5EF4-FFF2-40B4-BE49-F238E27FC236}">
                <a16:creationId xmlns:a16="http://schemas.microsoft.com/office/drawing/2014/main" id="{A5695B7F-A80F-48FE-B9F5-15AC2768F3D8}"/>
              </a:ext>
            </a:extLst>
          </p:cNvPr>
          <p:cNvSpPr>
            <a:spLocks noGrp="1"/>
          </p:cNvSpPr>
          <p:nvPr>
            <p:ph type="body" sz="quarter" idx="30" hasCustomPrompt="1"/>
          </p:nvPr>
        </p:nvSpPr>
        <p:spPr>
          <a:xfrm>
            <a:off x="4809890" y="2339932"/>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2" name="Text Placeholder 23">
            <a:extLst>
              <a:ext uri="{FF2B5EF4-FFF2-40B4-BE49-F238E27FC236}">
                <a16:creationId xmlns:a16="http://schemas.microsoft.com/office/drawing/2014/main" id="{CC109F11-3D14-4CE2-BACB-D0EDE761FBD1}"/>
              </a:ext>
            </a:extLst>
          </p:cNvPr>
          <p:cNvSpPr>
            <a:spLocks noGrp="1"/>
          </p:cNvSpPr>
          <p:nvPr>
            <p:ph type="body" sz="quarter" idx="31" hasCustomPrompt="1"/>
          </p:nvPr>
        </p:nvSpPr>
        <p:spPr>
          <a:xfrm>
            <a:off x="4809890" y="273692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SCHOOL OF FINE ART</a:t>
            </a:r>
          </a:p>
        </p:txBody>
      </p:sp>
      <p:sp>
        <p:nvSpPr>
          <p:cNvPr id="53" name="Text Placeholder 23">
            <a:extLst>
              <a:ext uri="{FF2B5EF4-FFF2-40B4-BE49-F238E27FC236}">
                <a16:creationId xmlns:a16="http://schemas.microsoft.com/office/drawing/2014/main" id="{0DDB7B77-77C1-456C-A2D1-9361065655A7}"/>
              </a:ext>
            </a:extLst>
          </p:cNvPr>
          <p:cNvSpPr>
            <a:spLocks noGrp="1"/>
          </p:cNvSpPr>
          <p:nvPr>
            <p:ph type="body" sz="quarter" idx="32" hasCustomPrompt="1"/>
          </p:nvPr>
        </p:nvSpPr>
        <p:spPr>
          <a:xfrm>
            <a:off x="4809890" y="3133913"/>
            <a:ext cx="1574409" cy="186026"/>
          </a:xfrm>
        </p:spPr>
        <p:txBody>
          <a:bodyPr>
            <a:noAutofit/>
          </a:bodyPr>
          <a:lstStyle>
            <a:lvl1pPr marL="0" indent="0">
              <a:buNone/>
              <a:defRPr sz="10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BELLOWS COLLEGE</a:t>
            </a:r>
          </a:p>
        </p:txBody>
      </p:sp>
      <p:sp>
        <p:nvSpPr>
          <p:cNvPr id="54" name="Text Placeholder 25">
            <a:extLst>
              <a:ext uri="{FF2B5EF4-FFF2-40B4-BE49-F238E27FC236}">
                <a16:creationId xmlns:a16="http://schemas.microsoft.com/office/drawing/2014/main" id="{2EB589B3-44F7-4DE3-8DC0-6D53E25DDB80}"/>
              </a:ext>
            </a:extLst>
          </p:cNvPr>
          <p:cNvSpPr>
            <a:spLocks noGrp="1"/>
          </p:cNvSpPr>
          <p:nvPr>
            <p:ph type="body" sz="quarter" idx="33" hasCustomPrompt="1"/>
          </p:nvPr>
        </p:nvSpPr>
        <p:spPr>
          <a:xfrm>
            <a:off x="4809890" y="2138771"/>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5" name="Text Placeholder 25">
            <a:extLst>
              <a:ext uri="{FF2B5EF4-FFF2-40B4-BE49-F238E27FC236}">
                <a16:creationId xmlns:a16="http://schemas.microsoft.com/office/drawing/2014/main" id="{A4DC1AD5-3DD4-4A42-9761-E824F9709EBC}"/>
              </a:ext>
            </a:extLst>
          </p:cNvPr>
          <p:cNvSpPr>
            <a:spLocks noGrp="1"/>
          </p:cNvSpPr>
          <p:nvPr>
            <p:ph type="body" sz="quarter" idx="34" hasCustomPrompt="1"/>
          </p:nvPr>
        </p:nvSpPr>
        <p:spPr>
          <a:xfrm>
            <a:off x="4809890" y="2537525"/>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6" name="Text Placeholder 25">
            <a:extLst>
              <a:ext uri="{FF2B5EF4-FFF2-40B4-BE49-F238E27FC236}">
                <a16:creationId xmlns:a16="http://schemas.microsoft.com/office/drawing/2014/main" id="{F65630D5-67D7-4424-9BB9-489E014B078D}"/>
              </a:ext>
            </a:extLst>
          </p:cNvPr>
          <p:cNvSpPr>
            <a:spLocks noGrp="1"/>
          </p:cNvSpPr>
          <p:nvPr>
            <p:ph type="body" sz="quarter" idx="35" hasCustomPrompt="1"/>
          </p:nvPr>
        </p:nvSpPr>
        <p:spPr>
          <a:xfrm>
            <a:off x="4809890" y="2936279"/>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57" name="Text Placeholder 25">
            <a:extLst>
              <a:ext uri="{FF2B5EF4-FFF2-40B4-BE49-F238E27FC236}">
                <a16:creationId xmlns:a16="http://schemas.microsoft.com/office/drawing/2014/main" id="{43B3249D-F314-4009-831E-966B51FBE388}"/>
              </a:ext>
            </a:extLst>
          </p:cNvPr>
          <p:cNvSpPr>
            <a:spLocks noGrp="1"/>
          </p:cNvSpPr>
          <p:nvPr>
            <p:ph type="body" sz="quarter" idx="36" hasCustomPrompt="1"/>
          </p:nvPr>
        </p:nvSpPr>
        <p:spPr>
          <a:xfrm>
            <a:off x="4809890" y="3335032"/>
            <a:ext cx="1574409" cy="132440"/>
          </a:xfrm>
        </p:spPr>
        <p:txBody>
          <a:bodyPr anchor="ctr" anchorCtr="0">
            <a:noAutofit/>
          </a:bodyPr>
          <a:lstStyle>
            <a:lvl1pPr marL="0" indent="0">
              <a:lnSpc>
                <a:spcPts val="1200"/>
              </a:lnSpc>
              <a:spcBef>
                <a:spcPts val="0"/>
              </a:spcBef>
              <a:buNone/>
              <a:defRPr sz="900">
                <a:solidFill>
                  <a:schemeClr val="bg1">
                    <a:lumMod val="65000"/>
                  </a:schemeClr>
                </a:solidFill>
              </a:defRPr>
            </a:lvl1pPr>
          </a:lstStyle>
          <a:p>
            <a:pPr lvl="0"/>
            <a:r>
              <a:rPr lang="en-US" dirty="0"/>
              <a:t>Lorem ipsum dolor sit</a:t>
            </a:r>
          </a:p>
        </p:txBody>
      </p:sp>
      <p:sp>
        <p:nvSpPr>
          <p:cNvPr id="63" name="Text Placeholder 23">
            <a:extLst>
              <a:ext uri="{FF2B5EF4-FFF2-40B4-BE49-F238E27FC236}">
                <a16:creationId xmlns:a16="http://schemas.microsoft.com/office/drawing/2014/main" id="{8CFC1D89-9F83-4658-BB38-02FE203C4B01}"/>
              </a:ext>
            </a:extLst>
          </p:cNvPr>
          <p:cNvSpPr>
            <a:spLocks noGrp="1"/>
          </p:cNvSpPr>
          <p:nvPr>
            <p:ph type="body" sz="quarter" idx="37" hasCustomPrompt="1"/>
          </p:nvPr>
        </p:nvSpPr>
        <p:spPr>
          <a:xfrm>
            <a:off x="196218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2010</a:t>
            </a:r>
          </a:p>
        </p:txBody>
      </p:sp>
      <p:sp>
        <p:nvSpPr>
          <p:cNvPr id="64" name="Text Placeholder 23">
            <a:extLst>
              <a:ext uri="{FF2B5EF4-FFF2-40B4-BE49-F238E27FC236}">
                <a16:creationId xmlns:a16="http://schemas.microsoft.com/office/drawing/2014/main" id="{A1BF6BCD-A186-4C12-9C6F-AE11ADEFC72E}"/>
              </a:ext>
            </a:extLst>
          </p:cNvPr>
          <p:cNvSpPr>
            <a:spLocks noGrp="1"/>
          </p:cNvSpPr>
          <p:nvPr>
            <p:ph type="body" sz="quarter" idx="38" hasCustomPrompt="1"/>
          </p:nvPr>
        </p:nvSpPr>
        <p:spPr>
          <a:xfrm>
            <a:off x="243193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2011</a:t>
            </a:r>
          </a:p>
        </p:txBody>
      </p:sp>
      <p:sp>
        <p:nvSpPr>
          <p:cNvPr id="65" name="Text Placeholder 23">
            <a:extLst>
              <a:ext uri="{FF2B5EF4-FFF2-40B4-BE49-F238E27FC236}">
                <a16:creationId xmlns:a16="http://schemas.microsoft.com/office/drawing/2014/main" id="{005F86D8-5AE9-4428-91A0-363D2DDB6C06}"/>
              </a:ext>
            </a:extLst>
          </p:cNvPr>
          <p:cNvSpPr>
            <a:spLocks noGrp="1"/>
          </p:cNvSpPr>
          <p:nvPr>
            <p:ph type="body" sz="quarter" idx="39" hasCustomPrompt="1"/>
          </p:nvPr>
        </p:nvSpPr>
        <p:spPr>
          <a:xfrm>
            <a:off x="290167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2012</a:t>
            </a:r>
          </a:p>
        </p:txBody>
      </p:sp>
      <p:sp>
        <p:nvSpPr>
          <p:cNvPr id="66" name="Text Placeholder 23">
            <a:extLst>
              <a:ext uri="{FF2B5EF4-FFF2-40B4-BE49-F238E27FC236}">
                <a16:creationId xmlns:a16="http://schemas.microsoft.com/office/drawing/2014/main" id="{B7983041-DC78-4200-B013-06A5D7202895}"/>
              </a:ext>
            </a:extLst>
          </p:cNvPr>
          <p:cNvSpPr>
            <a:spLocks noGrp="1"/>
          </p:cNvSpPr>
          <p:nvPr>
            <p:ph type="body" sz="quarter" idx="40" hasCustomPrompt="1"/>
          </p:nvPr>
        </p:nvSpPr>
        <p:spPr>
          <a:xfrm>
            <a:off x="337142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2013</a:t>
            </a:r>
          </a:p>
        </p:txBody>
      </p:sp>
      <p:sp>
        <p:nvSpPr>
          <p:cNvPr id="67" name="Text Placeholder 23">
            <a:extLst>
              <a:ext uri="{FF2B5EF4-FFF2-40B4-BE49-F238E27FC236}">
                <a16:creationId xmlns:a16="http://schemas.microsoft.com/office/drawing/2014/main" id="{B044D427-E5B6-46D5-97CB-C60736118A29}"/>
              </a:ext>
            </a:extLst>
          </p:cNvPr>
          <p:cNvSpPr>
            <a:spLocks noGrp="1"/>
          </p:cNvSpPr>
          <p:nvPr>
            <p:ph type="body" sz="quarter" idx="41" hasCustomPrompt="1"/>
          </p:nvPr>
        </p:nvSpPr>
        <p:spPr>
          <a:xfrm>
            <a:off x="384116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2014</a:t>
            </a:r>
          </a:p>
        </p:txBody>
      </p:sp>
      <p:sp>
        <p:nvSpPr>
          <p:cNvPr id="68" name="Text Placeholder 23">
            <a:extLst>
              <a:ext uri="{FF2B5EF4-FFF2-40B4-BE49-F238E27FC236}">
                <a16:creationId xmlns:a16="http://schemas.microsoft.com/office/drawing/2014/main" id="{6C9F0D7C-743D-4AB6-A130-310230F16ACA}"/>
              </a:ext>
            </a:extLst>
          </p:cNvPr>
          <p:cNvSpPr>
            <a:spLocks noGrp="1"/>
          </p:cNvSpPr>
          <p:nvPr>
            <p:ph type="body" sz="quarter" idx="42" hasCustomPrompt="1"/>
          </p:nvPr>
        </p:nvSpPr>
        <p:spPr>
          <a:xfrm>
            <a:off x="431091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2015</a:t>
            </a:r>
          </a:p>
        </p:txBody>
      </p:sp>
      <p:sp>
        <p:nvSpPr>
          <p:cNvPr id="69" name="Text Placeholder 23">
            <a:extLst>
              <a:ext uri="{FF2B5EF4-FFF2-40B4-BE49-F238E27FC236}">
                <a16:creationId xmlns:a16="http://schemas.microsoft.com/office/drawing/2014/main" id="{6904D482-B04D-40E5-8B18-A86C79139CD4}"/>
              </a:ext>
            </a:extLst>
          </p:cNvPr>
          <p:cNvSpPr>
            <a:spLocks noGrp="1"/>
          </p:cNvSpPr>
          <p:nvPr>
            <p:ph type="body" sz="quarter" idx="43" hasCustomPrompt="1"/>
          </p:nvPr>
        </p:nvSpPr>
        <p:spPr>
          <a:xfrm>
            <a:off x="478065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2016</a:t>
            </a:r>
          </a:p>
        </p:txBody>
      </p:sp>
      <p:sp>
        <p:nvSpPr>
          <p:cNvPr id="70" name="Text Placeholder 23">
            <a:extLst>
              <a:ext uri="{FF2B5EF4-FFF2-40B4-BE49-F238E27FC236}">
                <a16:creationId xmlns:a16="http://schemas.microsoft.com/office/drawing/2014/main" id="{7DD3AAE4-69DB-499F-9BE6-3722CB1FAAB2}"/>
              </a:ext>
            </a:extLst>
          </p:cNvPr>
          <p:cNvSpPr>
            <a:spLocks noGrp="1"/>
          </p:cNvSpPr>
          <p:nvPr>
            <p:ph type="body" sz="quarter" idx="44" hasCustomPrompt="1"/>
          </p:nvPr>
        </p:nvSpPr>
        <p:spPr>
          <a:xfrm>
            <a:off x="5250402"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2017</a:t>
            </a:r>
          </a:p>
        </p:txBody>
      </p:sp>
      <p:sp>
        <p:nvSpPr>
          <p:cNvPr id="71" name="Text Placeholder 23">
            <a:extLst>
              <a:ext uri="{FF2B5EF4-FFF2-40B4-BE49-F238E27FC236}">
                <a16:creationId xmlns:a16="http://schemas.microsoft.com/office/drawing/2014/main" id="{86F56851-D102-46F6-B887-3E9A083FF31B}"/>
              </a:ext>
            </a:extLst>
          </p:cNvPr>
          <p:cNvSpPr>
            <a:spLocks noGrp="1"/>
          </p:cNvSpPr>
          <p:nvPr>
            <p:ph type="body" sz="quarter" idx="45" hasCustomPrompt="1"/>
          </p:nvPr>
        </p:nvSpPr>
        <p:spPr>
          <a:xfrm>
            <a:off x="5720147"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2018</a:t>
            </a:r>
          </a:p>
        </p:txBody>
      </p:sp>
      <p:sp>
        <p:nvSpPr>
          <p:cNvPr id="72" name="Text Placeholder 23">
            <a:extLst>
              <a:ext uri="{FF2B5EF4-FFF2-40B4-BE49-F238E27FC236}">
                <a16:creationId xmlns:a16="http://schemas.microsoft.com/office/drawing/2014/main" id="{004683E0-AB52-4C24-868A-6C99BD8DCF1F}"/>
              </a:ext>
            </a:extLst>
          </p:cNvPr>
          <p:cNvSpPr>
            <a:spLocks noGrp="1"/>
          </p:cNvSpPr>
          <p:nvPr>
            <p:ph type="body" sz="quarter" idx="46" hasCustomPrompt="1"/>
          </p:nvPr>
        </p:nvSpPr>
        <p:spPr>
          <a:xfrm>
            <a:off x="6189890" y="4951087"/>
            <a:ext cx="402035" cy="209381"/>
          </a:xfrm>
        </p:spPr>
        <p:txBody>
          <a:bodyPr anchor="ctr" anchorCtr="0">
            <a:noAutofit/>
          </a:bodyPr>
          <a:lstStyle>
            <a:lvl1pPr marL="0" indent="0">
              <a:buNone/>
              <a:defRPr sz="700" b="1">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2019</a:t>
            </a:r>
          </a:p>
        </p:txBody>
      </p:sp>
      <p:sp>
        <p:nvSpPr>
          <p:cNvPr id="73" name="Text Placeholder 25">
            <a:extLst>
              <a:ext uri="{FF2B5EF4-FFF2-40B4-BE49-F238E27FC236}">
                <a16:creationId xmlns:a16="http://schemas.microsoft.com/office/drawing/2014/main" id="{E3D72CED-27BF-48EA-9B68-C5DC94BA9622}"/>
              </a:ext>
            </a:extLst>
          </p:cNvPr>
          <p:cNvSpPr>
            <a:spLocks noGrp="1"/>
          </p:cNvSpPr>
          <p:nvPr>
            <p:ph type="body" sz="quarter" idx="47" hasCustomPrompt="1"/>
          </p:nvPr>
        </p:nvSpPr>
        <p:spPr>
          <a:xfrm>
            <a:off x="5328266"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Developer</a:t>
            </a:r>
          </a:p>
        </p:txBody>
      </p:sp>
      <p:sp>
        <p:nvSpPr>
          <p:cNvPr id="74" name="Text Placeholder 25">
            <a:extLst>
              <a:ext uri="{FF2B5EF4-FFF2-40B4-BE49-F238E27FC236}">
                <a16:creationId xmlns:a16="http://schemas.microsoft.com/office/drawing/2014/main" id="{24B69AA7-AE1B-4D21-98EF-D18A9E2FBE36}"/>
              </a:ext>
            </a:extLst>
          </p:cNvPr>
          <p:cNvSpPr>
            <a:spLocks noGrp="1"/>
          </p:cNvSpPr>
          <p:nvPr>
            <p:ph type="body" sz="quarter" idx="48" hasCustomPrompt="1"/>
          </p:nvPr>
        </p:nvSpPr>
        <p:spPr>
          <a:xfrm>
            <a:off x="5286767"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VANARSDEL, LTD</a:t>
            </a:r>
          </a:p>
        </p:txBody>
      </p:sp>
      <p:sp>
        <p:nvSpPr>
          <p:cNvPr id="75" name="Text Placeholder 25">
            <a:extLst>
              <a:ext uri="{FF2B5EF4-FFF2-40B4-BE49-F238E27FC236}">
                <a16:creationId xmlns:a16="http://schemas.microsoft.com/office/drawing/2014/main" id="{495D87FE-67F2-4FDB-8D30-1C1FC0C2C736}"/>
              </a:ext>
            </a:extLst>
          </p:cNvPr>
          <p:cNvSpPr>
            <a:spLocks noGrp="1"/>
          </p:cNvSpPr>
          <p:nvPr>
            <p:ph type="body" sz="quarter" idx="49" hasCustomPrompt="1"/>
          </p:nvPr>
        </p:nvSpPr>
        <p:spPr>
          <a:xfrm>
            <a:off x="3276589" y="4690102"/>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Senior Designer</a:t>
            </a:r>
          </a:p>
        </p:txBody>
      </p:sp>
      <p:sp>
        <p:nvSpPr>
          <p:cNvPr id="76" name="Text Placeholder 25">
            <a:extLst>
              <a:ext uri="{FF2B5EF4-FFF2-40B4-BE49-F238E27FC236}">
                <a16:creationId xmlns:a16="http://schemas.microsoft.com/office/drawing/2014/main" id="{79CFA96C-6F3D-4123-86DA-D0C0DD69B0CA}"/>
              </a:ext>
            </a:extLst>
          </p:cNvPr>
          <p:cNvSpPr>
            <a:spLocks noGrp="1"/>
          </p:cNvSpPr>
          <p:nvPr>
            <p:ph type="body" sz="quarter" idx="50" hasCustomPrompt="1"/>
          </p:nvPr>
        </p:nvSpPr>
        <p:spPr>
          <a:xfrm>
            <a:off x="3235090" y="4527025"/>
            <a:ext cx="127049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RELECLOUD</a:t>
            </a:r>
          </a:p>
        </p:txBody>
      </p:sp>
      <p:sp>
        <p:nvSpPr>
          <p:cNvPr id="81" name="Text Placeholder 25">
            <a:extLst>
              <a:ext uri="{FF2B5EF4-FFF2-40B4-BE49-F238E27FC236}">
                <a16:creationId xmlns:a16="http://schemas.microsoft.com/office/drawing/2014/main" id="{141F99AC-7389-4A2C-B79E-9BFF2AED3552}"/>
              </a:ext>
            </a:extLst>
          </p:cNvPr>
          <p:cNvSpPr>
            <a:spLocks noGrp="1"/>
          </p:cNvSpPr>
          <p:nvPr>
            <p:ph type="body" sz="quarter" idx="51" hasCustomPrompt="1"/>
          </p:nvPr>
        </p:nvSpPr>
        <p:spPr>
          <a:xfrm>
            <a:off x="4874337" y="5382679"/>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Art Director</a:t>
            </a:r>
          </a:p>
        </p:txBody>
      </p:sp>
      <p:sp>
        <p:nvSpPr>
          <p:cNvPr id="82" name="Text Placeholder 25">
            <a:extLst>
              <a:ext uri="{FF2B5EF4-FFF2-40B4-BE49-F238E27FC236}">
                <a16:creationId xmlns:a16="http://schemas.microsoft.com/office/drawing/2014/main" id="{86CB9E80-8DA2-4268-A0C6-8845CA80AF45}"/>
              </a:ext>
            </a:extLst>
          </p:cNvPr>
          <p:cNvSpPr>
            <a:spLocks noGrp="1"/>
          </p:cNvSpPr>
          <p:nvPr>
            <p:ph type="body" sz="quarter" idx="52" hasCustomPrompt="1"/>
          </p:nvPr>
        </p:nvSpPr>
        <p:spPr>
          <a:xfrm>
            <a:off x="4692356" y="5219602"/>
            <a:ext cx="1551461"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WOODGROVE BANK</a:t>
            </a:r>
          </a:p>
        </p:txBody>
      </p:sp>
      <p:sp>
        <p:nvSpPr>
          <p:cNvPr id="83" name="Text Placeholder 25">
            <a:extLst>
              <a:ext uri="{FF2B5EF4-FFF2-40B4-BE49-F238E27FC236}">
                <a16:creationId xmlns:a16="http://schemas.microsoft.com/office/drawing/2014/main" id="{3E374CDB-29FF-4F94-B210-0F837AF414CA}"/>
              </a:ext>
            </a:extLst>
          </p:cNvPr>
          <p:cNvSpPr>
            <a:spLocks noGrp="1"/>
          </p:cNvSpPr>
          <p:nvPr>
            <p:ph type="body" sz="quarter" idx="53" hasCustomPrompt="1"/>
          </p:nvPr>
        </p:nvSpPr>
        <p:spPr>
          <a:xfrm>
            <a:off x="2044761" y="5385091"/>
            <a:ext cx="1187498" cy="190800"/>
          </a:xfrm>
        </p:spPr>
        <p:txBody>
          <a:bodyPr anchor="ctr" anchorCtr="0">
            <a:noAutofit/>
          </a:bodyPr>
          <a:lstStyle>
            <a:lvl1pPr marL="0" indent="0" algn="ctr">
              <a:lnSpc>
                <a:spcPts val="1200"/>
              </a:lnSpc>
              <a:spcBef>
                <a:spcPts val="0"/>
              </a:spcBef>
              <a:buNone/>
              <a:defRPr sz="900">
                <a:solidFill>
                  <a:schemeClr val="bg1">
                    <a:lumMod val="65000"/>
                  </a:schemeClr>
                </a:solidFill>
              </a:defRPr>
            </a:lvl1pPr>
          </a:lstStyle>
          <a:p>
            <a:pPr lvl="0"/>
            <a:r>
              <a:rPr lang="en-US" dirty="0"/>
              <a:t>Junior Designer</a:t>
            </a:r>
          </a:p>
        </p:txBody>
      </p:sp>
      <p:sp>
        <p:nvSpPr>
          <p:cNvPr id="84" name="Text Placeholder 25">
            <a:extLst>
              <a:ext uri="{FF2B5EF4-FFF2-40B4-BE49-F238E27FC236}">
                <a16:creationId xmlns:a16="http://schemas.microsoft.com/office/drawing/2014/main" id="{F6211C56-CF63-4DC3-BB3C-3D17AF93898C}"/>
              </a:ext>
            </a:extLst>
          </p:cNvPr>
          <p:cNvSpPr>
            <a:spLocks noGrp="1"/>
          </p:cNvSpPr>
          <p:nvPr>
            <p:ph type="body" sz="quarter" idx="54" hasCustomPrompt="1"/>
          </p:nvPr>
        </p:nvSpPr>
        <p:spPr>
          <a:xfrm>
            <a:off x="2000433" y="5222014"/>
            <a:ext cx="1276156" cy="190800"/>
          </a:xfrm>
        </p:spPr>
        <p:txBody>
          <a:bodyPr anchor="ctr" anchorCtr="0">
            <a:noAutofit/>
          </a:bodyPr>
          <a:lstStyle>
            <a:lvl1pPr marL="0" indent="0" algn="ctr">
              <a:lnSpc>
                <a:spcPts val="1200"/>
              </a:lnSpc>
              <a:spcBef>
                <a:spcPts val="0"/>
              </a:spcBef>
              <a:buNone/>
              <a:defRPr sz="1000">
                <a:solidFill>
                  <a:schemeClr val="bg1"/>
                </a:solidFill>
                <a:latin typeface="+mj-lt"/>
              </a:defRPr>
            </a:lvl1pPr>
          </a:lstStyle>
          <a:p>
            <a:pPr lvl="0"/>
            <a:r>
              <a:rPr lang="en-US" dirty="0"/>
              <a:t>CONTOSO, LTD</a:t>
            </a:r>
          </a:p>
        </p:txBody>
      </p:sp>
      <p:sp>
        <p:nvSpPr>
          <p:cNvPr id="89" name="Text Placeholder 25">
            <a:extLst>
              <a:ext uri="{FF2B5EF4-FFF2-40B4-BE49-F238E27FC236}">
                <a16:creationId xmlns:a16="http://schemas.microsoft.com/office/drawing/2014/main" id="{65A7A14A-70C6-42E2-88A7-374F8210CE2C}"/>
              </a:ext>
            </a:extLst>
          </p:cNvPr>
          <p:cNvSpPr>
            <a:spLocks noGrp="1"/>
          </p:cNvSpPr>
          <p:nvPr>
            <p:ph type="body" sz="quarter" idx="55" hasCustomPrompt="1"/>
          </p:nvPr>
        </p:nvSpPr>
        <p:spPr>
          <a:xfrm>
            <a:off x="2421337" y="5952411"/>
            <a:ext cx="2041198"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err="1"/>
              <a:t>Labore</a:t>
            </a:r>
            <a:r>
              <a:rPr lang="en-US" dirty="0"/>
              <a:t> </a:t>
            </a:r>
            <a:r>
              <a:rPr lang="en-US" dirty="0" err="1"/>
              <a:t>te</a:t>
            </a:r>
            <a:r>
              <a:rPr lang="en-US" dirty="0"/>
              <a:t> dolore magna </a:t>
            </a:r>
            <a:r>
              <a:rPr lang="en-US" dirty="0" err="1"/>
              <a:t>aliqua</a:t>
            </a:r>
            <a:endParaRPr lang="en-US" dirty="0"/>
          </a:p>
        </p:txBody>
      </p:sp>
      <p:sp>
        <p:nvSpPr>
          <p:cNvPr id="90" name="Text Placeholder 25">
            <a:extLst>
              <a:ext uri="{FF2B5EF4-FFF2-40B4-BE49-F238E27FC236}">
                <a16:creationId xmlns:a16="http://schemas.microsoft.com/office/drawing/2014/main" id="{779C1012-5E9A-445A-A070-2996C917FE76}"/>
              </a:ext>
            </a:extLst>
          </p:cNvPr>
          <p:cNvSpPr>
            <a:spLocks noGrp="1"/>
          </p:cNvSpPr>
          <p:nvPr>
            <p:ph type="body" sz="quarter" idx="56" hasCustomPrompt="1"/>
          </p:nvPr>
        </p:nvSpPr>
        <p:spPr>
          <a:xfrm>
            <a:off x="2421336" y="5789334"/>
            <a:ext cx="2041199"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WEBSITE OF THE YEAR AWARD</a:t>
            </a:r>
          </a:p>
        </p:txBody>
      </p:sp>
      <p:sp>
        <p:nvSpPr>
          <p:cNvPr id="91" name="Text Placeholder 25">
            <a:extLst>
              <a:ext uri="{FF2B5EF4-FFF2-40B4-BE49-F238E27FC236}">
                <a16:creationId xmlns:a16="http://schemas.microsoft.com/office/drawing/2014/main" id="{CCC7FF24-BEF0-4499-A96B-4F5CFADC2E32}"/>
              </a:ext>
            </a:extLst>
          </p:cNvPr>
          <p:cNvSpPr>
            <a:spLocks noGrp="1"/>
          </p:cNvSpPr>
          <p:nvPr>
            <p:ph type="body" sz="quarter" idx="57" hasCustomPrompt="1"/>
          </p:nvPr>
        </p:nvSpPr>
        <p:spPr>
          <a:xfrm>
            <a:off x="5217263" y="595753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900">
                <a:solidFill>
                  <a:schemeClr val="bg1">
                    <a:lumMod val="65000"/>
                  </a:schemeClr>
                </a:solidFill>
              </a:defRPr>
            </a:lvl1pPr>
          </a:lstStyle>
          <a:p>
            <a:pPr lvl="0"/>
            <a:r>
              <a:rPr lang="en-US" dirty="0"/>
              <a:t>Sed do </a:t>
            </a:r>
            <a:r>
              <a:rPr lang="en-US" dirty="0" err="1"/>
              <a:t>eismod</a:t>
            </a:r>
            <a:r>
              <a:rPr lang="en-US" dirty="0"/>
              <a:t> </a:t>
            </a:r>
            <a:r>
              <a:rPr lang="en-US" dirty="0" err="1"/>
              <a:t>tempor</a:t>
            </a:r>
            <a:endParaRPr lang="en-US" dirty="0"/>
          </a:p>
        </p:txBody>
      </p:sp>
      <p:sp>
        <p:nvSpPr>
          <p:cNvPr id="92" name="Text Placeholder 25">
            <a:extLst>
              <a:ext uri="{FF2B5EF4-FFF2-40B4-BE49-F238E27FC236}">
                <a16:creationId xmlns:a16="http://schemas.microsoft.com/office/drawing/2014/main" id="{BAF68B8B-4C12-49E1-95AF-0A838D8521E2}"/>
              </a:ext>
            </a:extLst>
          </p:cNvPr>
          <p:cNvSpPr>
            <a:spLocks noGrp="1"/>
          </p:cNvSpPr>
          <p:nvPr>
            <p:ph type="body" sz="quarter" idx="58" hasCustomPrompt="1"/>
          </p:nvPr>
        </p:nvSpPr>
        <p:spPr>
          <a:xfrm>
            <a:off x="5217262" y="5794462"/>
            <a:ext cx="1414817" cy="190800"/>
          </a:xfrm>
        </p:spPr>
        <p:txBody>
          <a:bodyPr anchor="ctr" anchorCtr="0">
            <a:noAutofit/>
          </a:bodyPr>
          <a:lstStyle>
            <a:lvl1pPr marL="0" indent="0" algn="l">
              <a:lnSpc>
                <a:spcPts val="1200"/>
              </a:lnSpc>
              <a:spcBef>
                <a:spcPts val="0"/>
              </a:spcBef>
              <a:buFont typeface="Arial" panose="020B0604020202020204" pitchFamily="34" charset="0"/>
              <a:buNone/>
              <a:defRPr sz="1000">
                <a:solidFill>
                  <a:schemeClr val="bg1"/>
                </a:solidFill>
                <a:latin typeface="+mj-lt"/>
              </a:defRPr>
            </a:lvl1pPr>
          </a:lstStyle>
          <a:p>
            <a:pPr lvl="0"/>
            <a:r>
              <a:rPr lang="en-US" dirty="0"/>
              <a:t>BEST LOGO AWARD</a:t>
            </a:r>
          </a:p>
        </p:txBody>
      </p:sp>
      <p:sp>
        <p:nvSpPr>
          <p:cNvPr id="94" name="Text Placeholder 23">
            <a:extLst>
              <a:ext uri="{FF2B5EF4-FFF2-40B4-BE49-F238E27FC236}">
                <a16:creationId xmlns:a16="http://schemas.microsoft.com/office/drawing/2014/main" id="{2BC8869F-5EAC-4954-9A64-16C540FA2349}"/>
              </a:ext>
            </a:extLst>
          </p:cNvPr>
          <p:cNvSpPr>
            <a:spLocks noGrp="1"/>
          </p:cNvSpPr>
          <p:nvPr>
            <p:ph type="body" sz="quarter" idx="59" hasCustomPrompt="1"/>
          </p:nvPr>
        </p:nvSpPr>
        <p:spPr>
          <a:xfrm>
            <a:off x="2181097" y="6520000"/>
            <a:ext cx="2041508"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EXPERTISE</a:t>
            </a:r>
          </a:p>
        </p:txBody>
      </p:sp>
      <p:sp>
        <p:nvSpPr>
          <p:cNvPr id="96" name="Text Placeholder 23">
            <a:extLst>
              <a:ext uri="{FF2B5EF4-FFF2-40B4-BE49-F238E27FC236}">
                <a16:creationId xmlns:a16="http://schemas.microsoft.com/office/drawing/2014/main" id="{F6C6ABB3-8BA9-459B-BC04-42C3AE3FBB28}"/>
              </a:ext>
            </a:extLst>
          </p:cNvPr>
          <p:cNvSpPr>
            <a:spLocks noGrp="1"/>
          </p:cNvSpPr>
          <p:nvPr>
            <p:ph type="body" sz="quarter" idx="60" hasCustomPrompt="1"/>
          </p:nvPr>
        </p:nvSpPr>
        <p:spPr>
          <a:xfrm>
            <a:off x="4969448" y="6520000"/>
            <a:ext cx="1662631" cy="242888"/>
          </a:xfrm>
        </p:spPr>
        <p:txBody>
          <a:bodyPr>
            <a:noAutofit/>
          </a:bodyPr>
          <a:lstStyle>
            <a:lvl1pPr marL="0" indent="0">
              <a:buNone/>
              <a:defRPr sz="16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SKILLS</a:t>
            </a:r>
          </a:p>
        </p:txBody>
      </p:sp>
      <p:sp>
        <p:nvSpPr>
          <p:cNvPr id="99" name="Text Placeholder 23">
            <a:extLst>
              <a:ext uri="{FF2B5EF4-FFF2-40B4-BE49-F238E27FC236}">
                <a16:creationId xmlns:a16="http://schemas.microsoft.com/office/drawing/2014/main" id="{69BAC6DF-B0A8-492F-B73B-A48F8005E7F9}"/>
              </a:ext>
            </a:extLst>
          </p:cNvPr>
          <p:cNvSpPr>
            <a:spLocks noGrp="1"/>
          </p:cNvSpPr>
          <p:nvPr>
            <p:ph type="body" sz="quarter" idx="61" hasCustomPrompt="1"/>
          </p:nvPr>
        </p:nvSpPr>
        <p:spPr>
          <a:xfrm>
            <a:off x="2833911" y="7265408"/>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50</a:t>
            </a:r>
          </a:p>
        </p:txBody>
      </p:sp>
      <p:sp>
        <p:nvSpPr>
          <p:cNvPr id="100" name="Text Placeholder 23">
            <a:extLst>
              <a:ext uri="{FF2B5EF4-FFF2-40B4-BE49-F238E27FC236}">
                <a16:creationId xmlns:a16="http://schemas.microsoft.com/office/drawing/2014/main" id="{0443213D-D641-4623-815C-9256CBB290BA}"/>
              </a:ext>
            </a:extLst>
          </p:cNvPr>
          <p:cNvSpPr>
            <a:spLocks noGrp="1"/>
          </p:cNvSpPr>
          <p:nvPr>
            <p:ph type="body" sz="quarter" idx="62" hasCustomPrompt="1"/>
          </p:nvPr>
        </p:nvSpPr>
        <p:spPr>
          <a:xfrm>
            <a:off x="2862339" y="7621665"/>
            <a:ext cx="818372" cy="433003"/>
          </a:xfrm>
        </p:spPr>
        <p:txBody>
          <a:bodyPr>
            <a:noAutofit/>
          </a:bodyPr>
          <a:lstStyle>
            <a:lvl1pPr marL="0" indent="0" algn="l">
              <a:lnSpc>
                <a:spcPts val="1100"/>
              </a:lnSpc>
              <a:spcBef>
                <a:spcPts val="0"/>
              </a:spcBef>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UI/UX</a:t>
            </a:r>
            <a:br>
              <a:rPr lang="en-US" dirty="0"/>
            </a:br>
            <a:r>
              <a:rPr lang="en-US" dirty="0"/>
              <a:t>Design</a:t>
            </a:r>
          </a:p>
        </p:txBody>
      </p:sp>
      <p:sp>
        <p:nvSpPr>
          <p:cNvPr id="101" name="Text Placeholder 23">
            <a:extLst>
              <a:ext uri="{FF2B5EF4-FFF2-40B4-BE49-F238E27FC236}">
                <a16:creationId xmlns:a16="http://schemas.microsoft.com/office/drawing/2014/main" id="{D74385A3-066B-4A7B-87EB-468D974A5ACD}"/>
              </a:ext>
            </a:extLst>
          </p:cNvPr>
          <p:cNvSpPr>
            <a:spLocks noGrp="1"/>
          </p:cNvSpPr>
          <p:nvPr>
            <p:ph type="body" sz="quarter" idx="63" hasCustomPrompt="1"/>
          </p:nvPr>
        </p:nvSpPr>
        <p:spPr>
          <a:xfrm>
            <a:off x="3658786" y="7001935"/>
            <a:ext cx="600008"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13</a:t>
            </a:r>
          </a:p>
        </p:txBody>
      </p:sp>
      <p:sp>
        <p:nvSpPr>
          <p:cNvPr id="102" name="Text Placeholder 23">
            <a:extLst>
              <a:ext uri="{FF2B5EF4-FFF2-40B4-BE49-F238E27FC236}">
                <a16:creationId xmlns:a16="http://schemas.microsoft.com/office/drawing/2014/main" id="{097F26C6-916D-4971-AE86-0DDAD60BBC25}"/>
              </a:ext>
            </a:extLst>
          </p:cNvPr>
          <p:cNvSpPr>
            <a:spLocks noGrp="1"/>
          </p:cNvSpPr>
          <p:nvPr>
            <p:ph type="body" sz="quarter" idx="64" hasCustomPrompt="1"/>
          </p:nvPr>
        </p:nvSpPr>
        <p:spPr>
          <a:xfrm>
            <a:off x="3763980" y="7329764"/>
            <a:ext cx="732129" cy="240123"/>
          </a:xfrm>
        </p:spPr>
        <p:txBody>
          <a:bodyPr>
            <a:noAutofit/>
          </a:bodyPr>
          <a:lstStyle>
            <a:lvl1pPr marL="0" indent="0" algn="l">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Icons</a:t>
            </a:r>
          </a:p>
        </p:txBody>
      </p:sp>
      <p:sp>
        <p:nvSpPr>
          <p:cNvPr id="103" name="Text Placeholder 23">
            <a:extLst>
              <a:ext uri="{FF2B5EF4-FFF2-40B4-BE49-F238E27FC236}">
                <a16:creationId xmlns:a16="http://schemas.microsoft.com/office/drawing/2014/main" id="{251610FA-124B-403C-8C78-B4DD0317392E}"/>
              </a:ext>
            </a:extLst>
          </p:cNvPr>
          <p:cNvSpPr>
            <a:spLocks noGrp="1"/>
          </p:cNvSpPr>
          <p:nvPr>
            <p:ph type="body" sz="quarter" idx="65" hasCustomPrompt="1"/>
          </p:nvPr>
        </p:nvSpPr>
        <p:spPr>
          <a:xfrm>
            <a:off x="3549403" y="8170210"/>
            <a:ext cx="709391"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12</a:t>
            </a:r>
          </a:p>
        </p:txBody>
      </p:sp>
      <p:sp>
        <p:nvSpPr>
          <p:cNvPr id="104" name="Text Placeholder 23">
            <a:extLst>
              <a:ext uri="{FF2B5EF4-FFF2-40B4-BE49-F238E27FC236}">
                <a16:creationId xmlns:a16="http://schemas.microsoft.com/office/drawing/2014/main" id="{036342B6-CC7F-45B3-95EC-B568F959959A}"/>
              </a:ext>
            </a:extLst>
          </p:cNvPr>
          <p:cNvSpPr>
            <a:spLocks noGrp="1"/>
          </p:cNvSpPr>
          <p:nvPr>
            <p:ph type="body" sz="quarter" idx="66" hasCustomPrompt="1"/>
          </p:nvPr>
        </p:nvSpPr>
        <p:spPr>
          <a:xfrm>
            <a:off x="3601521" y="8498039"/>
            <a:ext cx="709391" cy="263473"/>
          </a:xfrm>
        </p:spPr>
        <p:txBody>
          <a:bodyPr>
            <a:noAutofit/>
          </a:bodyPr>
          <a:lstStyle>
            <a:lvl1pPr marL="0" indent="0" algn="ctr">
              <a:buNone/>
              <a:defRPr sz="900">
                <a:solidFill>
                  <a:schemeClr val="accent4"/>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Mobile</a:t>
            </a:r>
          </a:p>
        </p:txBody>
      </p:sp>
      <p:sp>
        <p:nvSpPr>
          <p:cNvPr id="105" name="TextBox 104">
            <a:extLst>
              <a:ext uri="{FF2B5EF4-FFF2-40B4-BE49-F238E27FC236}">
                <a16:creationId xmlns:a16="http://schemas.microsoft.com/office/drawing/2014/main" id="{5B0BBE2E-DF4A-496D-B036-C3F2E9B53401}"/>
              </a:ext>
            </a:extLst>
          </p:cNvPr>
          <p:cNvSpPr txBox="1"/>
          <p:nvPr userDrawn="1"/>
        </p:nvSpPr>
        <p:spPr>
          <a:xfrm>
            <a:off x="3239817" y="727026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6" name="TextBox 105">
            <a:extLst>
              <a:ext uri="{FF2B5EF4-FFF2-40B4-BE49-F238E27FC236}">
                <a16:creationId xmlns:a16="http://schemas.microsoft.com/office/drawing/2014/main" id="{D52AF755-3E25-4383-85B6-FAC563D69447}"/>
              </a:ext>
            </a:extLst>
          </p:cNvPr>
          <p:cNvSpPr txBox="1"/>
          <p:nvPr userDrawn="1"/>
        </p:nvSpPr>
        <p:spPr>
          <a:xfrm>
            <a:off x="4057172" y="7004537"/>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7" name="TextBox 106">
            <a:extLst>
              <a:ext uri="{FF2B5EF4-FFF2-40B4-BE49-F238E27FC236}">
                <a16:creationId xmlns:a16="http://schemas.microsoft.com/office/drawing/2014/main" id="{00CA7A65-7EFD-4165-B424-200AB561AE3E}"/>
              </a:ext>
            </a:extLst>
          </p:cNvPr>
          <p:cNvSpPr txBox="1"/>
          <p:nvPr userDrawn="1"/>
        </p:nvSpPr>
        <p:spPr>
          <a:xfrm>
            <a:off x="3975251" y="8171435"/>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8" name="TextBox 107">
            <a:extLst>
              <a:ext uri="{FF2B5EF4-FFF2-40B4-BE49-F238E27FC236}">
                <a16:creationId xmlns:a16="http://schemas.microsoft.com/office/drawing/2014/main" id="{1586D3C2-C8E7-413A-8B5F-0383B36CFC1C}"/>
              </a:ext>
            </a:extLst>
          </p:cNvPr>
          <p:cNvSpPr txBox="1"/>
          <p:nvPr userDrawn="1"/>
        </p:nvSpPr>
        <p:spPr>
          <a:xfrm>
            <a:off x="2604771" y="7942271"/>
            <a:ext cx="309586" cy="276999"/>
          </a:xfrm>
          <a:prstGeom prst="rect">
            <a:avLst/>
          </a:prstGeom>
          <a:noFill/>
        </p:spPr>
        <p:txBody>
          <a:bodyPr wrap="square" rtlCol="0">
            <a:spAutoFit/>
          </a:bodyPr>
          <a:lstStyle/>
          <a:p>
            <a:r>
              <a:rPr lang="en-US" sz="1200" dirty="0">
                <a:solidFill>
                  <a:schemeClr val="bg1"/>
                </a:solidFill>
                <a:latin typeface="+mj-lt"/>
              </a:rPr>
              <a:t>%</a:t>
            </a:r>
          </a:p>
        </p:txBody>
      </p:sp>
      <p:sp>
        <p:nvSpPr>
          <p:cNvPr id="109" name="Text Placeholder 23">
            <a:extLst>
              <a:ext uri="{FF2B5EF4-FFF2-40B4-BE49-F238E27FC236}">
                <a16:creationId xmlns:a16="http://schemas.microsoft.com/office/drawing/2014/main" id="{104C9C09-6BBE-4C3C-AC11-4F1E453BC81E}"/>
              </a:ext>
            </a:extLst>
          </p:cNvPr>
          <p:cNvSpPr>
            <a:spLocks noGrp="1"/>
          </p:cNvSpPr>
          <p:nvPr>
            <p:ph type="body" sz="quarter" idx="67" hasCustomPrompt="1"/>
          </p:nvPr>
        </p:nvSpPr>
        <p:spPr>
          <a:xfrm>
            <a:off x="2200956" y="7945863"/>
            <a:ext cx="595089" cy="433003"/>
          </a:xfrm>
        </p:spPr>
        <p:txBody>
          <a:bodyPr>
            <a:noAutofit/>
          </a:bodyPr>
          <a:lstStyle>
            <a:lvl1pPr marL="0" indent="0" algn="ctr">
              <a:buNone/>
              <a:defRPr sz="2500">
                <a:solidFill>
                  <a:schemeClr val="bg1"/>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25</a:t>
            </a:r>
          </a:p>
        </p:txBody>
      </p:sp>
      <p:sp>
        <p:nvSpPr>
          <p:cNvPr id="110" name="Text Placeholder 23">
            <a:extLst>
              <a:ext uri="{FF2B5EF4-FFF2-40B4-BE49-F238E27FC236}">
                <a16:creationId xmlns:a16="http://schemas.microsoft.com/office/drawing/2014/main" id="{88B6B475-5F6A-410A-8E2E-0F6809A2D235}"/>
              </a:ext>
            </a:extLst>
          </p:cNvPr>
          <p:cNvSpPr>
            <a:spLocks noGrp="1"/>
          </p:cNvSpPr>
          <p:nvPr>
            <p:ph type="body" sz="quarter" idx="68" hasCustomPrompt="1"/>
          </p:nvPr>
        </p:nvSpPr>
        <p:spPr>
          <a:xfrm>
            <a:off x="2050249" y="8300529"/>
            <a:ext cx="960697" cy="433003"/>
          </a:xfrm>
        </p:spPr>
        <p:txBody>
          <a:bodyPr>
            <a:noAutofit/>
          </a:bodyPr>
          <a:lstStyle>
            <a:lvl1pPr marL="0" indent="0" algn="ctr">
              <a:lnSpc>
                <a:spcPts val="1100"/>
              </a:lnSpc>
              <a:spcBef>
                <a:spcPts val="0"/>
              </a:spcBef>
              <a:buNone/>
              <a:defRPr sz="900">
                <a:solidFill>
                  <a:schemeClr val="bg1">
                    <a:lumMod val="65000"/>
                  </a:schemeClr>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Websites</a:t>
            </a:r>
            <a:br>
              <a:rPr lang="en-US" dirty="0"/>
            </a:br>
            <a:r>
              <a:rPr lang="en-US" dirty="0"/>
              <a:t>Development</a:t>
            </a:r>
          </a:p>
        </p:txBody>
      </p:sp>
      <p:sp>
        <p:nvSpPr>
          <p:cNvPr id="114" name="Text Placeholder 25">
            <a:extLst>
              <a:ext uri="{FF2B5EF4-FFF2-40B4-BE49-F238E27FC236}">
                <a16:creationId xmlns:a16="http://schemas.microsoft.com/office/drawing/2014/main" id="{826C2B3C-7588-4693-99FC-8F46E7C4A75C}"/>
              </a:ext>
            </a:extLst>
          </p:cNvPr>
          <p:cNvSpPr>
            <a:spLocks noGrp="1"/>
          </p:cNvSpPr>
          <p:nvPr>
            <p:ph type="body" sz="quarter" idx="69" hasCustomPrompt="1"/>
          </p:nvPr>
        </p:nvSpPr>
        <p:spPr>
          <a:xfrm>
            <a:off x="4687618" y="6855298"/>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UI/UX DESIGN TOOLS</a:t>
            </a:r>
          </a:p>
        </p:txBody>
      </p:sp>
      <p:sp>
        <p:nvSpPr>
          <p:cNvPr id="115" name="Text Placeholder 25">
            <a:extLst>
              <a:ext uri="{FF2B5EF4-FFF2-40B4-BE49-F238E27FC236}">
                <a16:creationId xmlns:a16="http://schemas.microsoft.com/office/drawing/2014/main" id="{AFB41D06-9BD3-4C5C-9088-BAF214F6FC9C}"/>
              </a:ext>
            </a:extLst>
          </p:cNvPr>
          <p:cNvSpPr>
            <a:spLocks noGrp="1"/>
          </p:cNvSpPr>
          <p:nvPr>
            <p:ph type="body" sz="quarter" idx="70" hasCustomPrompt="1"/>
          </p:nvPr>
        </p:nvSpPr>
        <p:spPr>
          <a:xfrm>
            <a:off x="4687618" y="7244434"/>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IMAGE RETOUCHING TOOLS</a:t>
            </a:r>
          </a:p>
        </p:txBody>
      </p:sp>
      <p:sp>
        <p:nvSpPr>
          <p:cNvPr id="116" name="Text Placeholder 25">
            <a:extLst>
              <a:ext uri="{FF2B5EF4-FFF2-40B4-BE49-F238E27FC236}">
                <a16:creationId xmlns:a16="http://schemas.microsoft.com/office/drawing/2014/main" id="{0CC085CE-3F7E-4219-9B5C-B9D51DBCEEB7}"/>
              </a:ext>
            </a:extLst>
          </p:cNvPr>
          <p:cNvSpPr>
            <a:spLocks noGrp="1"/>
          </p:cNvSpPr>
          <p:nvPr>
            <p:ph type="body" sz="quarter" idx="71" hasCustomPrompt="1"/>
          </p:nvPr>
        </p:nvSpPr>
        <p:spPr>
          <a:xfrm>
            <a:off x="4687618" y="7629129"/>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FRONT-END CODING TOOLS</a:t>
            </a:r>
          </a:p>
        </p:txBody>
      </p:sp>
      <p:sp>
        <p:nvSpPr>
          <p:cNvPr id="117" name="Text Placeholder 25">
            <a:extLst>
              <a:ext uri="{FF2B5EF4-FFF2-40B4-BE49-F238E27FC236}">
                <a16:creationId xmlns:a16="http://schemas.microsoft.com/office/drawing/2014/main" id="{2FE57C0F-EDF8-4234-8050-8BDB90B717AD}"/>
              </a:ext>
            </a:extLst>
          </p:cNvPr>
          <p:cNvSpPr>
            <a:spLocks noGrp="1"/>
          </p:cNvSpPr>
          <p:nvPr>
            <p:ph type="body" sz="quarter" idx="72" hasCustomPrompt="1"/>
          </p:nvPr>
        </p:nvSpPr>
        <p:spPr>
          <a:xfrm>
            <a:off x="4687618" y="8012420"/>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BACK-END CODING TOOLS</a:t>
            </a:r>
          </a:p>
        </p:txBody>
      </p:sp>
      <p:sp>
        <p:nvSpPr>
          <p:cNvPr id="118" name="Text Placeholder 25">
            <a:extLst>
              <a:ext uri="{FF2B5EF4-FFF2-40B4-BE49-F238E27FC236}">
                <a16:creationId xmlns:a16="http://schemas.microsoft.com/office/drawing/2014/main" id="{3418E616-A8E9-4324-830C-1735BF1F2A5A}"/>
              </a:ext>
            </a:extLst>
          </p:cNvPr>
          <p:cNvSpPr>
            <a:spLocks noGrp="1"/>
          </p:cNvSpPr>
          <p:nvPr>
            <p:ph type="body" sz="quarter" idx="73" hasCustomPrompt="1"/>
          </p:nvPr>
        </p:nvSpPr>
        <p:spPr>
          <a:xfrm>
            <a:off x="4687618" y="8401387"/>
            <a:ext cx="1414816" cy="190800"/>
          </a:xfrm>
        </p:spPr>
        <p:txBody>
          <a:bodyPr anchor="ctr" anchorCtr="0">
            <a:noAutofit/>
          </a:bodyPr>
          <a:lstStyle>
            <a:lvl1pPr marL="0" indent="0" algn="l">
              <a:lnSpc>
                <a:spcPts val="1200"/>
              </a:lnSpc>
              <a:spcBef>
                <a:spcPts val="0"/>
              </a:spcBef>
              <a:buFont typeface="Arial" panose="020B0604020202020204" pitchFamily="34" charset="0"/>
              <a:buNone/>
              <a:defRPr sz="700">
                <a:solidFill>
                  <a:schemeClr val="bg1"/>
                </a:solidFill>
                <a:latin typeface="+mj-lt"/>
              </a:defRPr>
            </a:lvl1pPr>
          </a:lstStyle>
          <a:p>
            <a:pPr lvl="0"/>
            <a:r>
              <a:rPr lang="en-US" dirty="0"/>
              <a:t>TESTING TOOLS</a:t>
            </a:r>
          </a:p>
        </p:txBody>
      </p:sp>
      <p:sp>
        <p:nvSpPr>
          <p:cNvPr id="123" name="Text Placeholder 23">
            <a:extLst>
              <a:ext uri="{FF2B5EF4-FFF2-40B4-BE49-F238E27FC236}">
                <a16:creationId xmlns:a16="http://schemas.microsoft.com/office/drawing/2014/main" id="{F4247F58-BD1E-46AF-B903-CAE49A7BD5B4}"/>
              </a:ext>
            </a:extLst>
          </p:cNvPr>
          <p:cNvSpPr>
            <a:spLocks noGrp="1"/>
          </p:cNvSpPr>
          <p:nvPr>
            <p:ph type="body" sz="quarter" idx="74" hasCustomPrompt="1"/>
          </p:nvPr>
        </p:nvSpPr>
        <p:spPr>
          <a:xfrm>
            <a:off x="359861" y="164955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PERSONAL</a:t>
            </a:r>
            <a:br>
              <a:rPr lang="en-US" dirty="0"/>
            </a:br>
            <a:r>
              <a:rPr lang="en-US" dirty="0"/>
              <a:t>INFO</a:t>
            </a:r>
          </a:p>
        </p:txBody>
      </p:sp>
      <p:sp>
        <p:nvSpPr>
          <p:cNvPr id="124" name="Text Placeholder 23">
            <a:extLst>
              <a:ext uri="{FF2B5EF4-FFF2-40B4-BE49-F238E27FC236}">
                <a16:creationId xmlns:a16="http://schemas.microsoft.com/office/drawing/2014/main" id="{5D9FFB6E-78FB-4EC0-AA64-5307CC4968E7}"/>
              </a:ext>
            </a:extLst>
          </p:cNvPr>
          <p:cNvSpPr>
            <a:spLocks noGrp="1"/>
          </p:cNvSpPr>
          <p:nvPr>
            <p:ph type="body" sz="quarter" idx="75" hasCustomPrompt="1"/>
          </p:nvPr>
        </p:nvSpPr>
        <p:spPr>
          <a:xfrm>
            <a:off x="104828" y="2202935"/>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BIRTH DATE</a:t>
            </a:r>
          </a:p>
        </p:txBody>
      </p:sp>
      <p:sp>
        <p:nvSpPr>
          <p:cNvPr id="125" name="Text Placeholder 23">
            <a:extLst>
              <a:ext uri="{FF2B5EF4-FFF2-40B4-BE49-F238E27FC236}">
                <a16:creationId xmlns:a16="http://schemas.microsoft.com/office/drawing/2014/main" id="{035D20BD-EFD1-4613-8124-9F1C84AC9E86}"/>
              </a:ext>
            </a:extLst>
          </p:cNvPr>
          <p:cNvSpPr>
            <a:spLocks noGrp="1"/>
          </p:cNvSpPr>
          <p:nvPr>
            <p:ph type="body" sz="quarter" idx="76" hasCustomPrompt="1"/>
          </p:nvPr>
        </p:nvSpPr>
        <p:spPr>
          <a:xfrm>
            <a:off x="104828" y="267291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NATIONALITY</a:t>
            </a:r>
          </a:p>
        </p:txBody>
      </p:sp>
      <p:sp>
        <p:nvSpPr>
          <p:cNvPr id="126" name="Text Placeholder 23">
            <a:extLst>
              <a:ext uri="{FF2B5EF4-FFF2-40B4-BE49-F238E27FC236}">
                <a16:creationId xmlns:a16="http://schemas.microsoft.com/office/drawing/2014/main" id="{5C2A85FC-7450-464F-964C-B9F81DB550E2}"/>
              </a:ext>
            </a:extLst>
          </p:cNvPr>
          <p:cNvSpPr>
            <a:spLocks noGrp="1"/>
          </p:cNvSpPr>
          <p:nvPr>
            <p:ph type="body" sz="quarter" idx="77" hasCustomPrompt="1"/>
          </p:nvPr>
        </p:nvSpPr>
        <p:spPr>
          <a:xfrm>
            <a:off x="104828" y="3142886"/>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Years of Experience</a:t>
            </a:r>
          </a:p>
        </p:txBody>
      </p:sp>
      <p:sp>
        <p:nvSpPr>
          <p:cNvPr id="127" name="Text Placeholder 23">
            <a:extLst>
              <a:ext uri="{FF2B5EF4-FFF2-40B4-BE49-F238E27FC236}">
                <a16:creationId xmlns:a16="http://schemas.microsoft.com/office/drawing/2014/main" id="{9AE8E62D-6DD6-46DE-8573-F464845F1C26}"/>
              </a:ext>
            </a:extLst>
          </p:cNvPr>
          <p:cNvSpPr>
            <a:spLocks noGrp="1"/>
          </p:cNvSpPr>
          <p:nvPr>
            <p:ph type="body" sz="quarter" idx="78" hasCustomPrompt="1"/>
          </p:nvPr>
        </p:nvSpPr>
        <p:spPr>
          <a:xfrm>
            <a:off x="106514" y="2318180"/>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16 June 1990</a:t>
            </a:r>
          </a:p>
        </p:txBody>
      </p:sp>
      <p:sp>
        <p:nvSpPr>
          <p:cNvPr id="128" name="Text Placeholder 23">
            <a:extLst>
              <a:ext uri="{FF2B5EF4-FFF2-40B4-BE49-F238E27FC236}">
                <a16:creationId xmlns:a16="http://schemas.microsoft.com/office/drawing/2014/main" id="{D4CBE8D9-EE4C-42D2-B3A5-2658625FE024}"/>
              </a:ext>
            </a:extLst>
          </p:cNvPr>
          <p:cNvSpPr>
            <a:spLocks noGrp="1"/>
          </p:cNvSpPr>
          <p:nvPr>
            <p:ph type="body" sz="quarter" idx="79" hasCustomPrompt="1"/>
          </p:nvPr>
        </p:nvSpPr>
        <p:spPr>
          <a:xfrm>
            <a:off x="106514" y="2786893"/>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Sweden</a:t>
            </a:r>
          </a:p>
        </p:txBody>
      </p:sp>
      <p:sp>
        <p:nvSpPr>
          <p:cNvPr id="129" name="Text Placeholder 23">
            <a:extLst>
              <a:ext uri="{FF2B5EF4-FFF2-40B4-BE49-F238E27FC236}">
                <a16:creationId xmlns:a16="http://schemas.microsoft.com/office/drawing/2014/main" id="{8E993CEE-A24D-493F-B83A-E72FCC938AD1}"/>
              </a:ext>
            </a:extLst>
          </p:cNvPr>
          <p:cNvSpPr>
            <a:spLocks noGrp="1"/>
          </p:cNvSpPr>
          <p:nvPr>
            <p:ph type="body" sz="quarter" idx="80" hasCustomPrompt="1"/>
          </p:nvPr>
        </p:nvSpPr>
        <p:spPr>
          <a:xfrm>
            <a:off x="106514" y="3255606"/>
            <a:ext cx="1321339" cy="226901"/>
          </a:xfrm>
        </p:spPr>
        <p:txBody>
          <a:bodyPr>
            <a:noAutofit/>
          </a:bodyPr>
          <a:lstStyle>
            <a:lvl1pPr marL="0" indent="0">
              <a:buNone/>
              <a:defRPr sz="14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10 years</a:t>
            </a:r>
          </a:p>
        </p:txBody>
      </p:sp>
      <p:sp>
        <p:nvSpPr>
          <p:cNvPr id="132" name="Text Placeholder 23">
            <a:extLst>
              <a:ext uri="{FF2B5EF4-FFF2-40B4-BE49-F238E27FC236}">
                <a16:creationId xmlns:a16="http://schemas.microsoft.com/office/drawing/2014/main" id="{02743E3C-D84A-4927-97B5-ED320A5A36C2}"/>
              </a:ext>
            </a:extLst>
          </p:cNvPr>
          <p:cNvSpPr>
            <a:spLocks noGrp="1"/>
          </p:cNvSpPr>
          <p:nvPr>
            <p:ph type="body" sz="quarter" idx="81" hasCustomPrompt="1"/>
          </p:nvPr>
        </p:nvSpPr>
        <p:spPr>
          <a:xfrm>
            <a:off x="103142" y="449396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PHONE</a:t>
            </a:r>
          </a:p>
        </p:txBody>
      </p:sp>
      <p:sp>
        <p:nvSpPr>
          <p:cNvPr id="133" name="Text Placeholder 23">
            <a:extLst>
              <a:ext uri="{FF2B5EF4-FFF2-40B4-BE49-F238E27FC236}">
                <a16:creationId xmlns:a16="http://schemas.microsoft.com/office/drawing/2014/main" id="{89DA76F6-FC8D-48DE-90FF-6C80C71F4C3A}"/>
              </a:ext>
            </a:extLst>
          </p:cNvPr>
          <p:cNvSpPr>
            <a:spLocks noGrp="1"/>
          </p:cNvSpPr>
          <p:nvPr>
            <p:ph type="body" sz="quarter" idx="82" hasCustomPrompt="1"/>
          </p:nvPr>
        </p:nvSpPr>
        <p:spPr>
          <a:xfrm>
            <a:off x="103142" y="4963939"/>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SKYPE</a:t>
            </a:r>
          </a:p>
        </p:txBody>
      </p:sp>
      <p:sp>
        <p:nvSpPr>
          <p:cNvPr id="134" name="Text Placeholder 23">
            <a:extLst>
              <a:ext uri="{FF2B5EF4-FFF2-40B4-BE49-F238E27FC236}">
                <a16:creationId xmlns:a16="http://schemas.microsoft.com/office/drawing/2014/main" id="{6C7A1BDF-1C8D-4EED-9FD4-69EB4918C16E}"/>
              </a:ext>
            </a:extLst>
          </p:cNvPr>
          <p:cNvSpPr>
            <a:spLocks noGrp="1"/>
          </p:cNvSpPr>
          <p:nvPr>
            <p:ph type="body" sz="quarter" idx="83" hasCustomPrompt="1"/>
          </p:nvPr>
        </p:nvSpPr>
        <p:spPr>
          <a:xfrm>
            <a:off x="103142" y="5433914"/>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EMAIL</a:t>
            </a:r>
          </a:p>
        </p:txBody>
      </p:sp>
      <p:sp>
        <p:nvSpPr>
          <p:cNvPr id="135" name="Text Placeholder 23">
            <a:extLst>
              <a:ext uri="{FF2B5EF4-FFF2-40B4-BE49-F238E27FC236}">
                <a16:creationId xmlns:a16="http://schemas.microsoft.com/office/drawing/2014/main" id="{1DBE2654-DB75-4AE0-A4B4-2F10363DB563}"/>
              </a:ext>
            </a:extLst>
          </p:cNvPr>
          <p:cNvSpPr>
            <a:spLocks noGrp="1"/>
          </p:cNvSpPr>
          <p:nvPr>
            <p:ph type="body" sz="quarter" idx="84" hasCustomPrompt="1"/>
          </p:nvPr>
        </p:nvSpPr>
        <p:spPr>
          <a:xfrm>
            <a:off x="104828" y="4609208"/>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816-555-0146</a:t>
            </a:r>
          </a:p>
        </p:txBody>
      </p:sp>
      <p:sp>
        <p:nvSpPr>
          <p:cNvPr id="136" name="Text Placeholder 23">
            <a:extLst>
              <a:ext uri="{FF2B5EF4-FFF2-40B4-BE49-F238E27FC236}">
                <a16:creationId xmlns:a16="http://schemas.microsoft.com/office/drawing/2014/main" id="{7C7C6B44-6FF8-4C7C-A472-6745CA7D10AC}"/>
              </a:ext>
            </a:extLst>
          </p:cNvPr>
          <p:cNvSpPr>
            <a:spLocks noGrp="1"/>
          </p:cNvSpPr>
          <p:nvPr>
            <p:ph type="body" sz="quarter" idx="85" hasCustomPrompt="1"/>
          </p:nvPr>
        </p:nvSpPr>
        <p:spPr>
          <a:xfrm>
            <a:off x="104828" y="5077921"/>
            <a:ext cx="1321339" cy="226901"/>
          </a:xfrm>
        </p:spPr>
        <p:txBody>
          <a:bodyPr>
            <a:noAutofit/>
          </a:bodyPr>
          <a:lstStyle>
            <a:lvl1pPr marL="0" indent="0">
              <a:buNone/>
              <a:defRPr sz="1200" b="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err="1"/>
              <a:t>Mira_karlsson</a:t>
            </a:r>
            <a:endParaRPr lang="en-US" dirty="0"/>
          </a:p>
        </p:txBody>
      </p:sp>
      <p:sp>
        <p:nvSpPr>
          <p:cNvPr id="137" name="Text Placeholder 23">
            <a:extLst>
              <a:ext uri="{FF2B5EF4-FFF2-40B4-BE49-F238E27FC236}">
                <a16:creationId xmlns:a16="http://schemas.microsoft.com/office/drawing/2014/main" id="{369DE2E5-0521-4B5C-ACFC-5CB5FFC28560}"/>
              </a:ext>
            </a:extLst>
          </p:cNvPr>
          <p:cNvSpPr>
            <a:spLocks noGrp="1"/>
          </p:cNvSpPr>
          <p:nvPr>
            <p:ph type="body" sz="quarter" idx="86" hasCustomPrompt="1"/>
          </p:nvPr>
        </p:nvSpPr>
        <p:spPr>
          <a:xfrm>
            <a:off x="104828" y="5546634"/>
            <a:ext cx="1549248" cy="226901"/>
          </a:xfrm>
        </p:spPr>
        <p:txBody>
          <a:bodyPr>
            <a:noAutofit/>
          </a:bodyPr>
          <a:lstStyle>
            <a:lvl1pPr marL="0" indent="0">
              <a:buNone/>
              <a:defRPr sz="1200" b="0" spc="-30" baseline="0">
                <a:solidFill>
                  <a:schemeClr val="accent3"/>
                </a:solidFill>
                <a:latin typeface="+mn-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mira@example.com</a:t>
            </a:r>
          </a:p>
        </p:txBody>
      </p:sp>
      <p:sp>
        <p:nvSpPr>
          <p:cNvPr id="142" name="Text Placeholder 23">
            <a:extLst>
              <a:ext uri="{FF2B5EF4-FFF2-40B4-BE49-F238E27FC236}">
                <a16:creationId xmlns:a16="http://schemas.microsoft.com/office/drawing/2014/main" id="{B5578DF7-86B8-4C84-9FFF-C066EC3BECB6}"/>
              </a:ext>
            </a:extLst>
          </p:cNvPr>
          <p:cNvSpPr>
            <a:spLocks noGrp="1"/>
          </p:cNvSpPr>
          <p:nvPr>
            <p:ph type="body" sz="quarter" idx="87" hasCustomPrompt="1"/>
          </p:nvPr>
        </p:nvSpPr>
        <p:spPr>
          <a:xfrm>
            <a:off x="107241" y="590296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WEBSITE</a:t>
            </a:r>
          </a:p>
        </p:txBody>
      </p:sp>
      <p:sp>
        <p:nvSpPr>
          <p:cNvPr id="143" name="Text Placeholder 23">
            <a:extLst>
              <a:ext uri="{FF2B5EF4-FFF2-40B4-BE49-F238E27FC236}">
                <a16:creationId xmlns:a16="http://schemas.microsoft.com/office/drawing/2014/main" id="{EE6AC66A-3B0B-4D94-B23C-16AE67236B6D}"/>
              </a:ext>
            </a:extLst>
          </p:cNvPr>
          <p:cNvSpPr>
            <a:spLocks noGrp="1"/>
          </p:cNvSpPr>
          <p:nvPr>
            <p:ph type="body" sz="quarter" idx="88" hasCustomPrompt="1"/>
          </p:nvPr>
        </p:nvSpPr>
        <p:spPr>
          <a:xfrm>
            <a:off x="108927" y="6015681"/>
            <a:ext cx="1549248" cy="226901"/>
          </a:xfrm>
        </p:spPr>
        <p:txBody>
          <a:bodyPr>
            <a:noAutofit/>
          </a:bodyPr>
          <a:lstStyle>
            <a:lvl1pPr marL="0" indent="0">
              <a:buNone/>
              <a:defRPr lang="en-US" sz="1200" b="0" kern="1200" spc="-30" baseline="0" dirty="0">
                <a:solidFill>
                  <a:schemeClr val="accent3"/>
                </a:solidFill>
                <a:latin typeface="+mn-lt"/>
                <a:ea typeface="+mn-ea"/>
                <a:cs typeface="+mn-cs"/>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dirty="0"/>
              <a:t>www.example.com</a:t>
            </a:r>
          </a:p>
        </p:txBody>
      </p:sp>
      <p:sp>
        <p:nvSpPr>
          <p:cNvPr id="144" name="Text Placeholder 23">
            <a:extLst>
              <a:ext uri="{FF2B5EF4-FFF2-40B4-BE49-F238E27FC236}">
                <a16:creationId xmlns:a16="http://schemas.microsoft.com/office/drawing/2014/main" id="{1595FCF3-BDE7-4071-83E3-B0C8EB365A69}"/>
              </a:ext>
            </a:extLst>
          </p:cNvPr>
          <p:cNvSpPr>
            <a:spLocks noGrp="1"/>
          </p:cNvSpPr>
          <p:nvPr>
            <p:ph type="body" sz="quarter" idx="89" hasCustomPrompt="1"/>
          </p:nvPr>
        </p:nvSpPr>
        <p:spPr>
          <a:xfrm>
            <a:off x="359861" y="3919415"/>
            <a:ext cx="1321339" cy="535165"/>
          </a:xfrm>
        </p:spPr>
        <p:txBody>
          <a:bodyPr>
            <a:noAutofit/>
          </a:bodyPr>
          <a:lstStyle>
            <a:lvl1pPr marL="0" indent="0">
              <a:lnSpc>
                <a:spcPts val="1800"/>
              </a:lnSpc>
              <a:spcBef>
                <a:spcPts val="0"/>
              </a:spcBef>
              <a:buNone/>
              <a:defRPr sz="1600" b="1">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CONTACT</a:t>
            </a:r>
            <a:br>
              <a:rPr lang="en-US" dirty="0"/>
            </a:br>
            <a:r>
              <a:rPr lang="en-US" dirty="0"/>
              <a:t>INFO</a:t>
            </a:r>
          </a:p>
        </p:txBody>
      </p:sp>
      <p:sp>
        <p:nvSpPr>
          <p:cNvPr id="146" name="Text Placeholder 23">
            <a:extLst>
              <a:ext uri="{FF2B5EF4-FFF2-40B4-BE49-F238E27FC236}">
                <a16:creationId xmlns:a16="http://schemas.microsoft.com/office/drawing/2014/main" id="{3D3AB92B-A069-4C0C-A616-81E4D5C7CDFA}"/>
              </a:ext>
            </a:extLst>
          </p:cNvPr>
          <p:cNvSpPr>
            <a:spLocks noGrp="1"/>
          </p:cNvSpPr>
          <p:nvPr>
            <p:ph type="body" sz="quarter" idx="90" hasCustomPrompt="1"/>
          </p:nvPr>
        </p:nvSpPr>
        <p:spPr>
          <a:xfrm>
            <a:off x="359861" y="6520001"/>
            <a:ext cx="1321339" cy="326386"/>
          </a:xfrm>
        </p:spPr>
        <p:txBody>
          <a:bodyPr lIns="45720" rIns="45720">
            <a:noAutofit/>
          </a:bodyPr>
          <a:lstStyle>
            <a:lvl1pPr marL="0" indent="0">
              <a:buNone/>
              <a:defRPr sz="1600" b="1" spc="-30" baseline="0">
                <a:solidFill>
                  <a:schemeClr val="accent2"/>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LANGUAGES</a:t>
            </a:r>
          </a:p>
        </p:txBody>
      </p:sp>
      <p:sp>
        <p:nvSpPr>
          <p:cNvPr id="148" name="Text Placeholder 23">
            <a:extLst>
              <a:ext uri="{FF2B5EF4-FFF2-40B4-BE49-F238E27FC236}">
                <a16:creationId xmlns:a16="http://schemas.microsoft.com/office/drawing/2014/main" id="{A688E982-23DF-4811-B361-93160DDE8063}"/>
              </a:ext>
            </a:extLst>
          </p:cNvPr>
          <p:cNvSpPr>
            <a:spLocks noGrp="1"/>
          </p:cNvSpPr>
          <p:nvPr>
            <p:ph type="body" sz="quarter" idx="91" hasCustomPrompt="1"/>
          </p:nvPr>
        </p:nvSpPr>
        <p:spPr>
          <a:xfrm>
            <a:off x="107241" y="6877783"/>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ENGLISH</a:t>
            </a:r>
          </a:p>
        </p:txBody>
      </p:sp>
      <p:sp>
        <p:nvSpPr>
          <p:cNvPr id="149" name="Text Placeholder 23">
            <a:extLst>
              <a:ext uri="{FF2B5EF4-FFF2-40B4-BE49-F238E27FC236}">
                <a16:creationId xmlns:a16="http://schemas.microsoft.com/office/drawing/2014/main" id="{7593BC5E-E0B2-4C3A-A222-6E7609C44387}"/>
              </a:ext>
            </a:extLst>
          </p:cNvPr>
          <p:cNvSpPr>
            <a:spLocks noGrp="1"/>
          </p:cNvSpPr>
          <p:nvPr>
            <p:ph type="body" sz="quarter" idx="92" hasCustomPrompt="1"/>
          </p:nvPr>
        </p:nvSpPr>
        <p:spPr>
          <a:xfrm>
            <a:off x="107241" y="7277831"/>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FRENCH</a:t>
            </a:r>
          </a:p>
        </p:txBody>
      </p:sp>
      <p:sp>
        <p:nvSpPr>
          <p:cNvPr id="150" name="Text Placeholder 23">
            <a:extLst>
              <a:ext uri="{FF2B5EF4-FFF2-40B4-BE49-F238E27FC236}">
                <a16:creationId xmlns:a16="http://schemas.microsoft.com/office/drawing/2014/main" id="{A65DDB49-F65C-46EF-A777-563D8C81F139}"/>
              </a:ext>
            </a:extLst>
          </p:cNvPr>
          <p:cNvSpPr>
            <a:spLocks noGrp="1"/>
          </p:cNvSpPr>
          <p:nvPr>
            <p:ph type="body" sz="quarter" idx="93" hasCustomPrompt="1"/>
          </p:nvPr>
        </p:nvSpPr>
        <p:spPr>
          <a:xfrm>
            <a:off x="107241" y="7677880"/>
            <a:ext cx="1337835" cy="187199"/>
          </a:xfrm>
        </p:spPr>
        <p:txBody>
          <a:bodyPr>
            <a:noAutofit/>
          </a:bodyPr>
          <a:lstStyle>
            <a:lvl1pPr marL="0" indent="0" algn="l">
              <a:buNone/>
              <a:defRPr sz="700">
                <a:solidFill>
                  <a:schemeClr val="bg1">
                    <a:lumMod val="50000"/>
                  </a:schemeClr>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GERMAN</a:t>
            </a:r>
          </a:p>
        </p:txBody>
      </p:sp>
      <p:sp>
        <p:nvSpPr>
          <p:cNvPr id="151" name="Text Placeholder 23">
            <a:extLst>
              <a:ext uri="{FF2B5EF4-FFF2-40B4-BE49-F238E27FC236}">
                <a16:creationId xmlns:a16="http://schemas.microsoft.com/office/drawing/2014/main" id="{681317C5-5892-4BC2-8102-C28563E87E5C}"/>
              </a:ext>
            </a:extLst>
          </p:cNvPr>
          <p:cNvSpPr>
            <a:spLocks noGrp="1"/>
          </p:cNvSpPr>
          <p:nvPr>
            <p:ph type="body" sz="quarter" idx="94" hasCustomPrompt="1"/>
          </p:nvPr>
        </p:nvSpPr>
        <p:spPr>
          <a:xfrm>
            <a:off x="357613" y="8316250"/>
            <a:ext cx="1321339" cy="326386"/>
          </a:xfrm>
        </p:spPr>
        <p:txBody>
          <a:bodyPr>
            <a:noAutofit/>
          </a:bodyPr>
          <a:lstStyle>
            <a:lvl1pPr marL="0" indent="0">
              <a:buNone/>
              <a:defRPr sz="1600" b="1" spc="-30" baseline="0">
                <a:solidFill>
                  <a:schemeClr val="accent3"/>
                </a:solidFill>
                <a:latin typeface="+mj-lt"/>
              </a:defRPr>
            </a:lvl1pPr>
            <a:lvl2pPr>
              <a:defRPr sz="1600">
                <a:solidFill>
                  <a:schemeClr val="bg1"/>
                </a:solidFill>
                <a:latin typeface="+mj-lt"/>
              </a:defRPr>
            </a:lvl2pPr>
            <a:lvl3pPr>
              <a:defRPr sz="1600">
                <a:solidFill>
                  <a:schemeClr val="bg1"/>
                </a:solidFill>
                <a:latin typeface="+mj-lt"/>
              </a:defRPr>
            </a:lvl3pPr>
            <a:lvl4pPr>
              <a:defRPr sz="1600">
                <a:solidFill>
                  <a:schemeClr val="bg1"/>
                </a:solidFill>
                <a:latin typeface="+mj-lt"/>
              </a:defRPr>
            </a:lvl4pPr>
            <a:lvl5pPr>
              <a:defRPr sz="1600">
                <a:solidFill>
                  <a:schemeClr val="bg1"/>
                </a:solidFill>
                <a:latin typeface="+mj-lt"/>
              </a:defRPr>
            </a:lvl5pPr>
          </a:lstStyle>
          <a:p>
            <a:pPr lvl="0"/>
            <a:r>
              <a:rPr lang="en-US" dirty="0"/>
              <a:t>HOBBIES</a:t>
            </a:r>
          </a:p>
        </p:txBody>
      </p:sp>
    </p:spTree>
    <p:extLst>
      <p:ext uri="{BB962C8B-B14F-4D97-AF65-F5344CB8AC3E}">
        <p14:creationId xmlns:p14="http://schemas.microsoft.com/office/powerpoint/2010/main" val="33163454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49AC2-54E3-4607-8D5D-23B3B2EDFDF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7F57C1-05F3-4189-8FD2-935BB34D1C53}"/>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EC80-8D38-43E2-92B6-451817541ECA}"/>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902AD433-F5B6-43A3-8DE6-1382B3149F77}" type="datetimeFigureOut">
              <a:rPr lang="en-US" smtClean="0"/>
              <a:t>19-Jun-21</a:t>
            </a:fld>
            <a:endParaRPr lang="en-US" dirty="0"/>
          </a:p>
        </p:txBody>
      </p:sp>
      <p:sp>
        <p:nvSpPr>
          <p:cNvPr id="5" name="Footer Placeholder 4">
            <a:extLst>
              <a:ext uri="{FF2B5EF4-FFF2-40B4-BE49-F238E27FC236}">
                <a16:creationId xmlns:a16="http://schemas.microsoft.com/office/drawing/2014/main" id="{636E806D-70B9-456E-A58D-37D97E328EE8}"/>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7B4D4D1-68FB-4DD7-B491-AC7FBD5B40BC}"/>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42A3127-37F5-4919-89B8-3E15262EA870}" type="slidenum">
              <a:rPr lang="en-US" smtClean="0"/>
              <a:t>‹#›</a:t>
            </a:fld>
            <a:endParaRPr lang="en-US" dirty="0"/>
          </a:p>
        </p:txBody>
      </p:sp>
    </p:spTree>
    <p:extLst>
      <p:ext uri="{BB962C8B-B14F-4D97-AF65-F5344CB8AC3E}">
        <p14:creationId xmlns:p14="http://schemas.microsoft.com/office/powerpoint/2010/main" val="76861719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34" Type="http://schemas.openxmlformats.org/officeDocument/2006/relationships/image" Target="../media/image33.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jpeg"/><Relationship Id="rId37" Type="http://schemas.openxmlformats.org/officeDocument/2006/relationships/hyperlink" Target="http://farmhack.net/forum-topic-types/idea?page=1" TargetMode="External"/><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36" Type="http://schemas.openxmlformats.org/officeDocument/2006/relationships/image" Target="../media/image34.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35" Type="http://schemas.openxmlformats.org/officeDocument/2006/relationships/hyperlink" Target="https://www.goodfreephotos.com/vector-images/music-notes-vector-files.png.ph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0" name="Straight Connector 469">
            <a:extLst>
              <a:ext uri="{FF2B5EF4-FFF2-40B4-BE49-F238E27FC236}">
                <a16:creationId xmlns:a16="http://schemas.microsoft.com/office/drawing/2014/main" id="{4092DABB-F8DD-43AC-9366-32F01C3E4EA1}"/>
              </a:ext>
              <a:ext uri="{C183D7F6-B498-43B3-948B-1728B52AA6E4}">
                <adec:decorative xmlns:adec="http://schemas.microsoft.com/office/drawing/2017/decorative" val="1"/>
              </a:ext>
            </a:extLst>
          </p:cNvPr>
          <p:cNvCxnSpPr/>
          <p:nvPr/>
        </p:nvCxnSpPr>
        <p:spPr>
          <a:xfrm>
            <a:off x="2380873" y="5586820"/>
            <a:ext cx="0" cy="252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7C09CBB-8F4B-4E7C-A94F-0D2639635E3D}"/>
              </a:ext>
              <a:ext uri="{C183D7F6-B498-43B3-948B-1728B52AA6E4}">
                <adec:decorative xmlns:adec="http://schemas.microsoft.com/office/drawing/2017/decorative" val="1"/>
              </a:ext>
            </a:extLst>
          </p:cNvPr>
          <p:cNvCxnSpPr/>
          <p:nvPr/>
        </p:nvCxnSpPr>
        <p:spPr>
          <a:xfrm>
            <a:off x="5176800" y="5589578"/>
            <a:ext cx="0" cy="252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72" name="Rectangle 471">
            <a:extLst>
              <a:ext uri="{FF2B5EF4-FFF2-40B4-BE49-F238E27FC236}">
                <a16:creationId xmlns:a16="http://schemas.microsoft.com/office/drawing/2014/main" id="{F162A0A5-A648-4660-B0BB-A363DFAB5225}"/>
              </a:ext>
              <a:ext uri="{C183D7F6-B498-43B3-948B-1728B52AA6E4}">
                <adec:decorative xmlns:adec="http://schemas.microsoft.com/office/drawing/2017/decorative" val="1"/>
              </a:ext>
            </a:extLst>
          </p:cNvPr>
          <p:cNvSpPr/>
          <p:nvPr/>
        </p:nvSpPr>
        <p:spPr>
          <a:xfrm>
            <a:off x="2000433" y="5136768"/>
            <a:ext cx="1276155"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Rectangle 472">
            <a:extLst>
              <a:ext uri="{FF2B5EF4-FFF2-40B4-BE49-F238E27FC236}">
                <a16:creationId xmlns:a16="http://schemas.microsoft.com/office/drawing/2014/main" id="{5BA792DE-CAFF-4E1B-B9EE-F8A8F16FCBA2}"/>
              </a:ext>
              <a:ext uri="{C183D7F6-B498-43B3-948B-1728B52AA6E4}">
                <adec:decorative xmlns:adec="http://schemas.microsoft.com/office/drawing/2017/decorative" val="1"/>
              </a:ext>
            </a:extLst>
          </p:cNvPr>
          <p:cNvSpPr/>
          <p:nvPr/>
        </p:nvSpPr>
        <p:spPr>
          <a:xfrm>
            <a:off x="4462538" y="5136768"/>
            <a:ext cx="205836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4" name="Straight Connector 473">
            <a:extLst>
              <a:ext uri="{FF2B5EF4-FFF2-40B4-BE49-F238E27FC236}">
                <a16:creationId xmlns:a16="http://schemas.microsoft.com/office/drawing/2014/main" id="{35119FA5-DC04-48DB-8FB7-D247F3E4E6B5}"/>
              </a:ext>
              <a:ext uri="{C183D7F6-B498-43B3-948B-1728B52AA6E4}">
                <adec:decorative xmlns:adec="http://schemas.microsoft.com/office/drawing/2017/decorative" val="1"/>
              </a:ext>
            </a:extLst>
          </p:cNvPr>
          <p:cNvCxnSpPr/>
          <p:nvPr/>
        </p:nvCxnSpPr>
        <p:spPr>
          <a:xfrm>
            <a:off x="4784063" y="2073649"/>
            <a:ext cx="0" cy="11520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5" name="Oval 474">
            <a:extLst>
              <a:ext uri="{FF2B5EF4-FFF2-40B4-BE49-F238E27FC236}">
                <a16:creationId xmlns:a16="http://schemas.microsoft.com/office/drawing/2014/main" id="{E3901148-098C-4991-9FF6-D700013EC2C4}"/>
              </a:ext>
              <a:ext uri="{C183D7F6-B498-43B3-948B-1728B52AA6E4}">
                <adec:decorative xmlns:adec="http://schemas.microsoft.com/office/drawing/2017/decorative" val="1"/>
              </a:ext>
            </a:extLst>
          </p:cNvPr>
          <p:cNvSpPr/>
          <p:nvPr/>
        </p:nvSpPr>
        <p:spPr>
          <a:xfrm>
            <a:off x="3597026" y="8081673"/>
            <a:ext cx="716400" cy="716400"/>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E0A55CCA-CB9E-4D01-B9CD-018CCDEAB374}"/>
              </a:ext>
              <a:ext uri="{C183D7F6-B498-43B3-948B-1728B52AA6E4}">
                <adec:decorative xmlns:adec="http://schemas.microsoft.com/office/drawing/2017/decorative" val="1"/>
              </a:ext>
            </a:extLst>
          </p:cNvPr>
          <p:cNvSpPr/>
          <p:nvPr/>
        </p:nvSpPr>
        <p:spPr>
          <a:xfrm>
            <a:off x="1958973" y="7724529"/>
            <a:ext cx="1152000" cy="1152000"/>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649258D8-16E5-42DF-8F24-F85332A8572F}"/>
              </a:ext>
              <a:ext uri="{C183D7F6-B498-43B3-948B-1728B52AA6E4}">
                <adec:decorative xmlns:adec="http://schemas.microsoft.com/office/drawing/2017/decorative" val="1"/>
              </a:ext>
            </a:extLst>
          </p:cNvPr>
          <p:cNvSpPr/>
          <p:nvPr/>
        </p:nvSpPr>
        <p:spPr>
          <a:xfrm>
            <a:off x="2450554" y="6926265"/>
            <a:ext cx="1396800" cy="1396800"/>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a:extLst>
              <a:ext uri="{FF2B5EF4-FFF2-40B4-BE49-F238E27FC236}">
                <a16:creationId xmlns:a16="http://schemas.microsoft.com/office/drawing/2014/main" id="{822BED2B-385D-45D9-BFD9-52A10BBCD4FC}"/>
              </a:ext>
              <a:ext uri="{C183D7F6-B498-43B3-948B-1728B52AA6E4}">
                <adec:decorative xmlns:adec="http://schemas.microsoft.com/office/drawing/2017/decorative" val="1"/>
              </a:ext>
            </a:extLst>
          </p:cNvPr>
          <p:cNvSpPr/>
          <p:nvPr/>
        </p:nvSpPr>
        <p:spPr>
          <a:xfrm>
            <a:off x="3618546" y="6903536"/>
            <a:ext cx="756000" cy="756000"/>
          </a:xfrm>
          <a:prstGeom prst="ellipse">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Rectangle 478">
            <a:extLst>
              <a:ext uri="{FF2B5EF4-FFF2-40B4-BE49-F238E27FC236}">
                <a16:creationId xmlns:a16="http://schemas.microsoft.com/office/drawing/2014/main" id="{C22FDB23-5756-47B5-BEC0-A117F81D5574}"/>
              </a:ext>
              <a:ext uri="{C183D7F6-B498-43B3-948B-1728B52AA6E4}">
                <adec:decorative xmlns:adec="http://schemas.microsoft.com/office/drawing/2017/decorative" val="1"/>
              </a:ext>
            </a:extLst>
          </p:cNvPr>
          <p:cNvSpPr/>
          <p:nvPr/>
        </p:nvSpPr>
        <p:spPr>
          <a:xfrm>
            <a:off x="5336499" y="4454580"/>
            <a:ext cx="11844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0" name="Rectangle 479">
            <a:extLst>
              <a:ext uri="{FF2B5EF4-FFF2-40B4-BE49-F238E27FC236}">
                <a16:creationId xmlns:a16="http://schemas.microsoft.com/office/drawing/2014/main" id="{DD6413B2-70A1-40A5-A408-8D591B050EDE}"/>
              </a:ext>
              <a:ext uri="{C183D7F6-B498-43B3-948B-1728B52AA6E4}">
                <adec:decorative xmlns:adec="http://schemas.microsoft.com/office/drawing/2017/decorative" val="1"/>
              </a:ext>
            </a:extLst>
          </p:cNvPr>
          <p:cNvSpPr/>
          <p:nvPr/>
        </p:nvSpPr>
        <p:spPr>
          <a:xfrm>
            <a:off x="3278138" y="4454580"/>
            <a:ext cx="11844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1" name="Graphic 480">
            <a:extLst>
              <a:ext uri="{FF2B5EF4-FFF2-40B4-BE49-F238E27FC236}">
                <a16:creationId xmlns:a16="http://schemas.microsoft.com/office/drawing/2014/main" id="{C4F53124-987E-468C-A8ED-1F4827218138}"/>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22817" y="1965183"/>
            <a:ext cx="118800" cy="1372800"/>
          </a:xfrm>
          <a:prstGeom prst="rect">
            <a:avLst/>
          </a:prstGeom>
        </p:spPr>
      </p:pic>
      <p:grpSp>
        <p:nvGrpSpPr>
          <p:cNvPr id="482" name="Group 481">
            <a:extLst>
              <a:ext uri="{FF2B5EF4-FFF2-40B4-BE49-F238E27FC236}">
                <a16:creationId xmlns:a16="http://schemas.microsoft.com/office/drawing/2014/main" id="{AA780019-4351-4699-A720-6AC124CFDF88}"/>
              </a:ext>
              <a:ext uri="{C183D7F6-B498-43B3-948B-1728B52AA6E4}">
                <adec:decorative xmlns:adec="http://schemas.microsoft.com/office/drawing/2017/decorative" val="1"/>
              </a:ext>
            </a:extLst>
          </p:cNvPr>
          <p:cNvGrpSpPr/>
          <p:nvPr/>
        </p:nvGrpSpPr>
        <p:grpSpPr>
          <a:xfrm>
            <a:off x="5104783" y="266420"/>
            <a:ext cx="1416117" cy="1036800"/>
            <a:chOff x="5135883" y="198000"/>
            <a:chExt cx="1416117" cy="1036800"/>
          </a:xfrm>
        </p:grpSpPr>
        <p:pic>
          <p:nvPicPr>
            <p:cNvPr id="483" name="Graphic 482" descr="North America image">
              <a:extLst>
                <a:ext uri="{FF2B5EF4-FFF2-40B4-BE49-F238E27FC236}">
                  <a16:creationId xmlns:a16="http://schemas.microsoft.com/office/drawing/2014/main" id="{05AB7972-550B-4FA4-B477-32C1DAC2500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135883" y="198000"/>
              <a:ext cx="1416117" cy="1036800"/>
            </a:xfrm>
            <a:prstGeom prst="rect">
              <a:avLst/>
            </a:prstGeom>
          </p:spPr>
        </p:pic>
        <p:pic>
          <p:nvPicPr>
            <p:cNvPr id="484" name="Graphic 483" descr="GPS icon">
              <a:extLst>
                <a:ext uri="{FF2B5EF4-FFF2-40B4-BE49-F238E27FC236}">
                  <a16:creationId xmlns:a16="http://schemas.microsoft.com/office/drawing/2014/main" id="{98DDEDB1-CE10-4E7F-8BA5-3A830075F72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881958" y="548341"/>
              <a:ext cx="191455" cy="280800"/>
            </a:xfrm>
            <a:prstGeom prst="rect">
              <a:avLst/>
            </a:prstGeom>
          </p:spPr>
        </p:pic>
      </p:grpSp>
      <p:pic>
        <p:nvPicPr>
          <p:cNvPr id="485" name="Graphic 484">
            <a:extLst>
              <a:ext uri="{FF2B5EF4-FFF2-40B4-BE49-F238E27FC236}">
                <a16:creationId xmlns:a16="http://schemas.microsoft.com/office/drawing/2014/main" id="{01B451BF-1055-4DBD-B482-04F859E39ECD}"/>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01073" y="804550"/>
            <a:ext cx="320400" cy="320400"/>
          </a:xfrm>
          <a:prstGeom prst="rect">
            <a:avLst/>
          </a:prstGeom>
        </p:spPr>
      </p:pic>
      <p:pic>
        <p:nvPicPr>
          <p:cNvPr id="486" name="Graphic 485">
            <a:extLst>
              <a:ext uri="{FF2B5EF4-FFF2-40B4-BE49-F238E27FC236}">
                <a16:creationId xmlns:a16="http://schemas.microsoft.com/office/drawing/2014/main" id="{80F5A396-F807-4E18-8F76-5524E7BBDA4B}"/>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02235" y="1686657"/>
            <a:ext cx="183600" cy="183600"/>
          </a:xfrm>
          <a:prstGeom prst="rect">
            <a:avLst/>
          </a:prstGeom>
        </p:spPr>
      </p:pic>
      <p:pic>
        <p:nvPicPr>
          <p:cNvPr id="487" name="Graphic 486">
            <a:extLst>
              <a:ext uri="{FF2B5EF4-FFF2-40B4-BE49-F238E27FC236}">
                <a16:creationId xmlns:a16="http://schemas.microsoft.com/office/drawing/2014/main" id="{177CDD3D-4E60-47C3-A6CE-9D5E1C0B56E8}"/>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000435" y="3965189"/>
            <a:ext cx="187200" cy="187200"/>
          </a:xfrm>
          <a:prstGeom prst="rect">
            <a:avLst/>
          </a:prstGeom>
        </p:spPr>
      </p:pic>
      <p:pic>
        <p:nvPicPr>
          <p:cNvPr id="488" name="Graphic 487">
            <a:extLst>
              <a:ext uri="{FF2B5EF4-FFF2-40B4-BE49-F238E27FC236}">
                <a16:creationId xmlns:a16="http://schemas.microsoft.com/office/drawing/2014/main" id="{6661D065-65E3-48B0-88F2-B4D61A37A8F2}"/>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425294" y="1695387"/>
            <a:ext cx="255600" cy="166140"/>
          </a:xfrm>
          <a:prstGeom prst="rect">
            <a:avLst/>
          </a:prstGeom>
        </p:spPr>
      </p:pic>
      <p:sp>
        <p:nvSpPr>
          <p:cNvPr id="489" name="Rectangle 488">
            <a:extLst>
              <a:ext uri="{FF2B5EF4-FFF2-40B4-BE49-F238E27FC236}">
                <a16:creationId xmlns:a16="http://schemas.microsoft.com/office/drawing/2014/main" id="{EE520458-D50C-424E-9F43-6280ECAC4AE3}"/>
              </a:ext>
              <a:ext uri="{C183D7F6-B498-43B3-948B-1728B52AA6E4}">
                <adec:decorative xmlns:adec="http://schemas.microsoft.com/office/drawing/2017/decorative" val="1"/>
              </a:ext>
            </a:extLst>
          </p:cNvPr>
          <p:cNvSpPr/>
          <p:nvPr/>
        </p:nvSpPr>
        <p:spPr>
          <a:xfrm>
            <a:off x="2000434" y="4951088"/>
            <a:ext cx="4520465" cy="1908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0" name="Group 489">
            <a:extLst>
              <a:ext uri="{FF2B5EF4-FFF2-40B4-BE49-F238E27FC236}">
                <a16:creationId xmlns:a16="http://schemas.microsoft.com/office/drawing/2014/main" id="{B3F6117A-70E2-47B6-AC17-46244DDDD2E8}"/>
              </a:ext>
              <a:ext uri="{C183D7F6-B498-43B3-948B-1728B52AA6E4}">
                <adec:decorative xmlns:adec="http://schemas.microsoft.com/office/drawing/2017/decorative" val="1"/>
              </a:ext>
            </a:extLst>
          </p:cNvPr>
          <p:cNvGrpSpPr/>
          <p:nvPr/>
        </p:nvGrpSpPr>
        <p:grpSpPr>
          <a:xfrm>
            <a:off x="4722817" y="3969942"/>
            <a:ext cx="118800" cy="1012751"/>
            <a:chOff x="4722817" y="3969942"/>
            <a:chExt cx="118800" cy="1012751"/>
          </a:xfrm>
        </p:grpSpPr>
        <p:cxnSp>
          <p:nvCxnSpPr>
            <p:cNvPr id="491" name="Straight Connector 490">
              <a:extLst>
                <a:ext uri="{FF2B5EF4-FFF2-40B4-BE49-F238E27FC236}">
                  <a16:creationId xmlns:a16="http://schemas.microsoft.com/office/drawing/2014/main" id="{C7A41420-A625-489C-8137-02028547EE1F}"/>
                </a:ext>
              </a:extLst>
            </p:cNvPr>
            <p:cNvCxnSpPr/>
            <p:nvPr userDrawn="1"/>
          </p:nvCxnSpPr>
          <p:spPr>
            <a:xfrm>
              <a:off x="4782217" y="4082693"/>
              <a:ext cx="0" cy="900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492" name="Graphic 491">
              <a:extLst>
                <a:ext uri="{FF2B5EF4-FFF2-40B4-BE49-F238E27FC236}">
                  <a16:creationId xmlns:a16="http://schemas.microsoft.com/office/drawing/2014/main" id="{85C2B050-C6EA-4357-9F63-18670C13B812}"/>
                </a:ext>
                <a:ext uri="{C183D7F6-B498-43B3-948B-1728B52AA6E4}">
                  <adec:decorative xmlns:adec="http://schemas.microsoft.com/office/drawing/2017/decorative" val="1"/>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4722817" y="3969942"/>
              <a:ext cx="118800" cy="118800"/>
            </a:xfrm>
            <a:prstGeom prst="rect">
              <a:avLst/>
            </a:prstGeom>
          </p:spPr>
        </p:pic>
      </p:grpSp>
      <p:pic>
        <p:nvPicPr>
          <p:cNvPr id="493" name="Graphic 492">
            <a:extLst>
              <a:ext uri="{FF2B5EF4-FFF2-40B4-BE49-F238E27FC236}">
                <a16:creationId xmlns:a16="http://schemas.microsoft.com/office/drawing/2014/main" id="{698D096B-C698-4AF8-9D82-C23C71FC1890}"/>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321473" y="5823690"/>
            <a:ext cx="118800" cy="118800"/>
          </a:xfrm>
          <a:prstGeom prst="rect">
            <a:avLst/>
          </a:prstGeom>
        </p:spPr>
      </p:pic>
      <p:pic>
        <p:nvPicPr>
          <p:cNvPr id="494" name="Graphic 493">
            <a:extLst>
              <a:ext uri="{FF2B5EF4-FFF2-40B4-BE49-F238E27FC236}">
                <a16:creationId xmlns:a16="http://schemas.microsoft.com/office/drawing/2014/main" id="{1249BB72-5758-4788-867B-B106F9D00D17}"/>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17400" y="5826448"/>
            <a:ext cx="118800" cy="118800"/>
          </a:xfrm>
          <a:prstGeom prst="rect">
            <a:avLst/>
          </a:prstGeom>
        </p:spPr>
      </p:pic>
      <p:pic>
        <p:nvPicPr>
          <p:cNvPr id="495" name="Graphic 494">
            <a:extLst>
              <a:ext uri="{FF2B5EF4-FFF2-40B4-BE49-F238E27FC236}">
                <a16:creationId xmlns:a16="http://schemas.microsoft.com/office/drawing/2014/main" id="{0172C8C3-E8EE-4230-BA68-88C5EE899508}"/>
              </a:ext>
              <a:ext uri="{C183D7F6-B498-43B3-948B-1728B52AA6E4}">
                <adec:decorative xmlns:adec="http://schemas.microsoft.com/office/drawing/2017/decorative" val="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000433" y="6574528"/>
            <a:ext cx="168480" cy="194400"/>
          </a:xfrm>
          <a:prstGeom prst="rect">
            <a:avLst/>
          </a:prstGeom>
        </p:spPr>
      </p:pic>
      <p:pic>
        <p:nvPicPr>
          <p:cNvPr id="496" name="Graphic 495">
            <a:extLst>
              <a:ext uri="{FF2B5EF4-FFF2-40B4-BE49-F238E27FC236}">
                <a16:creationId xmlns:a16="http://schemas.microsoft.com/office/drawing/2014/main" id="{5B2F5FF4-6617-4C2D-A69F-242D9BDCB4B5}"/>
              </a:ext>
              <a:ext uri="{C183D7F6-B498-43B3-948B-1728B52AA6E4}">
                <adec:decorative xmlns:adec="http://schemas.microsoft.com/office/drawing/2017/decorative" val="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784614" y="6586488"/>
            <a:ext cx="176400" cy="176400"/>
          </a:xfrm>
          <a:prstGeom prst="rect">
            <a:avLst/>
          </a:prstGeom>
        </p:spPr>
      </p:pic>
      <p:cxnSp>
        <p:nvCxnSpPr>
          <p:cNvPr id="497" name="Straight Connector 496">
            <a:extLst>
              <a:ext uri="{FF2B5EF4-FFF2-40B4-BE49-F238E27FC236}">
                <a16:creationId xmlns:a16="http://schemas.microsoft.com/office/drawing/2014/main" id="{14948BB1-976F-433C-9FBF-F3D5C562266C}"/>
              </a:ext>
              <a:ext uri="{C183D7F6-B498-43B3-948B-1728B52AA6E4}">
                <adec:decorative xmlns:adec="http://schemas.microsoft.com/office/drawing/2017/decorative" val="1"/>
              </a:ext>
            </a:extLst>
          </p:cNvPr>
          <p:cNvCxnSpPr/>
          <p:nvPr/>
        </p:nvCxnSpPr>
        <p:spPr>
          <a:xfrm>
            <a:off x="193183" y="2622353"/>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CAF9EC41-FBF2-42D5-8225-3D49BDA377E4}"/>
              </a:ext>
              <a:ext uri="{C183D7F6-B498-43B3-948B-1728B52AA6E4}">
                <adec:decorative xmlns:adec="http://schemas.microsoft.com/office/drawing/2017/decorative" val="1"/>
              </a:ext>
            </a:extLst>
          </p:cNvPr>
          <p:cNvCxnSpPr/>
          <p:nvPr/>
        </p:nvCxnSpPr>
        <p:spPr>
          <a:xfrm>
            <a:off x="193183" y="3083007"/>
            <a:ext cx="95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9" name="Graphic 498">
            <a:extLst>
              <a:ext uri="{FF2B5EF4-FFF2-40B4-BE49-F238E27FC236}">
                <a16:creationId xmlns:a16="http://schemas.microsoft.com/office/drawing/2014/main" id="{B7E2D5C0-0C8B-41C4-B389-9414784BB49E}"/>
              </a:ext>
              <a:ext uri="{C183D7F6-B498-43B3-948B-1728B52AA6E4}">
                <adec:decorative xmlns:adec="http://schemas.microsoft.com/office/drawing/2017/decorative" val="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01636" y="1684857"/>
            <a:ext cx="174720" cy="187200"/>
          </a:xfrm>
          <a:prstGeom prst="rect">
            <a:avLst/>
          </a:prstGeom>
        </p:spPr>
      </p:pic>
      <p:cxnSp>
        <p:nvCxnSpPr>
          <p:cNvPr id="500" name="Straight Connector 499">
            <a:extLst>
              <a:ext uri="{FF2B5EF4-FFF2-40B4-BE49-F238E27FC236}">
                <a16:creationId xmlns:a16="http://schemas.microsoft.com/office/drawing/2014/main" id="{55424469-87F5-4C78-B47E-3816112EFD3F}"/>
              </a:ext>
              <a:ext uri="{C183D7F6-B498-43B3-948B-1728B52AA6E4}">
                <adec:decorative xmlns:adec="http://schemas.microsoft.com/office/drawing/2017/decorative" val="1"/>
              </a:ext>
            </a:extLst>
          </p:cNvPr>
          <p:cNvCxnSpPr/>
          <p:nvPr/>
        </p:nvCxnSpPr>
        <p:spPr>
          <a:xfrm>
            <a:off x="191497" y="4913381"/>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65794A3-B6FB-4320-A420-9A277B953643}"/>
              </a:ext>
              <a:ext uri="{C183D7F6-B498-43B3-948B-1728B52AA6E4}">
                <adec:decorative xmlns:adec="http://schemas.microsoft.com/office/drawing/2017/decorative" val="1"/>
              </a:ext>
            </a:extLst>
          </p:cNvPr>
          <p:cNvCxnSpPr/>
          <p:nvPr/>
        </p:nvCxnSpPr>
        <p:spPr>
          <a:xfrm>
            <a:off x="191497" y="5374035"/>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BF9EA63C-9BBA-424D-A6D7-131B9DB441B1}"/>
              </a:ext>
              <a:ext uri="{C183D7F6-B498-43B3-948B-1728B52AA6E4}">
                <adec:decorative xmlns:adec="http://schemas.microsoft.com/office/drawing/2017/decorative" val="1"/>
              </a:ext>
            </a:extLst>
          </p:cNvPr>
          <p:cNvCxnSpPr/>
          <p:nvPr/>
        </p:nvCxnSpPr>
        <p:spPr>
          <a:xfrm>
            <a:off x="195596" y="5830204"/>
            <a:ext cx="1278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03" name="Graphic 502">
            <a:extLst>
              <a:ext uri="{FF2B5EF4-FFF2-40B4-BE49-F238E27FC236}">
                <a16:creationId xmlns:a16="http://schemas.microsoft.com/office/drawing/2014/main" id="{41733A58-B4C7-4934-824F-E67644B96CF7}"/>
              </a:ext>
              <a:ext uri="{C183D7F6-B498-43B3-948B-1728B52AA6E4}">
                <adec:decorative xmlns:adec="http://schemas.microsoft.com/office/drawing/2017/decorative" val="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01636" y="4003588"/>
            <a:ext cx="216000" cy="152471"/>
          </a:xfrm>
          <a:prstGeom prst="rect">
            <a:avLst/>
          </a:prstGeom>
        </p:spPr>
      </p:pic>
      <p:pic>
        <p:nvPicPr>
          <p:cNvPr id="504" name="Graphic 503">
            <a:extLst>
              <a:ext uri="{FF2B5EF4-FFF2-40B4-BE49-F238E27FC236}">
                <a16:creationId xmlns:a16="http://schemas.microsoft.com/office/drawing/2014/main" id="{FCADC58F-56D9-4595-BC75-A54B610D275F}"/>
              </a:ext>
              <a:ext uri="{C183D7F6-B498-43B3-948B-1728B52AA6E4}">
                <adec:decorative xmlns:adec="http://schemas.microsoft.com/office/drawing/2017/decorative" val="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91497" y="6586488"/>
            <a:ext cx="176400" cy="189000"/>
          </a:xfrm>
          <a:prstGeom prst="rect">
            <a:avLst/>
          </a:prstGeom>
        </p:spPr>
      </p:pic>
      <p:pic>
        <p:nvPicPr>
          <p:cNvPr id="505" name="Graphic 504">
            <a:extLst>
              <a:ext uri="{FF2B5EF4-FFF2-40B4-BE49-F238E27FC236}">
                <a16:creationId xmlns:a16="http://schemas.microsoft.com/office/drawing/2014/main" id="{10339A51-8F29-4E8F-A5F0-952265CAFD14}"/>
              </a:ext>
              <a:ext uri="{C183D7F6-B498-43B3-948B-1728B52AA6E4}">
                <adec:decorative xmlns:adec="http://schemas.microsoft.com/office/drawing/2017/decorative" val="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90460" y="8371773"/>
            <a:ext cx="183600" cy="183600"/>
          </a:xfrm>
          <a:prstGeom prst="rect">
            <a:avLst/>
          </a:prstGeom>
        </p:spPr>
      </p:pic>
      <p:pic>
        <p:nvPicPr>
          <p:cNvPr id="508" name="Graphic 507">
            <a:extLst>
              <a:ext uri="{FF2B5EF4-FFF2-40B4-BE49-F238E27FC236}">
                <a16:creationId xmlns:a16="http://schemas.microsoft.com/office/drawing/2014/main" id="{193868A7-9951-4158-97BC-1D6C236865B4}"/>
              </a:ext>
              <a:ext uri="{C183D7F6-B498-43B3-948B-1728B52AA6E4}">
                <adec:decorative xmlns:adec="http://schemas.microsoft.com/office/drawing/2017/decorative" val="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139586" y="8714525"/>
            <a:ext cx="295200" cy="218191"/>
          </a:xfrm>
          <a:prstGeom prst="rect">
            <a:avLst/>
          </a:prstGeom>
        </p:spPr>
      </p:pic>
      <p:sp>
        <p:nvSpPr>
          <p:cNvPr id="16" name="Title 15">
            <a:extLst>
              <a:ext uri="{FF2B5EF4-FFF2-40B4-BE49-F238E27FC236}">
                <a16:creationId xmlns:a16="http://schemas.microsoft.com/office/drawing/2014/main" id="{E85EAC9E-0E16-4106-862E-FE9518DD9E7F}"/>
              </a:ext>
            </a:extLst>
          </p:cNvPr>
          <p:cNvSpPr>
            <a:spLocks noGrp="1"/>
          </p:cNvSpPr>
          <p:nvPr>
            <p:ph type="ctrTitle"/>
          </p:nvPr>
        </p:nvSpPr>
        <p:spPr>
          <a:xfrm>
            <a:off x="1909128" y="187690"/>
            <a:ext cx="3811020" cy="597381"/>
          </a:xfrm>
        </p:spPr>
        <p:txBody>
          <a:bodyPr/>
          <a:lstStyle/>
          <a:p>
            <a:r>
              <a:rPr lang="en-US" dirty="0"/>
              <a:t>ABHIJIT ROY</a:t>
            </a:r>
          </a:p>
        </p:txBody>
      </p:sp>
      <p:sp>
        <p:nvSpPr>
          <p:cNvPr id="17" name="Subtitle 16">
            <a:extLst>
              <a:ext uri="{FF2B5EF4-FFF2-40B4-BE49-F238E27FC236}">
                <a16:creationId xmlns:a16="http://schemas.microsoft.com/office/drawing/2014/main" id="{695D43AE-397D-498B-A716-7FE464691761}"/>
              </a:ext>
            </a:extLst>
          </p:cNvPr>
          <p:cNvSpPr>
            <a:spLocks noGrp="1"/>
          </p:cNvSpPr>
          <p:nvPr>
            <p:ph type="subTitle" idx="1"/>
          </p:nvPr>
        </p:nvSpPr>
        <p:spPr/>
        <p:txBody>
          <a:bodyPr>
            <a:normAutofit fontScale="77500" lnSpcReduction="20000"/>
          </a:bodyPr>
          <a:lstStyle/>
          <a:p>
            <a:r>
              <a:rPr lang="en-US" dirty="0"/>
              <a:t>Blockchain Developer, Architect</a:t>
            </a:r>
          </a:p>
        </p:txBody>
      </p:sp>
      <p:sp>
        <p:nvSpPr>
          <p:cNvPr id="19" name="Text Placeholder 18">
            <a:extLst>
              <a:ext uri="{FF2B5EF4-FFF2-40B4-BE49-F238E27FC236}">
                <a16:creationId xmlns:a16="http://schemas.microsoft.com/office/drawing/2014/main" id="{B9FB6D96-BA4D-44F0-80D7-D4BDEF88ED18}"/>
              </a:ext>
            </a:extLst>
          </p:cNvPr>
          <p:cNvSpPr>
            <a:spLocks noGrp="1"/>
          </p:cNvSpPr>
          <p:nvPr>
            <p:ph type="body" sz="quarter" idx="14"/>
          </p:nvPr>
        </p:nvSpPr>
        <p:spPr/>
        <p:txBody>
          <a:bodyPr/>
          <a:lstStyle/>
          <a:p>
            <a:r>
              <a:rPr lang="en-US"/>
              <a:t>Chandigarh, India</a:t>
            </a:r>
            <a:endParaRPr lang="en-US" dirty="0"/>
          </a:p>
        </p:txBody>
      </p:sp>
      <p:sp>
        <p:nvSpPr>
          <p:cNvPr id="272" name="Text Placeholder 271">
            <a:extLst>
              <a:ext uri="{FF2B5EF4-FFF2-40B4-BE49-F238E27FC236}">
                <a16:creationId xmlns:a16="http://schemas.microsoft.com/office/drawing/2014/main" id="{A2E7424A-BABA-4D4C-BE59-3CA86A1590EF}"/>
              </a:ext>
            </a:extLst>
          </p:cNvPr>
          <p:cNvSpPr>
            <a:spLocks noGrp="1"/>
          </p:cNvSpPr>
          <p:nvPr>
            <p:ph type="body" sz="quarter" idx="15"/>
          </p:nvPr>
        </p:nvSpPr>
        <p:spPr/>
        <p:txBody>
          <a:bodyPr/>
          <a:lstStyle/>
          <a:p>
            <a:r>
              <a:rPr lang="en-US" dirty="0"/>
              <a:t>ABOUT ME</a:t>
            </a:r>
          </a:p>
        </p:txBody>
      </p:sp>
      <p:sp>
        <p:nvSpPr>
          <p:cNvPr id="273" name="Text Placeholder 272">
            <a:extLst>
              <a:ext uri="{FF2B5EF4-FFF2-40B4-BE49-F238E27FC236}">
                <a16:creationId xmlns:a16="http://schemas.microsoft.com/office/drawing/2014/main" id="{30C96108-6683-4BD1-B2C5-0B8106471917}"/>
              </a:ext>
            </a:extLst>
          </p:cNvPr>
          <p:cNvSpPr>
            <a:spLocks noGrp="1"/>
          </p:cNvSpPr>
          <p:nvPr>
            <p:ph type="body" sz="quarter" idx="16"/>
          </p:nvPr>
        </p:nvSpPr>
        <p:spPr/>
        <p:txBody>
          <a:bodyPr/>
          <a:lstStyle/>
          <a:p>
            <a:r>
              <a:rPr lang="en-US" dirty="0"/>
              <a:t>Lorem ipsum dolor sit amet, </a:t>
            </a:r>
          </a:p>
          <a:p>
            <a:r>
              <a:rPr lang="en-US" dirty="0"/>
              <a:t>adipiscing elit, sed do eiusmod tempor incididunt ut labore et dolore magna aliqua. Ut enim ad minim veniam, quis nostrud exercitation.</a:t>
            </a:r>
          </a:p>
        </p:txBody>
      </p:sp>
      <p:sp>
        <p:nvSpPr>
          <p:cNvPr id="274" name="Text Placeholder 273">
            <a:extLst>
              <a:ext uri="{FF2B5EF4-FFF2-40B4-BE49-F238E27FC236}">
                <a16:creationId xmlns:a16="http://schemas.microsoft.com/office/drawing/2014/main" id="{31041891-ECAE-4D9D-A68A-E84C662F7711}"/>
              </a:ext>
            </a:extLst>
          </p:cNvPr>
          <p:cNvSpPr>
            <a:spLocks noGrp="1"/>
          </p:cNvSpPr>
          <p:nvPr>
            <p:ph type="body" sz="quarter" idx="17"/>
          </p:nvPr>
        </p:nvSpPr>
        <p:spPr/>
        <p:txBody>
          <a:bodyPr/>
          <a:lstStyle/>
          <a:p>
            <a:r>
              <a:rPr lang="en-US" dirty="0"/>
              <a:t>200</a:t>
            </a:r>
          </a:p>
        </p:txBody>
      </p:sp>
      <p:sp>
        <p:nvSpPr>
          <p:cNvPr id="275" name="Text Placeholder 274">
            <a:extLst>
              <a:ext uri="{FF2B5EF4-FFF2-40B4-BE49-F238E27FC236}">
                <a16:creationId xmlns:a16="http://schemas.microsoft.com/office/drawing/2014/main" id="{D3A8EEEF-8924-45FD-84B0-21E2E20E8F72}"/>
              </a:ext>
            </a:extLst>
          </p:cNvPr>
          <p:cNvSpPr>
            <a:spLocks noGrp="1"/>
          </p:cNvSpPr>
          <p:nvPr>
            <p:ph type="body" sz="quarter" idx="18"/>
          </p:nvPr>
        </p:nvSpPr>
        <p:spPr/>
        <p:txBody>
          <a:bodyPr/>
          <a:lstStyle/>
          <a:p>
            <a:r>
              <a:rPr lang="en-US" dirty="0"/>
              <a:t>77</a:t>
            </a:r>
          </a:p>
        </p:txBody>
      </p:sp>
      <p:sp>
        <p:nvSpPr>
          <p:cNvPr id="276" name="Text Placeholder 275">
            <a:extLst>
              <a:ext uri="{FF2B5EF4-FFF2-40B4-BE49-F238E27FC236}">
                <a16:creationId xmlns:a16="http://schemas.microsoft.com/office/drawing/2014/main" id="{726ADDE2-B98E-426F-A361-BF6222F169F6}"/>
              </a:ext>
            </a:extLst>
          </p:cNvPr>
          <p:cNvSpPr>
            <a:spLocks noGrp="1"/>
          </p:cNvSpPr>
          <p:nvPr>
            <p:ph type="body" sz="quarter" idx="19"/>
          </p:nvPr>
        </p:nvSpPr>
        <p:spPr/>
        <p:txBody>
          <a:bodyPr/>
          <a:lstStyle/>
          <a:p>
            <a:r>
              <a:rPr lang="en-US" dirty="0"/>
              <a:t>100%</a:t>
            </a:r>
          </a:p>
        </p:txBody>
      </p:sp>
      <p:sp>
        <p:nvSpPr>
          <p:cNvPr id="277" name="Text Placeholder 276">
            <a:extLst>
              <a:ext uri="{FF2B5EF4-FFF2-40B4-BE49-F238E27FC236}">
                <a16:creationId xmlns:a16="http://schemas.microsoft.com/office/drawing/2014/main" id="{ED17537D-A3B5-437C-8CBD-9F7B06D04D94}"/>
              </a:ext>
            </a:extLst>
          </p:cNvPr>
          <p:cNvSpPr>
            <a:spLocks noGrp="1"/>
          </p:cNvSpPr>
          <p:nvPr>
            <p:ph type="body" sz="quarter" idx="20"/>
          </p:nvPr>
        </p:nvSpPr>
        <p:spPr/>
        <p:txBody>
          <a:bodyPr/>
          <a:lstStyle/>
          <a:p>
            <a:r>
              <a:rPr lang="en-US" dirty="0"/>
              <a:t>CAREER TIMELINE</a:t>
            </a:r>
          </a:p>
        </p:txBody>
      </p:sp>
      <p:sp>
        <p:nvSpPr>
          <p:cNvPr id="278" name="Text Placeholder 277">
            <a:extLst>
              <a:ext uri="{FF2B5EF4-FFF2-40B4-BE49-F238E27FC236}">
                <a16:creationId xmlns:a16="http://schemas.microsoft.com/office/drawing/2014/main" id="{E28A17DD-C444-4A1C-8C62-D2A095027770}"/>
              </a:ext>
            </a:extLst>
          </p:cNvPr>
          <p:cNvSpPr>
            <a:spLocks noGrp="1"/>
          </p:cNvSpPr>
          <p:nvPr>
            <p:ph type="body" sz="quarter" idx="21"/>
          </p:nvPr>
        </p:nvSpPr>
        <p:spPr/>
        <p:txBody>
          <a:bodyPr/>
          <a:lstStyle/>
          <a:p>
            <a:r>
              <a:rPr lang="en-US" dirty="0"/>
              <a:t>EDUCATION</a:t>
            </a:r>
          </a:p>
        </p:txBody>
      </p:sp>
      <p:sp>
        <p:nvSpPr>
          <p:cNvPr id="279" name="Text Placeholder 278">
            <a:extLst>
              <a:ext uri="{FF2B5EF4-FFF2-40B4-BE49-F238E27FC236}">
                <a16:creationId xmlns:a16="http://schemas.microsoft.com/office/drawing/2014/main" id="{2355B6B0-CD37-441A-850A-37D0CE25F60E}"/>
              </a:ext>
            </a:extLst>
          </p:cNvPr>
          <p:cNvSpPr>
            <a:spLocks noGrp="1"/>
          </p:cNvSpPr>
          <p:nvPr>
            <p:ph type="body" sz="quarter" idx="22"/>
          </p:nvPr>
        </p:nvSpPr>
        <p:spPr/>
        <p:txBody>
          <a:bodyPr/>
          <a:lstStyle/>
          <a:p>
            <a:r>
              <a:rPr lang="en-US" dirty="0"/>
              <a:t>Websites</a:t>
            </a:r>
          </a:p>
          <a:p>
            <a:r>
              <a:rPr lang="en-US" dirty="0"/>
              <a:t>Created</a:t>
            </a:r>
          </a:p>
        </p:txBody>
      </p:sp>
      <p:sp>
        <p:nvSpPr>
          <p:cNvPr id="280" name="Text Placeholder 279">
            <a:extLst>
              <a:ext uri="{FF2B5EF4-FFF2-40B4-BE49-F238E27FC236}">
                <a16:creationId xmlns:a16="http://schemas.microsoft.com/office/drawing/2014/main" id="{1C9C5622-3934-4754-89F2-A55ADAD13522}"/>
              </a:ext>
            </a:extLst>
          </p:cNvPr>
          <p:cNvSpPr>
            <a:spLocks noGrp="1"/>
          </p:cNvSpPr>
          <p:nvPr>
            <p:ph type="body" sz="quarter" idx="23"/>
          </p:nvPr>
        </p:nvSpPr>
        <p:spPr/>
        <p:txBody>
          <a:bodyPr/>
          <a:lstStyle/>
          <a:p>
            <a:r>
              <a:rPr lang="en-US" dirty="0"/>
              <a:t>Apps</a:t>
            </a:r>
          </a:p>
          <a:p>
            <a:r>
              <a:rPr lang="en-US" dirty="0"/>
              <a:t>Created</a:t>
            </a:r>
          </a:p>
        </p:txBody>
      </p:sp>
      <p:sp>
        <p:nvSpPr>
          <p:cNvPr id="281" name="Text Placeholder 280">
            <a:extLst>
              <a:ext uri="{FF2B5EF4-FFF2-40B4-BE49-F238E27FC236}">
                <a16:creationId xmlns:a16="http://schemas.microsoft.com/office/drawing/2014/main" id="{B63A688A-5C03-469C-9065-2D8F05A495B7}"/>
              </a:ext>
            </a:extLst>
          </p:cNvPr>
          <p:cNvSpPr>
            <a:spLocks noGrp="1"/>
          </p:cNvSpPr>
          <p:nvPr>
            <p:ph type="body" sz="quarter" idx="24"/>
          </p:nvPr>
        </p:nvSpPr>
        <p:spPr/>
        <p:txBody>
          <a:bodyPr/>
          <a:lstStyle/>
          <a:p>
            <a:r>
              <a:rPr lang="en-US" dirty="0"/>
              <a:t>Clients</a:t>
            </a:r>
          </a:p>
          <a:p>
            <a:r>
              <a:rPr lang="en-US" dirty="0"/>
              <a:t>Satisfactions</a:t>
            </a:r>
          </a:p>
        </p:txBody>
      </p:sp>
      <p:sp>
        <p:nvSpPr>
          <p:cNvPr id="282" name="Text Placeholder 281">
            <a:extLst>
              <a:ext uri="{FF2B5EF4-FFF2-40B4-BE49-F238E27FC236}">
                <a16:creationId xmlns:a16="http://schemas.microsoft.com/office/drawing/2014/main" id="{00D20412-CDE5-4137-96E2-4D9452F43AC1}"/>
              </a:ext>
            </a:extLst>
          </p:cNvPr>
          <p:cNvSpPr>
            <a:spLocks noGrp="1"/>
          </p:cNvSpPr>
          <p:nvPr>
            <p:ph type="body" sz="quarter" idx="25"/>
          </p:nvPr>
        </p:nvSpPr>
        <p:spPr/>
        <p:txBody>
          <a:bodyPr/>
          <a:lstStyle/>
          <a:p>
            <a:r>
              <a:rPr lang="en-US" dirty="0"/>
              <a:t>2007</a:t>
            </a:r>
          </a:p>
        </p:txBody>
      </p:sp>
      <p:sp>
        <p:nvSpPr>
          <p:cNvPr id="283" name="Text Placeholder 282">
            <a:extLst>
              <a:ext uri="{FF2B5EF4-FFF2-40B4-BE49-F238E27FC236}">
                <a16:creationId xmlns:a16="http://schemas.microsoft.com/office/drawing/2014/main" id="{EA47B592-7C52-4205-81F2-07AD1A2A9BBA}"/>
              </a:ext>
            </a:extLst>
          </p:cNvPr>
          <p:cNvSpPr>
            <a:spLocks noGrp="1"/>
          </p:cNvSpPr>
          <p:nvPr>
            <p:ph type="body" sz="quarter" idx="26"/>
          </p:nvPr>
        </p:nvSpPr>
        <p:spPr/>
        <p:txBody>
          <a:bodyPr/>
          <a:lstStyle/>
          <a:p>
            <a:r>
              <a:rPr lang="en-US" dirty="0"/>
              <a:t>2010</a:t>
            </a:r>
          </a:p>
        </p:txBody>
      </p:sp>
      <p:sp>
        <p:nvSpPr>
          <p:cNvPr id="284" name="Text Placeholder 283">
            <a:extLst>
              <a:ext uri="{FF2B5EF4-FFF2-40B4-BE49-F238E27FC236}">
                <a16:creationId xmlns:a16="http://schemas.microsoft.com/office/drawing/2014/main" id="{2CC54090-44D7-4854-BE1E-CF69F3B51352}"/>
              </a:ext>
            </a:extLst>
          </p:cNvPr>
          <p:cNvSpPr>
            <a:spLocks noGrp="1"/>
          </p:cNvSpPr>
          <p:nvPr>
            <p:ph type="body" sz="quarter" idx="27"/>
          </p:nvPr>
        </p:nvSpPr>
        <p:spPr/>
        <p:txBody>
          <a:bodyPr/>
          <a:lstStyle/>
          <a:p>
            <a:r>
              <a:rPr lang="en-US" dirty="0"/>
              <a:t>2015</a:t>
            </a:r>
          </a:p>
        </p:txBody>
      </p:sp>
      <p:sp>
        <p:nvSpPr>
          <p:cNvPr id="285" name="Text Placeholder 284">
            <a:extLst>
              <a:ext uri="{FF2B5EF4-FFF2-40B4-BE49-F238E27FC236}">
                <a16:creationId xmlns:a16="http://schemas.microsoft.com/office/drawing/2014/main" id="{9245C6DE-C93A-4674-A4E1-3E67F61B17F2}"/>
              </a:ext>
            </a:extLst>
          </p:cNvPr>
          <p:cNvSpPr>
            <a:spLocks noGrp="1"/>
          </p:cNvSpPr>
          <p:nvPr>
            <p:ph type="body" sz="quarter" idx="28"/>
          </p:nvPr>
        </p:nvSpPr>
        <p:spPr/>
        <p:txBody>
          <a:bodyPr/>
          <a:lstStyle/>
          <a:p>
            <a:r>
              <a:rPr lang="en-US" dirty="0"/>
              <a:t>2018</a:t>
            </a:r>
          </a:p>
        </p:txBody>
      </p:sp>
      <p:sp>
        <p:nvSpPr>
          <p:cNvPr id="286" name="Text Placeholder 285">
            <a:extLst>
              <a:ext uri="{FF2B5EF4-FFF2-40B4-BE49-F238E27FC236}">
                <a16:creationId xmlns:a16="http://schemas.microsoft.com/office/drawing/2014/main" id="{46ED484E-6A87-4BBC-ADF9-2162878D6E14}"/>
              </a:ext>
            </a:extLst>
          </p:cNvPr>
          <p:cNvSpPr>
            <a:spLocks noGrp="1"/>
          </p:cNvSpPr>
          <p:nvPr>
            <p:ph type="body" sz="quarter" idx="29"/>
          </p:nvPr>
        </p:nvSpPr>
        <p:spPr/>
        <p:txBody>
          <a:bodyPr/>
          <a:lstStyle/>
          <a:p>
            <a:r>
              <a:rPr lang="en-US" dirty="0"/>
              <a:t>SCHOOL OF FINE ART</a:t>
            </a:r>
          </a:p>
        </p:txBody>
      </p:sp>
      <p:sp>
        <p:nvSpPr>
          <p:cNvPr id="287" name="Text Placeholder 286">
            <a:extLst>
              <a:ext uri="{FF2B5EF4-FFF2-40B4-BE49-F238E27FC236}">
                <a16:creationId xmlns:a16="http://schemas.microsoft.com/office/drawing/2014/main" id="{6791F8B0-4194-4D99-B2AA-0D8764F64BBC}"/>
              </a:ext>
            </a:extLst>
          </p:cNvPr>
          <p:cNvSpPr>
            <a:spLocks noGrp="1"/>
          </p:cNvSpPr>
          <p:nvPr>
            <p:ph type="body" sz="quarter" idx="30"/>
          </p:nvPr>
        </p:nvSpPr>
        <p:spPr/>
        <p:txBody>
          <a:bodyPr/>
          <a:lstStyle/>
          <a:p>
            <a:r>
              <a:rPr lang="en-US" dirty="0"/>
              <a:t>BELLOWS COLLEGE</a:t>
            </a:r>
          </a:p>
        </p:txBody>
      </p:sp>
      <p:sp>
        <p:nvSpPr>
          <p:cNvPr id="288" name="Text Placeholder 287">
            <a:extLst>
              <a:ext uri="{FF2B5EF4-FFF2-40B4-BE49-F238E27FC236}">
                <a16:creationId xmlns:a16="http://schemas.microsoft.com/office/drawing/2014/main" id="{CD40D940-16A1-4A75-A635-155A4B5AB214}"/>
              </a:ext>
            </a:extLst>
          </p:cNvPr>
          <p:cNvSpPr>
            <a:spLocks noGrp="1"/>
          </p:cNvSpPr>
          <p:nvPr>
            <p:ph type="body" sz="quarter" idx="31"/>
          </p:nvPr>
        </p:nvSpPr>
        <p:spPr/>
        <p:txBody>
          <a:bodyPr/>
          <a:lstStyle/>
          <a:p>
            <a:r>
              <a:rPr lang="en-US" dirty="0"/>
              <a:t>SCHOOL OF FINE ART</a:t>
            </a:r>
          </a:p>
        </p:txBody>
      </p:sp>
      <p:sp>
        <p:nvSpPr>
          <p:cNvPr id="289" name="Text Placeholder 288">
            <a:extLst>
              <a:ext uri="{FF2B5EF4-FFF2-40B4-BE49-F238E27FC236}">
                <a16:creationId xmlns:a16="http://schemas.microsoft.com/office/drawing/2014/main" id="{75FA0CF1-EE3B-4A9A-B5C5-76BCFBFE487F}"/>
              </a:ext>
            </a:extLst>
          </p:cNvPr>
          <p:cNvSpPr>
            <a:spLocks noGrp="1"/>
          </p:cNvSpPr>
          <p:nvPr>
            <p:ph type="body" sz="quarter" idx="32"/>
          </p:nvPr>
        </p:nvSpPr>
        <p:spPr/>
        <p:txBody>
          <a:bodyPr/>
          <a:lstStyle/>
          <a:p>
            <a:r>
              <a:rPr lang="en-US" dirty="0"/>
              <a:t>BELLOWS COLLEGE</a:t>
            </a:r>
          </a:p>
        </p:txBody>
      </p:sp>
      <p:sp>
        <p:nvSpPr>
          <p:cNvPr id="290" name="Text Placeholder 289">
            <a:extLst>
              <a:ext uri="{FF2B5EF4-FFF2-40B4-BE49-F238E27FC236}">
                <a16:creationId xmlns:a16="http://schemas.microsoft.com/office/drawing/2014/main" id="{419E7084-A01A-45C7-9D44-B2D381918002}"/>
              </a:ext>
            </a:extLst>
          </p:cNvPr>
          <p:cNvSpPr>
            <a:spLocks noGrp="1"/>
          </p:cNvSpPr>
          <p:nvPr>
            <p:ph type="body" sz="quarter" idx="33"/>
          </p:nvPr>
        </p:nvSpPr>
        <p:spPr/>
        <p:txBody>
          <a:bodyPr/>
          <a:lstStyle/>
          <a:p>
            <a:r>
              <a:rPr lang="en-US" spc="-20" dirty="0"/>
              <a:t>Lorem ipsum dolor sit amet</a:t>
            </a:r>
          </a:p>
        </p:txBody>
      </p:sp>
      <p:sp>
        <p:nvSpPr>
          <p:cNvPr id="291" name="Text Placeholder 290">
            <a:extLst>
              <a:ext uri="{FF2B5EF4-FFF2-40B4-BE49-F238E27FC236}">
                <a16:creationId xmlns:a16="http://schemas.microsoft.com/office/drawing/2014/main" id="{6EB23CD6-5304-4EF0-9465-3D1EB6DC12DB}"/>
              </a:ext>
            </a:extLst>
          </p:cNvPr>
          <p:cNvSpPr>
            <a:spLocks noGrp="1"/>
          </p:cNvSpPr>
          <p:nvPr>
            <p:ph type="body" sz="quarter" idx="34"/>
          </p:nvPr>
        </p:nvSpPr>
        <p:spPr/>
        <p:txBody>
          <a:bodyPr/>
          <a:lstStyle/>
          <a:p>
            <a:r>
              <a:rPr lang="en-US" dirty="0"/>
              <a:t>Consectetur adipiscing elit</a:t>
            </a:r>
          </a:p>
        </p:txBody>
      </p:sp>
      <p:sp>
        <p:nvSpPr>
          <p:cNvPr id="292" name="Text Placeholder 291">
            <a:extLst>
              <a:ext uri="{FF2B5EF4-FFF2-40B4-BE49-F238E27FC236}">
                <a16:creationId xmlns:a16="http://schemas.microsoft.com/office/drawing/2014/main" id="{2E2824AC-5F1E-4CBA-B51A-88708086CD6D}"/>
              </a:ext>
            </a:extLst>
          </p:cNvPr>
          <p:cNvSpPr>
            <a:spLocks noGrp="1"/>
          </p:cNvSpPr>
          <p:nvPr>
            <p:ph type="body" sz="quarter" idx="35"/>
          </p:nvPr>
        </p:nvSpPr>
        <p:spPr/>
        <p:txBody>
          <a:bodyPr/>
          <a:lstStyle/>
          <a:p>
            <a:r>
              <a:rPr lang="en-US" dirty="0"/>
              <a:t>Sed do eiusmod tempor</a:t>
            </a:r>
          </a:p>
        </p:txBody>
      </p:sp>
      <p:sp>
        <p:nvSpPr>
          <p:cNvPr id="293" name="Text Placeholder 292">
            <a:extLst>
              <a:ext uri="{FF2B5EF4-FFF2-40B4-BE49-F238E27FC236}">
                <a16:creationId xmlns:a16="http://schemas.microsoft.com/office/drawing/2014/main" id="{544E8DE0-189D-42C1-A5DE-28F280C47184}"/>
              </a:ext>
            </a:extLst>
          </p:cNvPr>
          <p:cNvSpPr>
            <a:spLocks noGrp="1"/>
          </p:cNvSpPr>
          <p:nvPr>
            <p:ph type="body" sz="quarter" idx="36"/>
          </p:nvPr>
        </p:nvSpPr>
        <p:spPr>
          <a:xfrm>
            <a:off x="4809889" y="3335032"/>
            <a:ext cx="1764000" cy="132440"/>
          </a:xfrm>
        </p:spPr>
        <p:txBody>
          <a:bodyPr/>
          <a:lstStyle/>
          <a:p>
            <a:r>
              <a:rPr lang="fr-FR" dirty="0"/>
              <a:t>Labore et dolore magna aliqua</a:t>
            </a:r>
            <a:endParaRPr lang="en-US" dirty="0"/>
          </a:p>
        </p:txBody>
      </p:sp>
      <p:sp>
        <p:nvSpPr>
          <p:cNvPr id="294" name="Text Placeholder 293">
            <a:extLst>
              <a:ext uri="{FF2B5EF4-FFF2-40B4-BE49-F238E27FC236}">
                <a16:creationId xmlns:a16="http://schemas.microsoft.com/office/drawing/2014/main" id="{5EFE88A3-A2A5-4E07-B36C-2C20CD679075}"/>
              </a:ext>
            </a:extLst>
          </p:cNvPr>
          <p:cNvSpPr>
            <a:spLocks noGrp="1"/>
          </p:cNvSpPr>
          <p:nvPr>
            <p:ph type="body" sz="quarter" idx="37"/>
          </p:nvPr>
        </p:nvSpPr>
        <p:spPr/>
        <p:txBody>
          <a:bodyPr/>
          <a:lstStyle/>
          <a:p>
            <a:r>
              <a:rPr lang="en-US" dirty="0"/>
              <a:t>2014</a:t>
            </a:r>
          </a:p>
        </p:txBody>
      </p:sp>
      <p:sp>
        <p:nvSpPr>
          <p:cNvPr id="296" name="Text Placeholder 295">
            <a:extLst>
              <a:ext uri="{FF2B5EF4-FFF2-40B4-BE49-F238E27FC236}">
                <a16:creationId xmlns:a16="http://schemas.microsoft.com/office/drawing/2014/main" id="{F664C713-F589-4B7A-AC1A-6D597E44B701}"/>
              </a:ext>
            </a:extLst>
          </p:cNvPr>
          <p:cNvSpPr>
            <a:spLocks noGrp="1"/>
          </p:cNvSpPr>
          <p:nvPr>
            <p:ph type="body" sz="quarter" idx="39"/>
          </p:nvPr>
        </p:nvSpPr>
        <p:spPr>
          <a:xfrm>
            <a:off x="2508138" y="4951087"/>
            <a:ext cx="402035" cy="209381"/>
          </a:xfrm>
        </p:spPr>
        <p:txBody>
          <a:bodyPr/>
          <a:lstStyle/>
          <a:p>
            <a:r>
              <a:rPr lang="en-US" dirty="0"/>
              <a:t>2015</a:t>
            </a:r>
          </a:p>
        </p:txBody>
      </p:sp>
      <p:sp>
        <p:nvSpPr>
          <p:cNvPr id="297" name="Text Placeholder 296">
            <a:extLst>
              <a:ext uri="{FF2B5EF4-FFF2-40B4-BE49-F238E27FC236}">
                <a16:creationId xmlns:a16="http://schemas.microsoft.com/office/drawing/2014/main" id="{14BCC41B-70D1-4570-96BA-754EA7EB2C4A}"/>
              </a:ext>
            </a:extLst>
          </p:cNvPr>
          <p:cNvSpPr>
            <a:spLocks noGrp="1"/>
          </p:cNvSpPr>
          <p:nvPr>
            <p:ph type="body" sz="quarter" idx="40"/>
          </p:nvPr>
        </p:nvSpPr>
        <p:spPr>
          <a:xfrm>
            <a:off x="3116778" y="4951087"/>
            <a:ext cx="402035" cy="209381"/>
          </a:xfrm>
        </p:spPr>
        <p:txBody>
          <a:bodyPr/>
          <a:lstStyle/>
          <a:p>
            <a:r>
              <a:rPr lang="en-US" dirty="0"/>
              <a:t>2016</a:t>
            </a:r>
          </a:p>
        </p:txBody>
      </p:sp>
      <p:sp>
        <p:nvSpPr>
          <p:cNvPr id="298" name="Text Placeholder 297">
            <a:extLst>
              <a:ext uri="{FF2B5EF4-FFF2-40B4-BE49-F238E27FC236}">
                <a16:creationId xmlns:a16="http://schemas.microsoft.com/office/drawing/2014/main" id="{F18C77C8-D80E-4C4D-9C8A-AC1CE40AF61A}"/>
              </a:ext>
            </a:extLst>
          </p:cNvPr>
          <p:cNvSpPr>
            <a:spLocks noGrp="1"/>
          </p:cNvSpPr>
          <p:nvPr>
            <p:ph type="body" sz="quarter" idx="41"/>
          </p:nvPr>
        </p:nvSpPr>
        <p:spPr>
          <a:xfrm>
            <a:off x="3679121" y="4951087"/>
            <a:ext cx="402035" cy="209381"/>
          </a:xfrm>
        </p:spPr>
        <p:txBody>
          <a:bodyPr/>
          <a:lstStyle/>
          <a:p>
            <a:r>
              <a:rPr lang="en-US" dirty="0"/>
              <a:t>2017</a:t>
            </a:r>
          </a:p>
        </p:txBody>
      </p:sp>
      <p:sp>
        <p:nvSpPr>
          <p:cNvPr id="299" name="Text Placeholder 298">
            <a:extLst>
              <a:ext uri="{FF2B5EF4-FFF2-40B4-BE49-F238E27FC236}">
                <a16:creationId xmlns:a16="http://schemas.microsoft.com/office/drawing/2014/main" id="{FCC16DE4-084C-42CC-AABB-36D2DDF39269}"/>
              </a:ext>
            </a:extLst>
          </p:cNvPr>
          <p:cNvSpPr>
            <a:spLocks noGrp="1"/>
          </p:cNvSpPr>
          <p:nvPr>
            <p:ph type="body" sz="quarter" idx="42"/>
          </p:nvPr>
        </p:nvSpPr>
        <p:spPr>
          <a:xfrm>
            <a:off x="4218313" y="4951087"/>
            <a:ext cx="402035" cy="209381"/>
          </a:xfrm>
        </p:spPr>
        <p:txBody>
          <a:bodyPr/>
          <a:lstStyle/>
          <a:p>
            <a:r>
              <a:rPr lang="en-US" dirty="0"/>
              <a:t>2018</a:t>
            </a:r>
          </a:p>
        </p:txBody>
      </p:sp>
      <p:sp>
        <p:nvSpPr>
          <p:cNvPr id="300" name="Text Placeholder 299">
            <a:extLst>
              <a:ext uri="{FF2B5EF4-FFF2-40B4-BE49-F238E27FC236}">
                <a16:creationId xmlns:a16="http://schemas.microsoft.com/office/drawing/2014/main" id="{7113EE21-E62E-4A37-BF8D-89DB2ADF25E9}"/>
              </a:ext>
            </a:extLst>
          </p:cNvPr>
          <p:cNvSpPr>
            <a:spLocks noGrp="1"/>
          </p:cNvSpPr>
          <p:nvPr>
            <p:ph type="body" sz="quarter" idx="43"/>
          </p:nvPr>
        </p:nvSpPr>
        <p:spPr>
          <a:xfrm>
            <a:off x="4815382" y="4951087"/>
            <a:ext cx="402035" cy="209381"/>
          </a:xfrm>
        </p:spPr>
        <p:txBody>
          <a:bodyPr/>
          <a:lstStyle/>
          <a:p>
            <a:r>
              <a:rPr lang="en-US" dirty="0"/>
              <a:t>2019</a:t>
            </a:r>
          </a:p>
        </p:txBody>
      </p:sp>
      <p:sp>
        <p:nvSpPr>
          <p:cNvPr id="301" name="Text Placeholder 300">
            <a:extLst>
              <a:ext uri="{FF2B5EF4-FFF2-40B4-BE49-F238E27FC236}">
                <a16:creationId xmlns:a16="http://schemas.microsoft.com/office/drawing/2014/main" id="{0BADFAA7-1DF4-4C05-B287-481C739E56B0}"/>
              </a:ext>
            </a:extLst>
          </p:cNvPr>
          <p:cNvSpPr>
            <a:spLocks noGrp="1"/>
          </p:cNvSpPr>
          <p:nvPr>
            <p:ph type="body" sz="quarter" idx="44"/>
          </p:nvPr>
        </p:nvSpPr>
        <p:spPr>
          <a:xfrm>
            <a:off x="5331426" y="4951087"/>
            <a:ext cx="402035" cy="209381"/>
          </a:xfrm>
        </p:spPr>
        <p:txBody>
          <a:bodyPr/>
          <a:lstStyle/>
          <a:p>
            <a:r>
              <a:rPr lang="en-US" dirty="0"/>
              <a:t>2020</a:t>
            </a:r>
          </a:p>
        </p:txBody>
      </p:sp>
      <p:sp>
        <p:nvSpPr>
          <p:cNvPr id="302" name="Text Placeholder 301">
            <a:extLst>
              <a:ext uri="{FF2B5EF4-FFF2-40B4-BE49-F238E27FC236}">
                <a16:creationId xmlns:a16="http://schemas.microsoft.com/office/drawing/2014/main" id="{2F047CDD-1EFE-44AD-AA28-CBFAA8C18A50}"/>
              </a:ext>
            </a:extLst>
          </p:cNvPr>
          <p:cNvSpPr>
            <a:spLocks noGrp="1"/>
          </p:cNvSpPr>
          <p:nvPr>
            <p:ph type="body" sz="quarter" idx="45"/>
          </p:nvPr>
        </p:nvSpPr>
        <p:spPr>
          <a:xfrm>
            <a:off x="5928493" y="4951087"/>
            <a:ext cx="402035" cy="209381"/>
          </a:xfrm>
        </p:spPr>
        <p:txBody>
          <a:bodyPr/>
          <a:lstStyle/>
          <a:p>
            <a:r>
              <a:rPr lang="en-US" dirty="0"/>
              <a:t>2021</a:t>
            </a:r>
          </a:p>
        </p:txBody>
      </p:sp>
      <p:sp>
        <p:nvSpPr>
          <p:cNvPr id="304" name="Text Placeholder 303">
            <a:extLst>
              <a:ext uri="{FF2B5EF4-FFF2-40B4-BE49-F238E27FC236}">
                <a16:creationId xmlns:a16="http://schemas.microsoft.com/office/drawing/2014/main" id="{5D0E4F81-2C6D-40AF-8794-E6B46A64E74C}"/>
              </a:ext>
            </a:extLst>
          </p:cNvPr>
          <p:cNvSpPr>
            <a:spLocks noGrp="1"/>
          </p:cNvSpPr>
          <p:nvPr>
            <p:ph type="body" sz="quarter" idx="47"/>
          </p:nvPr>
        </p:nvSpPr>
        <p:spPr/>
        <p:txBody>
          <a:bodyPr/>
          <a:lstStyle/>
          <a:p>
            <a:r>
              <a:rPr lang="en-US" dirty="0"/>
              <a:t>Senior Developer</a:t>
            </a:r>
          </a:p>
        </p:txBody>
      </p:sp>
      <p:sp>
        <p:nvSpPr>
          <p:cNvPr id="305" name="Text Placeholder 304">
            <a:extLst>
              <a:ext uri="{FF2B5EF4-FFF2-40B4-BE49-F238E27FC236}">
                <a16:creationId xmlns:a16="http://schemas.microsoft.com/office/drawing/2014/main" id="{0F8463E8-08B1-4462-AB1D-F5C5A4FBD359}"/>
              </a:ext>
            </a:extLst>
          </p:cNvPr>
          <p:cNvSpPr>
            <a:spLocks noGrp="1"/>
          </p:cNvSpPr>
          <p:nvPr>
            <p:ph type="body" sz="quarter" idx="48"/>
          </p:nvPr>
        </p:nvSpPr>
        <p:spPr/>
        <p:txBody>
          <a:bodyPr/>
          <a:lstStyle/>
          <a:p>
            <a:r>
              <a:rPr lang="en-US" dirty="0"/>
              <a:t>VANARSDEL, LTD.</a:t>
            </a:r>
          </a:p>
        </p:txBody>
      </p:sp>
      <p:sp>
        <p:nvSpPr>
          <p:cNvPr id="306" name="Text Placeholder 305">
            <a:extLst>
              <a:ext uri="{FF2B5EF4-FFF2-40B4-BE49-F238E27FC236}">
                <a16:creationId xmlns:a16="http://schemas.microsoft.com/office/drawing/2014/main" id="{551B4C0E-1E6F-4829-9E9F-60D2E7507372}"/>
              </a:ext>
            </a:extLst>
          </p:cNvPr>
          <p:cNvSpPr>
            <a:spLocks noGrp="1"/>
          </p:cNvSpPr>
          <p:nvPr>
            <p:ph type="body" sz="quarter" idx="49"/>
          </p:nvPr>
        </p:nvSpPr>
        <p:spPr/>
        <p:txBody>
          <a:bodyPr/>
          <a:lstStyle/>
          <a:p>
            <a:r>
              <a:rPr lang="en-US" dirty="0"/>
              <a:t>Senior Designer</a:t>
            </a:r>
          </a:p>
        </p:txBody>
      </p:sp>
      <p:sp>
        <p:nvSpPr>
          <p:cNvPr id="307" name="Text Placeholder 306">
            <a:extLst>
              <a:ext uri="{FF2B5EF4-FFF2-40B4-BE49-F238E27FC236}">
                <a16:creationId xmlns:a16="http://schemas.microsoft.com/office/drawing/2014/main" id="{9C642240-1532-4461-A39A-DF0005894219}"/>
              </a:ext>
            </a:extLst>
          </p:cNvPr>
          <p:cNvSpPr>
            <a:spLocks noGrp="1"/>
          </p:cNvSpPr>
          <p:nvPr>
            <p:ph type="body" sz="quarter" idx="50"/>
          </p:nvPr>
        </p:nvSpPr>
        <p:spPr/>
        <p:txBody>
          <a:bodyPr/>
          <a:lstStyle/>
          <a:p>
            <a:r>
              <a:rPr lang="en-US" dirty="0"/>
              <a:t>RELECLOUD</a:t>
            </a:r>
          </a:p>
        </p:txBody>
      </p:sp>
      <p:sp>
        <p:nvSpPr>
          <p:cNvPr id="308" name="Text Placeholder 307">
            <a:extLst>
              <a:ext uri="{FF2B5EF4-FFF2-40B4-BE49-F238E27FC236}">
                <a16:creationId xmlns:a16="http://schemas.microsoft.com/office/drawing/2014/main" id="{E57CC176-D426-4F0D-90F7-1F613E2FEC71}"/>
              </a:ext>
            </a:extLst>
          </p:cNvPr>
          <p:cNvSpPr>
            <a:spLocks noGrp="1"/>
          </p:cNvSpPr>
          <p:nvPr>
            <p:ph type="body" sz="quarter" idx="51"/>
          </p:nvPr>
        </p:nvSpPr>
        <p:spPr/>
        <p:txBody>
          <a:bodyPr/>
          <a:lstStyle/>
          <a:p>
            <a:r>
              <a:rPr lang="en-US" dirty="0"/>
              <a:t>Art Director</a:t>
            </a:r>
          </a:p>
        </p:txBody>
      </p:sp>
      <p:sp>
        <p:nvSpPr>
          <p:cNvPr id="309" name="Text Placeholder 308">
            <a:extLst>
              <a:ext uri="{FF2B5EF4-FFF2-40B4-BE49-F238E27FC236}">
                <a16:creationId xmlns:a16="http://schemas.microsoft.com/office/drawing/2014/main" id="{2C7331EF-FCB0-407D-9AED-E363250AB17E}"/>
              </a:ext>
            </a:extLst>
          </p:cNvPr>
          <p:cNvSpPr>
            <a:spLocks noGrp="1"/>
          </p:cNvSpPr>
          <p:nvPr>
            <p:ph type="body" sz="quarter" idx="52"/>
          </p:nvPr>
        </p:nvSpPr>
        <p:spPr/>
        <p:txBody>
          <a:bodyPr/>
          <a:lstStyle/>
          <a:p>
            <a:r>
              <a:rPr lang="en-US" dirty="0"/>
              <a:t>WOODGROVE BANK</a:t>
            </a:r>
          </a:p>
        </p:txBody>
      </p:sp>
      <p:sp>
        <p:nvSpPr>
          <p:cNvPr id="310" name="Text Placeholder 309">
            <a:extLst>
              <a:ext uri="{FF2B5EF4-FFF2-40B4-BE49-F238E27FC236}">
                <a16:creationId xmlns:a16="http://schemas.microsoft.com/office/drawing/2014/main" id="{16FC99BB-7F63-43D0-B247-628D41F5C0BF}"/>
              </a:ext>
            </a:extLst>
          </p:cNvPr>
          <p:cNvSpPr>
            <a:spLocks noGrp="1"/>
          </p:cNvSpPr>
          <p:nvPr>
            <p:ph type="body" sz="quarter" idx="53"/>
          </p:nvPr>
        </p:nvSpPr>
        <p:spPr/>
        <p:txBody>
          <a:bodyPr/>
          <a:lstStyle/>
          <a:p>
            <a:r>
              <a:rPr lang="en-US" dirty="0"/>
              <a:t>Junior Designer</a:t>
            </a:r>
          </a:p>
        </p:txBody>
      </p:sp>
      <p:sp>
        <p:nvSpPr>
          <p:cNvPr id="311" name="Text Placeholder 310">
            <a:extLst>
              <a:ext uri="{FF2B5EF4-FFF2-40B4-BE49-F238E27FC236}">
                <a16:creationId xmlns:a16="http://schemas.microsoft.com/office/drawing/2014/main" id="{1F593137-3E09-42CE-89A2-DA077A30DF26}"/>
              </a:ext>
            </a:extLst>
          </p:cNvPr>
          <p:cNvSpPr>
            <a:spLocks noGrp="1"/>
          </p:cNvSpPr>
          <p:nvPr>
            <p:ph type="body" sz="quarter" idx="54"/>
          </p:nvPr>
        </p:nvSpPr>
        <p:spPr/>
        <p:txBody>
          <a:bodyPr/>
          <a:lstStyle/>
          <a:p>
            <a:r>
              <a:rPr lang="en-US" dirty="0"/>
              <a:t>CONTOSO, LTD.</a:t>
            </a:r>
          </a:p>
        </p:txBody>
      </p:sp>
      <p:sp>
        <p:nvSpPr>
          <p:cNvPr id="312" name="Text Placeholder 311">
            <a:extLst>
              <a:ext uri="{FF2B5EF4-FFF2-40B4-BE49-F238E27FC236}">
                <a16:creationId xmlns:a16="http://schemas.microsoft.com/office/drawing/2014/main" id="{B590CD2B-D839-4B63-8BC8-7269FF9B2D09}"/>
              </a:ext>
            </a:extLst>
          </p:cNvPr>
          <p:cNvSpPr>
            <a:spLocks noGrp="1"/>
          </p:cNvSpPr>
          <p:nvPr>
            <p:ph type="body" sz="quarter" idx="55"/>
          </p:nvPr>
        </p:nvSpPr>
        <p:spPr/>
        <p:txBody>
          <a:bodyPr/>
          <a:lstStyle/>
          <a:p>
            <a:r>
              <a:rPr lang="en-US" dirty="0"/>
              <a:t>L</a:t>
            </a:r>
            <a:r>
              <a:rPr lang="fr-FR" dirty="0"/>
              <a:t>abore et dolore magna aliqua</a:t>
            </a:r>
            <a:endParaRPr lang="en-US" dirty="0"/>
          </a:p>
        </p:txBody>
      </p:sp>
      <p:sp>
        <p:nvSpPr>
          <p:cNvPr id="313" name="Text Placeholder 312">
            <a:extLst>
              <a:ext uri="{FF2B5EF4-FFF2-40B4-BE49-F238E27FC236}">
                <a16:creationId xmlns:a16="http://schemas.microsoft.com/office/drawing/2014/main" id="{E0890AD0-96E2-48B9-BCAF-31C7ECE194BF}"/>
              </a:ext>
            </a:extLst>
          </p:cNvPr>
          <p:cNvSpPr>
            <a:spLocks noGrp="1"/>
          </p:cNvSpPr>
          <p:nvPr>
            <p:ph type="body" sz="quarter" idx="56"/>
          </p:nvPr>
        </p:nvSpPr>
        <p:spPr/>
        <p:txBody>
          <a:bodyPr/>
          <a:lstStyle/>
          <a:p>
            <a:r>
              <a:rPr lang="en-US" dirty="0"/>
              <a:t>WEBSITE OF THE YEAR AWARD</a:t>
            </a:r>
          </a:p>
        </p:txBody>
      </p:sp>
      <p:sp>
        <p:nvSpPr>
          <p:cNvPr id="314" name="Text Placeholder 313">
            <a:extLst>
              <a:ext uri="{FF2B5EF4-FFF2-40B4-BE49-F238E27FC236}">
                <a16:creationId xmlns:a16="http://schemas.microsoft.com/office/drawing/2014/main" id="{2DE4404D-749B-49DD-BBC4-36FDC2958CD5}"/>
              </a:ext>
            </a:extLst>
          </p:cNvPr>
          <p:cNvSpPr>
            <a:spLocks noGrp="1"/>
          </p:cNvSpPr>
          <p:nvPr>
            <p:ph type="body" sz="quarter" idx="57"/>
          </p:nvPr>
        </p:nvSpPr>
        <p:spPr/>
        <p:txBody>
          <a:bodyPr/>
          <a:lstStyle/>
          <a:p>
            <a:r>
              <a:rPr lang="en-US" dirty="0"/>
              <a:t>Sed do eiusmod tempor</a:t>
            </a:r>
          </a:p>
        </p:txBody>
      </p:sp>
      <p:sp>
        <p:nvSpPr>
          <p:cNvPr id="315" name="Text Placeholder 314">
            <a:extLst>
              <a:ext uri="{FF2B5EF4-FFF2-40B4-BE49-F238E27FC236}">
                <a16:creationId xmlns:a16="http://schemas.microsoft.com/office/drawing/2014/main" id="{215D801B-3FE0-4425-8C2A-21A37088D16C}"/>
              </a:ext>
            </a:extLst>
          </p:cNvPr>
          <p:cNvSpPr>
            <a:spLocks noGrp="1"/>
          </p:cNvSpPr>
          <p:nvPr>
            <p:ph type="body" sz="quarter" idx="58"/>
          </p:nvPr>
        </p:nvSpPr>
        <p:spPr/>
        <p:txBody>
          <a:bodyPr/>
          <a:lstStyle/>
          <a:p>
            <a:r>
              <a:rPr lang="en-US" dirty="0"/>
              <a:t>BEST LOGO AWARD</a:t>
            </a:r>
          </a:p>
        </p:txBody>
      </p:sp>
      <p:sp>
        <p:nvSpPr>
          <p:cNvPr id="316" name="Text Placeholder 315">
            <a:extLst>
              <a:ext uri="{FF2B5EF4-FFF2-40B4-BE49-F238E27FC236}">
                <a16:creationId xmlns:a16="http://schemas.microsoft.com/office/drawing/2014/main" id="{80D4C4BD-D958-4ACB-87BC-A58776AF2A64}"/>
              </a:ext>
            </a:extLst>
          </p:cNvPr>
          <p:cNvSpPr>
            <a:spLocks noGrp="1"/>
          </p:cNvSpPr>
          <p:nvPr>
            <p:ph type="body" sz="quarter" idx="59"/>
          </p:nvPr>
        </p:nvSpPr>
        <p:spPr/>
        <p:txBody>
          <a:bodyPr/>
          <a:lstStyle/>
          <a:p>
            <a:r>
              <a:rPr lang="en-US" dirty="0"/>
              <a:t>EXPERTISE</a:t>
            </a:r>
          </a:p>
        </p:txBody>
      </p:sp>
      <p:sp>
        <p:nvSpPr>
          <p:cNvPr id="317" name="Text Placeholder 316">
            <a:extLst>
              <a:ext uri="{FF2B5EF4-FFF2-40B4-BE49-F238E27FC236}">
                <a16:creationId xmlns:a16="http://schemas.microsoft.com/office/drawing/2014/main" id="{13EB8B04-1051-4B45-83BA-03124C33EFAE}"/>
              </a:ext>
            </a:extLst>
          </p:cNvPr>
          <p:cNvSpPr>
            <a:spLocks noGrp="1"/>
          </p:cNvSpPr>
          <p:nvPr>
            <p:ph type="body" sz="quarter" idx="60"/>
          </p:nvPr>
        </p:nvSpPr>
        <p:spPr/>
        <p:txBody>
          <a:bodyPr/>
          <a:lstStyle/>
          <a:p>
            <a:r>
              <a:rPr lang="en-US" dirty="0"/>
              <a:t>SKILLS</a:t>
            </a:r>
          </a:p>
        </p:txBody>
      </p:sp>
      <p:sp>
        <p:nvSpPr>
          <p:cNvPr id="318" name="Text Placeholder 317">
            <a:extLst>
              <a:ext uri="{FF2B5EF4-FFF2-40B4-BE49-F238E27FC236}">
                <a16:creationId xmlns:a16="http://schemas.microsoft.com/office/drawing/2014/main" id="{5FA9AC6A-5C5B-4A61-9403-F15C565735CC}"/>
              </a:ext>
            </a:extLst>
          </p:cNvPr>
          <p:cNvSpPr>
            <a:spLocks noGrp="1"/>
          </p:cNvSpPr>
          <p:nvPr>
            <p:ph type="body" sz="quarter" idx="61"/>
          </p:nvPr>
        </p:nvSpPr>
        <p:spPr/>
        <p:txBody>
          <a:bodyPr/>
          <a:lstStyle/>
          <a:p>
            <a:r>
              <a:rPr lang="en-US" dirty="0"/>
              <a:t>50</a:t>
            </a:r>
          </a:p>
        </p:txBody>
      </p:sp>
      <p:sp>
        <p:nvSpPr>
          <p:cNvPr id="319" name="Text Placeholder 318">
            <a:extLst>
              <a:ext uri="{FF2B5EF4-FFF2-40B4-BE49-F238E27FC236}">
                <a16:creationId xmlns:a16="http://schemas.microsoft.com/office/drawing/2014/main" id="{35BABFC2-4A18-4F93-8CFE-DEBB7EAD5BE8}"/>
              </a:ext>
            </a:extLst>
          </p:cNvPr>
          <p:cNvSpPr>
            <a:spLocks noGrp="1"/>
          </p:cNvSpPr>
          <p:nvPr>
            <p:ph type="body" sz="quarter" idx="62"/>
          </p:nvPr>
        </p:nvSpPr>
        <p:spPr/>
        <p:txBody>
          <a:bodyPr/>
          <a:lstStyle/>
          <a:p>
            <a:r>
              <a:rPr lang="en-US" dirty="0"/>
              <a:t>UI/UX</a:t>
            </a:r>
          </a:p>
          <a:p>
            <a:r>
              <a:rPr lang="en-US" dirty="0"/>
              <a:t>Design</a:t>
            </a:r>
          </a:p>
        </p:txBody>
      </p:sp>
      <p:sp>
        <p:nvSpPr>
          <p:cNvPr id="320" name="Text Placeholder 319">
            <a:extLst>
              <a:ext uri="{FF2B5EF4-FFF2-40B4-BE49-F238E27FC236}">
                <a16:creationId xmlns:a16="http://schemas.microsoft.com/office/drawing/2014/main" id="{09EE285B-7A2E-43D4-91E9-F62CE0DEEE42}"/>
              </a:ext>
            </a:extLst>
          </p:cNvPr>
          <p:cNvSpPr>
            <a:spLocks noGrp="1"/>
          </p:cNvSpPr>
          <p:nvPr>
            <p:ph type="body" sz="quarter" idx="63"/>
          </p:nvPr>
        </p:nvSpPr>
        <p:spPr/>
        <p:txBody>
          <a:bodyPr/>
          <a:lstStyle/>
          <a:p>
            <a:r>
              <a:rPr lang="en-US" dirty="0"/>
              <a:t>13</a:t>
            </a:r>
          </a:p>
        </p:txBody>
      </p:sp>
      <p:sp>
        <p:nvSpPr>
          <p:cNvPr id="321" name="Text Placeholder 320">
            <a:extLst>
              <a:ext uri="{FF2B5EF4-FFF2-40B4-BE49-F238E27FC236}">
                <a16:creationId xmlns:a16="http://schemas.microsoft.com/office/drawing/2014/main" id="{E5427A6A-EEE3-4912-BDAE-52AC53E7C5C7}"/>
              </a:ext>
            </a:extLst>
          </p:cNvPr>
          <p:cNvSpPr>
            <a:spLocks noGrp="1"/>
          </p:cNvSpPr>
          <p:nvPr>
            <p:ph type="body" sz="quarter" idx="64"/>
          </p:nvPr>
        </p:nvSpPr>
        <p:spPr/>
        <p:txBody>
          <a:bodyPr/>
          <a:lstStyle/>
          <a:p>
            <a:r>
              <a:rPr lang="en-US" dirty="0"/>
              <a:t>Icons</a:t>
            </a:r>
          </a:p>
        </p:txBody>
      </p:sp>
      <p:sp>
        <p:nvSpPr>
          <p:cNvPr id="322" name="Text Placeholder 321">
            <a:extLst>
              <a:ext uri="{FF2B5EF4-FFF2-40B4-BE49-F238E27FC236}">
                <a16:creationId xmlns:a16="http://schemas.microsoft.com/office/drawing/2014/main" id="{1A25A281-38A4-440A-BE2F-D7604793E94B}"/>
              </a:ext>
            </a:extLst>
          </p:cNvPr>
          <p:cNvSpPr>
            <a:spLocks noGrp="1"/>
          </p:cNvSpPr>
          <p:nvPr>
            <p:ph type="body" sz="quarter" idx="65"/>
          </p:nvPr>
        </p:nvSpPr>
        <p:spPr/>
        <p:txBody>
          <a:bodyPr/>
          <a:lstStyle/>
          <a:p>
            <a:r>
              <a:rPr lang="en-US" dirty="0"/>
              <a:t>12</a:t>
            </a:r>
          </a:p>
        </p:txBody>
      </p:sp>
      <p:sp>
        <p:nvSpPr>
          <p:cNvPr id="323" name="Text Placeholder 322">
            <a:extLst>
              <a:ext uri="{FF2B5EF4-FFF2-40B4-BE49-F238E27FC236}">
                <a16:creationId xmlns:a16="http://schemas.microsoft.com/office/drawing/2014/main" id="{12A65C3D-E470-4A21-AA1D-E60C165A52C6}"/>
              </a:ext>
            </a:extLst>
          </p:cNvPr>
          <p:cNvSpPr>
            <a:spLocks noGrp="1"/>
          </p:cNvSpPr>
          <p:nvPr>
            <p:ph type="body" sz="quarter" idx="66"/>
          </p:nvPr>
        </p:nvSpPr>
        <p:spPr/>
        <p:txBody>
          <a:bodyPr/>
          <a:lstStyle/>
          <a:p>
            <a:r>
              <a:rPr lang="en-US" dirty="0"/>
              <a:t>Mobile</a:t>
            </a:r>
          </a:p>
        </p:txBody>
      </p:sp>
      <p:sp>
        <p:nvSpPr>
          <p:cNvPr id="324" name="Text Placeholder 323">
            <a:extLst>
              <a:ext uri="{FF2B5EF4-FFF2-40B4-BE49-F238E27FC236}">
                <a16:creationId xmlns:a16="http://schemas.microsoft.com/office/drawing/2014/main" id="{46BACFD7-92FA-4310-80D7-3A3CD2D3A802}"/>
              </a:ext>
            </a:extLst>
          </p:cNvPr>
          <p:cNvSpPr>
            <a:spLocks noGrp="1"/>
          </p:cNvSpPr>
          <p:nvPr>
            <p:ph type="body" sz="quarter" idx="67"/>
          </p:nvPr>
        </p:nvSpPr>
        <p:spPr/>
        <p:txBody>
          <a:bodyPr/>
          <a:lstStyle/>
          <a:p>
            <a:r>
              <a:rPr lang="en-US" dirty="0"/>
              <a:t>25</a:t>
            </a:r>
          </a:p>
        </p:txBody>
      </p:sp>
      <p:sp>
        <p:nvSpPr>
          <p:cNvPr id="325" name="Text Placeholder 324">
            <a:extLst>
              <a:ext uri="{FF2B5EF4-FFF2-40B4-BE49-F238E27FC236}">
                <a16:creationId xmlns:a16="http://schemas.microsoft.com/office/drawing/2014/main" id="{364F0AC9-FB9F-414E-B6B7-172A3DB70FE1}"/>
              </a:ext>
            </a:extLst>
          </p:cNvPr>
          <p:cNvSpPr>
            <a:spLocks noGrp="1"/>
          </p:cNvSpPr>
          <p:nvPr>
            <p:ph type="body" sz="quarter" idx="68"/>
          </p:nvPr>
        </p:nvSpPr>
        <p:spPr/>
        <p:txBody>
          <a:bodyPr/>
          <a:lstStyle/>
          <a:p>
            <a:r>
              <a:rPr lang="en-US" dirty="0"/>
              <a:t>Website</a:t>
            </a:r>
          </a:p>
          <a:p>
            <a:r>
              <a:rPr lang="en-US" dirty="0"/>
              <a:t>Development</a:t>
            </a:r>
          </a:p>
        </p:txBody>
      </p:sp>
      <p:sp>
        <p:nvSpPr>
          <p:cNvPr id="326" name="Text Placeholder 325">
            <a:extLst>
              <a:ext uri="{FF2B5EF4-FFF2-40B4-BE49-F238E27FC236}">
                <a16:creationId xmlns:a16="http://schemas.microsoft.com/office/drawing/2014/main" id="{E349EFDF-26F3-4B93-A1A8-626F62A764DC}"/>
              </a:ext>
            </a:extLst>
          </p:cNvPr>
          <p:cNvSpPr>
            <a:spLocks noGrp="1"/>
          </p:cNvSpPr>
          <p:nvPr>
            <p:ph type="body" sz="quarter" idx="69"/>
          </p:nvPr>
        </p:nvSpPr>
        <p:spPr/>
        <p:txBody>
          <a:bodyPr/>
          <a:lstStyle/>
          <a:p>
            <a:r>
              <a:rPr lang="en-US" dirty="0"/>
              <a:t>UI/UX DESIGN TOOLS</a:t>
            </a:r>
          </a:p>
        </p:txBody>
      </p:sp>
      <p:sp>
        <p:nvSpPr>
          <p:cNvPr id="327" name="Text Placeholder 326">
            <a:extLst>
              <a:ext uri="{FF2B5EF4-FFF2-40B4-BE49-F238E27FC236}">
                <a16:creationId xmlns:a16="http://schemas.microsoft.com/office/drawing/2014/main" id="{C7F4F643-D70D-4688-8604-05C02765BFF2}"/>
              </a:ext>
            </a:extLst>
          </p:cNvPr>
          <p:cNvSpPr>
            <a:spLocks noGrp="1"/>
          </p:cNvSpPr>
          <p:nvPr>
            <p:ph type="body" sz="quarter" idx="70"/>
          </p:nvPr>
        </p:nvSpPr>
        <p:spPr/>
        <p:txBody>
          <a:bodyPr/>
          <a:lstStyle/>
          <a:p>
            <a:r>
              <a:rPr lang="en-US" dirty="0"/>
              <a:t>IMAGE RETOUCHING TOOLS</a:t>
            </a:r>
          </a:p>
        </p:txBody>
      </p:sp>
      <p:sp>
        <p:nvSpPr>
          <p:cNvPr id="328" name="Text Placeholder 327">
            <a:extLst>
              <a:ext uri="{FF2B5EF4-FFF2-40B4-BE49-F238E27FC236}">
                <a16:creationId xmlns:a16="http://schemas.microsoft.com/office/drawing/2014/main" id="{236D1BE8-E78E-4B90-AC79-E5C43580EBFB}"/>
              </a:ext>
            </a:extLst>
          </p:cNvPr>
          <p:cNvSpPr>
            <a:spLocks noGrp="1"/>
          </p:cNvSpPr>
          <p:nvPr>
            <p:ph type="body" sz="quarter" idx="71"/>
          </p:nvPr>
        </p:nvSpPr>
        <p:spPr/>
        <p:txBody>
          <a:bodyPr/>
          <a:lstStyle/>
          <a:p>
            <a:r>
              <a:rPr lang="en-US" dirty="0"/>
              <a:t>FRONT-END CODING TOOLS</a:t>
            </a:r>
          </a:p>
        </p:txBody>
      </p:sp>
      <p:sp>
        <p:nvSpPr>
          <p:cNvPr id="329" name="Text Placeholder 328">
            <a:extLst>
              <a:ext uri="{FF2B5EF4-FFF2-40B4-BE49-F238E27FC236}">
                <a16:creationId xmlns:a16="http://schemas.microsoft.com/office/drawing/2014/main" id="{28471828-DFE2-4A1C-9AA3-5EC45C36DB9E}"/>
              </a:ext>
            </a:extLst>
          </p:cNvPr>
          <p:cNvSpPr>
            <a:spLocks noGrp="1"/>
          </p:cNvSpPr>
          <p:nvPr>
            <p:ph type="body" sz="quarter" idx="72"/>
          </p:nvPr>
        </p:nvSpPr>
        <p:spPr/>
        <p:txBody>
          <a:bodyPr/>
          <a:lstStyle/>
          <a:p>
            <a:r>
              <a:rPr lang="en-US" dirty="0"/>
              <a:t>BACK-END CODING TOOLS</a:t>
            </a:r>
          </a:p>
        </p:txBody>
      </p:sp>
      <p:sp>
        <p:nvSpPr>
          <p:cNvPr id="330" name="Text Placeholder 329">
            <a:extLst>
              <a:ext uri="{FF2B5EF4-FFF2-40B4-BE49-F238E27FC236}">
                <a16:creationId xmlns:a16="http://schemas.microsoft.com/office/drawing/2014/main" id="{77AA6B23-F3C5-4D9A-AB3A-4C10501BCF56}"/>
              </a:ext>
            </a:extLst>
          </p:cNvPr>
          <p:cNvSpPr>
            <a:spLocks noGrp="1"/>
          </p:cNvSpPr>
          <p:nvPr>
            <p:ph type="body" sz="quarter" idx="73"/>
          </p:nvPr>
        </p:nvSpPr>
        <p:spPr/>
        <p:txBody>
          <a:bodyPr/>
          <a:lstStyle/>
          <a:p>
            <a:r>
              <a:rPr lang="en-US" dirty="0"/>
              <a:t>TESTING TOOLS</a:t>
            </a:r>
          </a:p>
        </p:txBody>
      </p:sp>
      <p:sp>
        <p:nvSpPr>
          <p:cNvPr id="331" name="Text Placeholder 330">
            <a:extLst>
              <a:ext uri="{FF2B5EF4-FFF2-40B4-BE49-F238E27FC236}">
                <a16:creationId xmlns:a16="http://schemas.microsoft.com/office/drawing/2014/main" id="{8D6FB36B-C8BF-42E1-BDD5-FB9AE6859B81}"/>
              </a:ext>
            </a:extLst>
          </p:cNvPr>
          <p:cNvSpPr>
            <a:spLocks noGrp="1"/>
          </p:cNvSpPr>
          <p:nvPr>
            <p:ph type="body" sz="quarter" idx="74"/>
          </p:nvPr>
        </p:nvSpPr>
        <p:spPr/>
        <p:txBody>
          <a:bodyPr/>
          <a:lstStyle/>
          <a:p>
            <a:r>
              <a:rPr lang="en-US" dirty="0"/>
              <a:t>PERSONAL</a:t>
            </a:r>
          </a:p>
          <a:p>
            <a:r>
              <a:rPr lang="en-US" dirty="0"/>
              <a:t>INFO</a:t>
            </a:r>
          </a:p>
        </p:txBody>
      </p:sp>
      <p:sp>
        <p:nvSpPr>
          <p:cNvPr id="332" name="Text Placeholder 331">
            <a:extLst>
              <a:ext uri="{FF2B5EF4-FFF2-40B4-BE49-F238E27FC236}">
                <a16:creationId xmlns:a16="http://schemas.microsoft.com/office/drawing/2014/main" id="{779D7631-AB05-426A-9E57-397306912724}"/>
              </a:ext>
            </a:extLst>
          </p:cNvPr>
          <p:cNvSpPr>
            <a:spLocks noGrp="1"/>
          </p:cNvSpPr>
          <p:nvPr>
            <p:ph type="body" sz="quarter" idx="75"/>
          </p:nvPr>
        </p:nvSpPr>
        <p:spPr/>
        <p:txBody>
          <a:bodyPr/>
          <a:lstStyle/>
          <a:p>
            <a:r>
              <a:rPr lang="en-US" dirty="0"/>
              <a:t>BIRTH DATE</a:t>
            </a:r>
          </a:p>
        </p:txBody>
      </p:sp>
      <p:sp>
        <p:nvSpPr>
          <p:cNvPr id="333" name="Text Placeholder 332">
            <a:extLst>
              <a:ext uri="{FF2B5EF4-FFF2-40B4-BE49-F238E27FC236}">
                <a16:creationId xmlns:a16="http://schemas.microsoft.com/office/drawing/2014/main" id="{0BF5B090-3F27-499D-AE5E-6D9D2BA11C36}"/>
              </a:ext>
            </a:extLst>
          </p:cNvPr>
          <p:cNvSpPr>
            <a:spLocks noGrp="1"/>
          </p:cNvSpPr>
          <p:nvPr>
            <p:ph type="body" sz="quarter" idx="76"/>
          </p:nvPr>
        </p:nvSpPr>
        <p:spPr/>
        <p:txBody>
          <a:bodyPr/>
          <a:lstStyle/>
          <a:p>
            <a:r>
              <a:rPr lang="en-US" dirty="0"/>
              <a:t>NATIONALITY</a:t>
            </a:r>
          </a:p>
        </p:txBody>
      </p:sp>
      <p:sp>
        <p:nvSpPr>
          <p:cNvPr id="334" name="Text Placeholder 333">
            <a:extLst>
              <a:ext uri="{FF2B5EF4-FFF2-40B4-BE49-F238E27FC236}">
                <a16:creationId xmlns:a16="http://schemas.microsoft.com/office/drawing/2014/main" id="{CAE74102-8E8B-4EDE-ABED-F469EFAB389F}"/>
              </a:ext>
            </a:extLst>
          </p:cNvPr>
          <p:cNvSpPr>
            <a:spLocks noGrp="1"/>
          </p:cNvSpPr>
          <p:nvPr>
            <p:ph type="body" sz="quarter" idx="77"/>
          </p:nvPr>
        </p:nvSpPr>
        <p:spPr/>
        <p:txBody>
          <a:bodyPr/>
          <a:lstStyle/>
          <a:p>
            <a:r>
              <a:rPr lang="en-US" dirty="0"/>
              <a:t>YEARS OF EXPERIENCE</a:t>
            </a:r>
          </a:p>
        </p:txBody>
      </p:sp>
      <p:sp>
        <p:nvSpPr>
          <p:cNvPr id="335" name="Text Placeholder 334">
            <a:extLst>
              <a:ext uri="{FF2B5EF4-FFF2-40B4-BE49-F238E27FC236}">
                <a16:creationId xmlns:a16="http://schemas.microsoft.com/office/drawing/2014/main" id="{0B953CA9-B503-4185-8DE6-C40047F256E8}"/>
              </a:ext>
            </a:extLst>
          </p:cNvPr>
          <p:cNvSpPr>
            <a:spLocks noGrp="1"/>
          </p:cNvSpPr>
          <p:nvPr>
            <p:ph type="body" sz="quarter" idx="78"/>
          </p:nvPr>
        </p:nvSpPr>
        <p:spPr/>
        <p:txBody>
          <a:bodyPr/>
          <a:lstStyle/>
          <a:p>
            <a:r>
              <a:rPr lang="en-US"/>
              <a:t>28 </a:t>
            </a:r>
            <a:r>
              <a:rPr lang="en-US" dirty="0"/>
              <a:t>March 1993</a:t>
            </a:r>
          </a:p>
        </p:txBody>
      </p:sp>
      <p:sp>
        <p:nvSpPr>
          <p:cNvPr id="336" name="Text Placeholder 335">
            <a:extLst>
              <a:ext uri="{FF2B5EF4-FFF2-40B4-BE49-F238E27FC236}">
                <a16:creationId xmlns:a16="http://schemas.microsoft.com/office/drawing/2014/main" id="{B373FBC6-E2CE-4788-A8AD-F6720CB71F5A}"/>
              </a:ext>
            </a:extLst>
          </p:cNvPr>
          <p:cNvSpPr>
            <a:spLocks noGrp="1"/>
          </p:cNvSpPr>
          <p:nvPr>
            <p:ph type="body" sz="quarter" idx="79"/>
          </p:nvPr>
        </p:nvSpPr>
        <p:spPr/>
        <p:txBody>
          <a:bodyPr/>
          <a:lstStyle/>
          <a:p>
            <a:r>
              <a:rPr lang="en-US" dirty="0"/>
              <a:t>Indian</a:t>
            </a:r>
          </a:p>
        </p:txBody>
      </p:sp>
      <p:sp>
        <p:nvSpPr>
          <p:cNvPr id="337" name="Text Placeholder 336">
            <a:extLst>
              <a:ext uri="{FF2B5EF4-FFF2-40B4-BE49-F238E27FC236}">
                <a16:creationId xmlns:a16="http://schemas.microsoft.com/office/drawing/2014/main" id="{6D75EF85-8839-4DA8-B7E8-D52F51551135}"/>
              </a:ext>
            </a:extLst>
          </p:cNvPr>
          <p:cNvSpPr>
            <a:spLocks noGrp="1"/>
          </p:cNvSpPr>
          <p:nvPr>
            <p:ph type="body" sz="quarter" idx="80"/>
          </p:nvPr>
        </p:nvSpPr>
        <p:spPr/>
        <p:txBody>
          <a:bodyPr/>
          <a:lstStyle/>
          <a:p>
            <a:r>
              <a:rPr lang="en-US" dirty="0"/>
              <a:t>6 years</a:t>
            </a:r>
          </a:p>
        </p:txBody>
      </p:sp>
      <p:sp>
        <p:nvSpPr>
          <p:cNvPr id="338" name="Text Placeholder 337">
            <a:extLst>
              <a:ext uri="{FF2B5EF4-FFF2-40B4-BE49-F238E27FC236}">
                <a16:creationId xmlns:a16="http://schemas.microsoft.com/office/drawing/2014/main" id="{BF51872B-4A86-45EF-B613-832D0828DB8A}"/>
              </a:ext>
            </a:extLst>
          </p:cNvPr>
          <p:cNvSpPr>
            <a:spLocks noGrp="1"/>
          </p:cNvSpPr>
          <p:nvPr>
            <p:ph type="body" sz="quarter" idx="81"/>
          </p:nvPr>
        </p:nvSpPr>
        <p:spPr/>
        <p:txBody>
          <a:bodyPr/>
          <a:lstStyle/>
          <a:p>
            <a:r>
              <a:rPr lang="en-US" dirty="0"/>
              <a:t>PHONE</a:t>
            </a:r>
          </a:p>
        </p:txBody>
      </p:sp>
      <p:sp>
        <p:nvSpPr>
          <p:cNvPr id="339" name="Text Placeholder 338">
            <a:extLst>
              <a:ext uri="{FF2B5EF4-FFF2-40B4-BE49-F238E27FC236}">
                <a16:creationId xmlns:a16="http://schemas.microsoft.com/office/drawing/2014/main" id="{CDA938BC-ABFD-428C-A80E-2D4B7D35DE52}"/>
              </a:ext>
            </a:extLst>
          </p:cNvPr>
          <p:cNvSpPr>
            <a:spLocks noGrp="1"/>
          </p:cNvSpPr>
          <p:nvPr>
            <p:ph type="body" sz="quarter" idx="82"/>
          </p:nvPr>
        </p:nvSpPr>
        <p:spPr/>
        <p:txBody>
          <a:bodyPr/>
          <a:lstStyle/>
          <a:p>
            <a:r>
              <a:rPr lang="en-US" dirty="0"/>
              <a:t>Github</a:t>
            </a:r>
          </a:p>
        </p:txBody>
      </p:sp>
      <p:sp>
        <p:nvSpPr>
          <p:cNvPr id="340" name="Text Placeholder 339">
            <a:extLst>
              <a:ext uri="{FF2B5EF4-FFF2-40B4-BE49-F238E27FC236}">
                <a16:creationId xmlns:a16="http://schemas.microsoft.com/office/drawing/2014/main" id="{8C6358F8-7C12-4C62-B490-4FC7F80CAF07}"/>
              </a:ext>
            </a:extLst>
          </p:cNvPr>
          <p:cNvSpPr>
            <a:spLocks noGrp="1"/>
          </p:cNvSpPr>
          <p:nvPr>
            <p:ph type="body" sz="quarter" idx="83"/>
          </p:nvPr>
        </p:nvSpPr>
        <p:spPr/>
        <p:txBody>
          <a:bodyPr/>
          <a:lstStyle/>
          <a:p>
            <a:r>
              <a:rPr lang="en-US" dirty="0"/>
              <a:t>EMAIL</a:t>
            </a:r>
          </a:p>
        </p:txBody>
      </p:sp>
      <p:sp>
        <p:nvSpPr>
          <p:cNvPr id="341" name="Text Placeholder 340">
            <a:extLst>
              <a:ext uri="{FF2B5EF4-FFF2-40B4-BE49-F238E27FC236}">
                <a16:creationId xmlns:a16="http://schemas.microsoft.com/office/drawing/2014/main" id="{95565110-4E97-49FF-BAA4-B7FD933E754A}"/>
              </a:ext>
            </a:extLst>
          </p:cNvPr>
          <p:cNvSpPr>
            <a:spLocks noGrp="1"/>
          </p:cNvSpPr>
          <p:nvPr>
            <p:ph type="body" sz="quarter" idx="84"/>
          </p:nvPr>
        </p:nvSpPr>
        <p:spPr/>
        <p:txBody>
          <a:bodyPr/>
          <a:lstStyle/>
          <a:p>
            <a:r>
              <a:rPr lang="en-US" dirty="0"/>
              <a:t>+91-9474501583</a:t>
            </a:r>
          </a:p>
        </p:txBody>
      </p:sp>
      <p:sp>
        <p:nvSpPr>
          <p:cNvPr id="342" name="Text Placeholder 341">
            <a:extLst>
              <a:ext uri="{FF2B5EF4-FFF2-40B4-BE49-F238E27FC236}">
                <a16:creationId xmlns:a16="http://schemas.microsoft.com/office/drawing/2014/main" id="{28B2CFC5-5548-4845-B3E5-4CD4A63676F9}"/>
              </a:ext>
            </a:extLst>
          </p:cNvPr>
          <p:cNvSpPr>
            <a:spLocks noGrp="1"/>
          </p:cNvSpPr>
          <p:nvPr>
            <p:ph type="body" sz="quarter" idx="85"/>
          </p:nvPr>
        </p:nvSpPr>
        <p:spPr/>
        <p:txBody>
          <a:bodyPr/>
          <a:lstStyle/>
          <a:p>
            <a:r>
              <a:rPr lang="en-US" dirty="0"/>
              <a:t>abhi3700</a:t>
            </a:r>
          </a:p>
        </p:txBody>
      </p:sp>
      <p:sp>
        <p:nvSpPr>
          <p:cNvPr id="343" name="Text Placeholder 342">
            <a:extLst>
              <a:ext uri="{FF2B5EF4-FFF2-40B4-BE49-F238E27FC236}">
                <a16:creationId xmlns:a16="http://schemas.microsoft.com/office/drawing/2014/main" id="{1EF300C0-C4E7-485A-BA08-A8486CCCC412}"/>
              </a:ext>
            </a:extLst>
          </p:cNvPr>
          <p:cNvSpPr>
            <a:spLocks noGrp="1"/>
          </p:cNvSpPr>
          <p:nvPr>
            <p:ph type="body" sz="quarter" idx="86"/>
          </p:nvPr>
        </p:nvSpPr>
        <p:spPr/>
        <p:txBody>
          <a:bodyPr/>
          <a:lstStyle/>
          <a:p>
            <a:r>
              <a:rPr lang="en-US" sz="1000" dirty="0"/>
              <a:t>dalvath3700@gmail.com</a:t>
            </a:r>
          </a:p>
        </p:txBody>
      </p:sp>
      <p:sp>
        <p:nvSpPr>
          <p:cNvPr id="344" name="Text Placeholder 343">
            <a:extLst>
              <a:ext uri="{FF2B5EF4-FFF2-40B4-BE49-F238E27FC236}">
                <a16:creationId xmlns:a16="http://schemas.microsoft.com/office/drawing/2014/main" id="{C89546FF-D223-4DC7-B8AA-056365712B07}"/>
              </a:ext>
            </a:extLst>
          </p:cNvPr>
          <p:cNvSpPr>
            <a:spLocks noGrp="1"/>
          </p:cNvSpPr>
          <p:nvPr>
            <p:ph type="body" sz="quarter" idx="87"/>
          </p:nvPr>
        </p:nvSpPr>
        <p:spPr/>
        <p:txBody>
          <a:bodyPr/>
          <a:lstStyle/>
          <a:p>
            <a:r>
              <a:rPr lang="en-US" dirty="0"/>
              <a:t>LinkedIn</a:t>
            </a:r>
          </a:p>
        </p:txBody>
      </p:sp>
      <p:sp>
        <p:nvSpPr>
          <p:cNvPr id="345" name="Text Placeholder 344">
            <a:extLst>
              <a:ext uri="{FF2B5EF4-FFF2-40B4-BE49-F238E27FC236}">
                <a16:creationId xmlns:a16="http://schemas.microsoft.com/office/drawing/2014/main" id="{B564F654-2106-4E24-AF82-A42E2BE6CC6A}"/>
              </a:ext>
            </a:extLst>
          </p:cNvPr>
          <p:cNvSpPr>
            <a:spLocks noGrp="1"/>
          </p:cNvSpPr>
          <p:nvPr>
            <p:ph type="body" sz="quarter" idx="88"/>
          </p:nvPr>
        </p:nvSpPr>
        <p:spPr/>
        <p:txBody>
          <a:bodyPr/>
          <a:lstStyle/>
          <a:p>
            <a:r>
              <a:rPr lang="en-US" dirty="0"/>
              <a:t>abhi3700 </a:t>
            </a:r>
          </a:p>
        </p:txBody>
      </p:sp>
      <p:sp>
        <p:nvSpPr>
          <p:cNvPr id="346" name="Text Placeholder 345">
            <a:extLst>
              <a:ext uri="{FF2B5EF4-FFF2-40B4-BE49-F238E27FC236}">
                <a16:creationId xmlns:a16="http://schemas.microsoft.com/office/drawing/2014/main" id="{1606E19F-904E-41CC-8BEA-656D2F4BD6E9}"/>
              </a:ext>
            </a:extLst>
          </p:cNvPr>
          <p:cNvSpPr>
            <a:spLocks noGrp="1"/>
          </p:cNvSpPr>
          <p:nvPr>
            <p:ph type="body" sz="quarter" idx="89"/>
          </p:nvPr>
        </p:nvSpPr>
        <p:spPr/>
        <p:txBody>
          <a:bodyPr/>
          <a:lstStyle/>
          <a:p>
            <a:r>
              <a:rPr lang="en-US" dirty="0"/>
              <a:t>CONTACT</a:t>
            </a:r>
          </a:p>
          <a:p>
            <a:r>
              <a:rPr lang="en-US" dirty="0"/>
              <a:t>INFO</a:t>
            </a:r>
          </a:p>
        </p:txBody>
      </p:sp>
      <p:sp>
        <p:nvSpPr>
          <p:cNvPr id="347" name="Text Placeholder 346">
            <a:extLst>
              <a:ext uri="{FF2B5EF4-FFF2-40B4-BE49-F238E27FC236}">
                <a16:creationId xmlns:a16="http://schemas.microsoft.com/office/drawing/2014/main" id="{C60A38CE-3BD8-4C7B-8E50-F0534BD5BB1C}"/>
              </a:ext>
            </a:extLst>
          </p:cNvPr>
          <p:cNvSpPr>
            <a:spLocks noGrp="1"/>
          </p:cNvSpPr>
          <p:nvPr>
            <p:ph type="body" sz="quarter" idx="90"/>
          </p:nvPr>
        </p:nvSpPr>
        <p:spPr/>
        <p:txBody>
          <a:bodyPr/>
          <a:lstStyle/>
          <a:p>
            <a:r>
              <a:rPr lang="en-US" spc="-90" dirty="0"/>
              <a:t>LANGUAGES</a:t>
            </a:r>
          </a:p>
        </p:txBody>
      </p:sp>
      <p:sp>
        <p:nvSpPr>
          <p:cNvPr id="348" name="Text Placeholder 347">
            <a:extLst>
              <a:ext uri="{FF2B5EF4-FFF2-40B4-BE49-F238E27FC236}">
                <a16:creationId xmlns:a16="http://schemas.microsoft.com/office/drawing/2014/main" id="{6AF42D39-5BC3-41E4-89F3-738AF3194B85}"/>
              </a:ext>
            </a:extLst>
          </p:cNvPr>
          <p:cNvSpPr>
            <a:spLocks noGrp="1"/>
          </p:cNvSpPr>
          <p:nvPr>
            <p:ph type="body" sz="quarter" idx="91"/>
          </p:nvPr>
        </p:nvSpPr>
        <p:spPr/>
        <p:txBody>
          <a:bodyPr/>
          <a:lstStyle/>
          <a:p>
            <a:r>
              <a:rPr lang="en-US" dirty="0"/>
              <a:t>ENGLISH</a:t>
            </a:r>
          </a:p>
        </p:txBody>
      </p:sp>
      <p:sp>
        <p:nvSpPr>
          <p:cNvPr id="349" name="Text Placeholder 348">
            <a:extLst>
              <a:ext uri="{FF2B5EF4-FFF2-40B4-BE49-F238E27FC236}">
                <a16:creationId xmlns:a16="http://schemas.microsoft.com/office/drawing/2014/main" id="{E9556DBF-15C6-464D-A4F2-CD0FAA90979C}"/>
              </a:ext>
            </a:extLst>
          </p:cNvPr>
          <p:cNvSpPr>
            <a:spLocks noGrp="1"/>
          </p:cNvSpPr>
          <p:nvPr>
            <p:ph type="body" sz="quarter" idx="92"/>
          </p:nvPr>
        </p:nvSpPr>
        <p:spPr/>
        <p:txBody>
          <a:bodyPr/>
          <a:lstStyle/>
          <a:p>
            <a:r>
              <a:rPr lang="en-US" dirty="0"/>
              <a:t>Hindi</a:t>
            </a:r>
          </a:p>
        </p:txBody>
      </p:sp>
      <p:sp>
        <p:nvSpPr>
          <p:cNvPr id="350" name="Text Placeholder 349">
            <a:extLst>
              <a:ext uri="{FF2B5EF4-FFF2-40B4-BE49-F238E27FC236}">
                <a16:creationId xmlns:a16="http://schemas.microsoft.com/office/drawing/2014/main" id="{AACB2BCD-B366-44E8-AD17-95303CCEB974}"/>
              </a:ext>
            </a:extLst>
          </p:cNvPr>
          <p:cNvSpPr>
            <a:spLocks noGrp="1"/>
          </p:cNvSpPr>
          <p:nvPr>
            <p:ph type="body" sz="quarter" idx="93"/>
          </p:nvPr>
        </p:nvSpPr>
        <p:spPr/>
        <p:txBody>
          <a:bodyPr/>
          <a:lstStyle/>
          <a:p>
            <a:r>
              <a:rPr lang="en-US" dirty="0"/>
              <a:t>Bengali</a:t>
            </a:r>
          </a:p>
        </p:txBody>
      </p:sp>
      <p:sp>
        <p:nvSpPr>
          <p:cNvPr id="351" name="Text Placeholder 350">
            <a:extLst>
              <a:ext uri="{FF2B5EF4-FFF2-40B4-BE49-F238E27FC236}">
                <a16:creationId xmlns:a16="http://schemas.microsoft.com/office/drawing/2014/main" id="{8A652CC6-75A3-4B7B-A84B-9A341A9B6309}"/>
              </a:ext>
            </a:extLst>
          </p:cNvPr>
          <p:cNvSpPr>
            <a:spLocks noGrp="1"/>
          </p:cNvSpPr>
          <p:nvPr>
            <p:ph type="body" sz="quarter" idx="94"/>
          </p:nvPr>
        </p:nvSpPr>
        <p:spPr/>
        <p:txBody>
          <a:bodyPr/>
          <a:lstStyle/>
          <a:p>
            <a:r>
              <a:rPr lang="en-US" dirty="0"/>
              <a:t>HOBBIES</a:t>
            </a:r>
          </a:p>
        </p:txBody>
      </p:sp>
      <p:sp>
        <p:nvSpPr>
          <p:cNvPr id="354" name="Rectangle 353" descr="Blue rectangle">
            <a:extLst>
              <a:ext uri="{FF2B5EF4-FFF2-40B4-BE49-F238E27FC236}">
                <a16:creationId xmlns:a16="http://schemas.microsoft.com/office/drawing/2014/main" id="{A2E534EA-79AB-4B44-A2C9-3D574D8A8AA6}"/>
              </a:ext>
            </a:extLst>
          </p:cNvPr>
          <p:cNvSpPr/>
          <p:nvPr/>
        </p:nvSpPr>
        <p:spPr>
          <a:xfrm>
            <a:off x="197554" y="7046098"/>
            <a:ext cx="1132459" cy="186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5" name="Rectangle 354" descr="Grey rectangle">
            <a:extLst>
              <a:ext uri="{FF2B5EF4-FFF2-40B4-BE49-F238E27FC236}">
                <a16:creationId xmlns:a16="http://schemas.microsoft.com/office/drawing/2014/main" id="{AA504A55-CBE2-40F6-BF9C-458B37CC4F9A}"/>
              </a:ext>
            </a:extLst>
          </p:cNvPr>
          <p:cNvSpPr/>
          <p:nvPr/>
        </p:nvSpPr>
        <p:spPr>
          <a:xfrm>
            <a:off x="1330013" y="7046098"/>
            <a:ext cx="158065"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6" name="Rectangle 355" descr="Blue rectangle">
            <a:extLst>
              <a:ext uri="{FF2B5EF4-FFF2-40B4-BE49-F238E27FC236}">
                <a16:creationId xmlns:a16="http://schemas.microsoft.com/office/drawing/2014/main" id="{1637F08E-06AB-4B0D-9250-951D8B069D09}"/>
              </a:ext>
            </a:extLst>
          </p:cNvPr>
          <p:cNvSpPr/>
          <p:nvPr/>
        </p:nvSpPr>
        <p:spPr>
          <a:xfrm>
            <a:off x="197554" y="7452622"/>
            <a:ext cx="939756" cy="1860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7" name="Rectangle 356" descr="Grey rectangle">
            <a:extLst>
              <a:ext uri="{FF2B5EF4-FFF2-40B4-BE49-F238E27FC236}">
                <a16:creationId xmlns:a16="http://schemas.microsoft.com/office/drawing/2014/main" id="{B011C5E9-63C2-4095-9D89-BE9DE4A73544}"/>
              </a:ext>
            </a:extLst>
          </p:cNvPr>
          <p:cNvSpPr/>
          <p:nvPr/>
        </p:nvSpPr>
        <p:spPr>
          <a:xfrm>
            <a:off x="1131967" y="7452622"/>
            <a:ext cx="35365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8" name="Rectangle 357" descr="Blue rectangle">
            <a:extLst>
              <a:ext uri="{FF2B5EF4-FFF2-40B4-BE49-F238E27FC236}">
                <a16:creationId xmlns:a16="http://schemas.microsoft.com/office/drawing/2014/main" id="{42B380E1-8998-4073-A4DD-6B2E2ABB6B2E}"/>
              </a:ext>
            </a:extLst>
          </p:cNvPr>
          <p:cNvSpPr/>
          <p:nvPr/>
        </p:nvSpPr>
        <p:spPr>
          <a:xfrm>
            <a:off x="197553" y="7859145"/>
            <a:ext cx="982193" cy="186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9" name="Rectangle 358" descr="Grey rectangle">
            <a:extLst>
              <a:ext uri="{FF2B5EF4-FFF2-40B4-BE49-F238E27FC236}">
                <a16:creationId xmlns:a16="http://schemas.microsoft.com/office/drawing/2014/main" id="{315AB487-A7FD-464B-8A69-51EBDEA11773}"/>
              </a:ext>
            </a:extLst>
          </p:cNvPr>
          <p:cNvSpPr/>
          <p:nvPr/>
        </p:nvSpPr>
        <p:spPr>
          <a:xfrm>
            <a:off x="1179747" y="7859145"/>
            <a:ext cx="305877" cy="1860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0" name="Group 359" descr="Circles">
            <a:extLst>
              <a:ext uri="{FF2B5EF4-FFF2-40B4-BE49-F238E27FC236}">
                <a16:creationId xmlns:a16="http://schemas.microsoft.com/office/drawing/2014/main" id="{66ADE5CA-3180-4AB7-81BB-E9FC04A1EED1}"/>
              </a:ext>
            </a:extLst>
          </p:cNvPr>
          <p:cNvGrpSpPr/>
          <p:nvPr/>
        </p:nvGrpSpPr>
        <p:grpSpPr>
          <a:xfrm>
            <a:off x="4777287" y="7060017"/>
            <a:ext cx="1733846" cy="118800"/>
            <a:chOff x="4775800" y="7060017"/>
            <a:chExt cx="1733846" cy="118800"/>
          </a:xfrm>
        </p:grpSpPr>
        <p:sp>
          <p:nvSpPr>
            <p:cNvPr id="361" name="Oval 360">
              <a:extLst>
                <a:ext uri="{FF2B5EF4-FFF2-40B4-BE49-F238E27FC236}">
                  <a16:creationId xmlns:a16="http://schemas.microsoft.com/office/drawing/2014/main" id="{9D272A54-A3E5-430F-A4D2-82C1C953C191}"/>
                </a:ext>
              </a:extLst>
            </p:cNvPr>
            <p:cNvSpPr/>
            <p:nvPr userDrawn="1"/>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2" name="Oval 361">
              <a:extLst>
                <a:ext uri="{FF2B5EF4-FFF2-40B4-BE49-F238E27FC236}">
                  <a16:creationId xmlns:a16="http://schemas.microsoft.com/office/drawing/2014/main" id="{F0828C26-6A12-4168-98C4-FFD83BB367B4}"/>
                </a:ext>
              </a:extLst>
            </p:cNvPr>
            <p:cNvSpPr/>
            <p:nvPr userDrawn="1"/>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3" name="Oval 362">
              <a:extLst>
                <a:ext uri="{FF2B5EF4-FFF2-40B4-BE49-F238E27FC236}">
                  <a16:creationId xmlns:a16="http://schemas.microsoft.com/office/drawing/2014/main" id="{CCA4EC35-455B-435B-AA82-7CCD150BE3D8}"/>
                </a:ext>
              </a:extLst>
            </p:cNvPr>
            <p:cNvSpPr/>
            <p:nvPr userDrawn="1"/>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4" name="Oval 363">
              <a:extLst>
                <a:ext uri="{FF2B5EF4-FFF2-40B4-BE49-F238E27FC236}">
                  <a16:creationId xmlns:a16="http://schemas.microsoft.com/office/drawing/2014/main" id="{7CB50DDC-0209-4811-8E24-E7D477C96598}"/>
                </a:ext>
              </a:extLst>
            </p:cNvPr>
            <p:cNvSpPr/>
            <p:nvPr userDrawn="1"/>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5" name="Oval 364">
              <a:extLst>
                <a:ext uri="{FF2B5EF4-FFF2-40B4-BE49-F238E27FC236}">
                  <a16:creationId xmlns:a16="http://schemas.microsoft.com/office/drawing/2014/main" id="{97F48CA8-C776-4FC2-9DFF-1A6FFD065883}"/>
                </a:ext>
              </a:extLst>
            </p:cNvPr>
            <p:cNvSpPr/>
            <p:nvPr userDrawn="1"/>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6" name="Oval 365">
              <a:extLst>
                <a:ext uri="{FF2B5EF4-FFF2-40B4-BE49-F238E27FC236}">
                  <a16:creationId xmlns:a16="http://schemas.microsoft.com/office/drawing/2014/main" id="{A25C3943-5577-4A84-BCD3-3F3567FC1278}"/>
                </a:ext>
              </a:extLst>
            </p:cNvPr>
            <p:cNvSpPr/>
            <p:nvPr userDrawn="1"/>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7" name="Oval 366">
              <a:extLst>
                <a:ext uri="{FF2B5EF4-FFF2-40B4-BE49-F238E27FC236}">
                  <a16:creationId xmlns:a16="http://schemas.microsoft.com/office/drawing/2014/main" id="{519E664D-57BA-4BCE-BB27-DBF3F2910FA4}"/>
                </a:ext>
              </a:extLst>
            </p:cNvPr>
            <p:cNvSpPr/>
            <p:nvPr userDrawn="1"/>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8" name="Oval 367">
              <a:extLst>
                <a:ext uri="{FF2B5EF4-FFF2-40B4-BE49-F238E27FC236}">
                  <a16:creationId xmlns:a16="http://schemas.microsoft.com/office/drawing/2014/main" id="{4B553252-13A3-48FF-8C75-065E1D6294A1}"/>
                </a:ext>
              </a:extLst>
            </p:cNvPr>
            <p:cNvSpPr/>
            <p:nvPr userDrawn="1"/>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9" name="Oval 368">
              <a:extLst>
                <a:ext uri="{FF2B5EF4-FFF2-40B4-BE49-F238E27FC236}">
                  <a16:creationId xmlns:a16="http://schemas.microsoft.com/office/drawing/2014/main" id="{6A40DC52-F058-4C07-BB90-A35980C528E9}"/>
                </a:ext>
              </a:extLst>
            </p:cNvPr>
            <p:cNvSpPr/>
            <p:nvPr userDrawn="1"/>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0" name="Oval 369">
              <a:extLst>
                <a:ext uri="{FF2B5EF4-FFF2-40B4-BE49-F238E27FC236}">
                  <a16:creationId xmlns:a16="http://schemas.microsoft.com/office/drawing/2014/main" id="{BBF9392F-BC85-4F1B-8636-E67512832F94}"/>
                </a:ext>
              </a:extLst>
            </p:cNvPr>
            <p:cNvSpPr/>
            <p:nvPr userDrawn="1"/>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71" name="Group 370" descr="Circles">
            <a:extLst>
              <a:ext uri="{FF2B5EF4-FFF2-40B4-BE49-F238E27FC236}">
                <a16:creationId xmlns:a16="http://schemas.microsoft.com/office/drawing/2014/main" id="{03063BAB-5042-4052-BBA1-463F9298E368}"/>
              </a:ext>
            </a:extLst>
          </p:cNvPr>
          <p:cNvGrpSpPr/>
          <p:nvPr/>
        </p:nvGrpSpPr>
        <p:grpSpPr>
          <a:xfrm>
            <a:off x="4777287" y="7446830"/>
            <a:ext cx="1733846" cy="118800"/>
            <a:chOff x="4775800" y="7060017"/>
            <a:chExt cx="1733846" cy="118800"/>
          </a:xfrm>
        </p:grpSpPr>
        <p:sp>
          <p:nvSpPr>
            <p:cNvPr id="372" name="Oval 371">
              <a:extLst>
                <a:ext uri="{FF2B5EF4-FFF2-40B4-BE49-F238E27FC236}">
                  <a16:creationId xmlns:a16="http://schemas.microsoft.com/office/drawing/2014/main" id="{2E1BC56C-8C52-45A9-946D-A3F62A04703B}"/>
                </a:ext>
              </a:extLst>
            </p:cNvPr>
            <p:cNvSpPr/>
            <p:nvPr userDrawn="1"/>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3" name="Oval 372">
              <a:extLst>
                <a:ext uri="{FF2B5EF4-FFF2-40B4-BE49-F238E27FC236}">
                  <a16:creationId xmlns:a16="http://schemas.microsoft.com/office/drawing/2014/main" id="{0B613269-795D-47C5-9B21-2161D45376DD}"/>
                </a:ext>
              </a:extLst>
            </p:cNvPr>
            <p:cNvSpPr/>
            <p:nvPr userDrawn="1"/>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4" name="Oval 373">
              <a:extLst>
                <a:ext uri="{FF2B5EF4-FFF2-40B4-BE49-F238E27FC236}">
                  <a16:creationId xmlns:a16="http://schemas.microsoft.com/office/drawing/2014/main" id="{81C60AD1-1FCC-4389-AD2F-FE7CC40285FB}"/>
                </a:ext>
              </a:extLst>
            </p:cNvPr>
            <p:cNvSpPr/>
            <p:nvPr userDrawn="1"/>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5" name="Oval 374">
              <a:extLst>
                <a:ext uri="{FF2B5EF4-FFF2-40B4-BE49-F238E27FC236}">
                  <a16:creationId xmlns:a16="http://schemas.microsoft.com/office/drawing/2014/main" id="{5FB29545-8C3D-41F8-ABF5-635FD6A5BD45}"/>
                </a:ext>
              </a:extLst>
            </p:cNvPr>
            <p:cNvSpPr/>
            <p:nvPr userDrawn="1"/>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6" name="Oval 375">
              <a:extLst>
                <a:ext uri="{FF2B5EF4-FFF2-40B4-BE49-F238E27FC236}">
                  <a16:creationId xmlns:a16="http://schemas.microsoft.com/office/drawing/2014/main" id="{8F051E32-A289-4D28-AF80-991F6C00663D}"/>
                </a:ext>
              </a:extLst>
            </p:cNvPr>
            <p:cNvSpPr/>
            <p:nvPr userDrawn="1"/>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7" name="Oval 376">
              <a:extLst>
                <a:ext uri="{FF2B5EF4-FFF2-40B4-BE49-F238E27FC236}">
                  <a16:creationId xmlns:a16="http://schemas.microsoft.com/office/drawing/2014/main" id="{105BF631-21B9-4FE7-B6EC-234CD0EC0F99}"/>
                </a:ext>
              </a:extLst>
            </p:cNvPr>
            <p:cNvSpPr/>
            <p:nvPr userDrawn="1"/>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8" name="Oval 377">
              <a:extLst>
                <a:ext uri="{FF2B5EF4-FFF2-40B4-BE49-F238E27FC236}">
                  <a16:creationId xmlns:a16="http://schemas.microsoft.com/office/drawing/2014/main" id="{59827F43-61BF-4AC4-9165-7573EADFB310}"/>
                </a:ext>
              </a:extLst>
            </p:cNvPr>
            <p:cNvSpPr/>
            <p:nvPr userDrawn="1"/>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9" name="Oval 378">
              <a:extLst>
                <a:ext uri="{FF2B5EF4-FFF2-40B4-BE49-F238E27FC236}">
                  <a16:creationId xmlns:a16="http://schemas.microsoft.com/office/drawing/2014/main" id="{2514BF14-BC9B-4723-8723-4C7129D18ECA}"/>
                </a:ext>
              </a:extLst>
            </p:cNvPr>
            <p:cNvSpPr/>
            <p:nvPr userDrawn="1"/>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0" name="Oval 379">
              <a:extLst>
                <a:ext uri="{FF2B5EF4-FFF2-40B4-BE49-F238E27FC236}">
                  <a16:creationId xmlns:a16="http://schemas.microsoft.com/office/drawing/2014/main" id="{88C8F79A-C0CF-4443-8679-0DFD26C9BFD1}"/>
                </a:ext>
              </a:extLst>
            </p:cNvPr>
            <p:cNvSpPr/>
            <p:nvPr userDrawn="1"/>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1" name="Oval 380">
              <a:extLst>
                <a:ext uri="{FF2B5EF4-FFF2-40B4-BE49-F238E27FC236}">
                  <a16:creationId xmlns:a16="http://schemas.microsoft.com/office/drawing/2014/main" id="{D8EF7FD7-8181-4715-9251-50D36DD10AC9}"/>
                </a:ext>
              </a:extLst>
            </p:cNvPr>
            <p:cNvSpPr/>
            <p:nvPr userDrawn="1"/>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82" name="Group 381" descr="Circles">
            <a:extLst>
              <a:ext uri="{FF2B5EF4-FFF2-40B4-BE49-F238E27FC236}">
                <a16:creationId xmlns:a16="http://schemas.microsoft.com/office/drawing/2014/main" id="{511E9039-C6F4-4A76-9ED4-03BBAB6E5EDA}"/>
              </a:ext>
            </a:extLst>
          </p:cNvPr>
          <p:cNvGrpSpPr/>
          <p:nvPr/>
        </p:nvGrpSpPr>
        <p:grpSpPr>
          <a:xfrm>
            <a:off x="4777287" y="7833643"/>
            <a:ext cx="1733846" cy="118800"/>
            <a:chOff x="4775800" y="7060017"/>
            <a:chExt cx="1733846" cy="118800"/>
          </a:xfrm>
        </p:grpSpPr>
        <p:sp>
          <p:nvSpPr>
            <p:cNvPr id="383" name="Oval 382">
              <a:extLst>
                <a:ext uri="{FF2B5EF4-FFF2-40B4-BE49-F238E27FC236}">
                  <a16:creationId xmlns:a16="http://schemas.microsoft.com/office/drawing/2014/main" id="{E2450CAD-DEDC-4B7B-87A3-E9CA9904CDEB}"/>
                </a:ext>
              </a:extLst>
            </p:cNvPr>
            <p:cNvSpPr/>
            <p:nvPr userDrawn="1"/>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4" name="Oval 383">
              <a:extLst>
                <a:ext uri="{FF2B5EF4-FFF2-40B4-BE49-F238E27FC236}">
                  <a16:creationId xmlns:a16="http://schemas.microsoft.com/office/drawing/2014/main" id="{37755EB1-FD8E-4B9D-9D70-9F1153A404A6}"/>
                </a:ext>
              </a:extLst>
            </p:cNvPr>
            <p:cNvSpPr/>
            <p:nvPr userDrawn="1"/>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5" name="Oval 384">
              <a:extLst>
                <a:ext uri="{FF2B5EF4-FFF2-40B4-BE49-F238E27FC236}">
                  <a16:creationId xmlns:a16="http://schemas.microsoft.com/office/drawing/2014/main" id="{BD8ADA0A-B73E-4B86-A46F-29B286C16ABC}"/>
                </a:ext>
              </a:extLst>
            </p:cNvPr>
            <p:cNvSpPr/>
            <p:nvPr userDrawn="1"/>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6" name="Oval 385">
              <a:extLst>
                <a:ext uri="{FF2B5EF4-FFF2-40B4-BE49-F238E27FC236}">
                  <a16:creationId xmlns:a16="http://schemas.microsoft.com/office/drawing/2014/main" id="{9624A194-344E-479C-ABB9-0B94EDE2FB33}"/>
                </a:ext>
              </a:extLst>
            </p:cNvPr>
            <p:cNvSpPr/>
            <p:nvPr userDrawn="1"/>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7" name="Oval 386">
              <a:extLst>
                <a:ext uri="{FF2B5EF4-FFF2-40B4-BE49-F238E27FC236}">
                  <a16:creationId xmlns:a16="http://schemas.microsoft.com/office/drawing/2014/main" id="{21F7F4F0-FE8D-4076-9B58-35678AC2FBFA}"/>
                </a:ext>
              </a:extLst>
            </p:cNvPr>
            <p:cNvSpPr/>
            <p:nvPr userDrawn="1"/>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8" name="Oval 387">
              <a:extLst>
                <a:ext uri="{FF2B5EF4-FFF2-40B4-BE49-F238E27FC236}">
                  <a16:creationId xmlns:a16="http://schemas.microsoft.com/office/drawing/2014/main" id="{8DDBEA2E-2624-4E47-AC13-F1849D9EB55D}"/>
                </a:ext>
              </a:extLst>
            </p:cNvPr>
            <p:cNvSpPr/>
            <p:nvPr userDrawn="1"/>
          </p:nvSpPr>
          <p:spPr>
            <a:xfrm>
              <a:off x="56730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9" name="Oval 388">
              <a:extLst>
                <a:ext uri="{FF2B5EF4-FFF2-40B4-BE49-F238E27FC236}">
                  <a16:creationId xmlns:a16="http://schemas.microsoft.com/office/drawing/2014/main" id="{1385BAF9-9F71-4EB2-941B-FF84EA71D891}"/>
                </a:ext>
              </a:extLst>
            </p:cNvPr>
            <p:cNvSpPr/>
            <p:nvPr userDrawn="1"/>
          </p:nvSpPr>
          <p:spPr>
            <a:xfrm>
              <a:off x="58525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0" name="Oval 389">
              <a:extLst>
                <a:ext uri="{FF2B5EF4-FFF2-40B4-BE49-F238E27FC236}">
                  <a16:creationId xmlns:a16="http://schemas.microsoft.com/office/drawing/2014/main" id="{F612FB01-E6EA-4393-ABE6-368C7C0427BF}"/>
                </a:ext>
              </a:extLst>
            </p:cNvPr>
            <p:cNvSpPr/>
            <p:nvPr userDrawn="1"/>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1" name="Oval 390">
              <a:extLst>
                <a:ext uri="{FF2B5EF4-FFF2-40B4-BE49-F238E27FC236}">
                  <a16:creationId xmlns:a16="http://schemas.microsoft.com/office/drawing/2014/main" id="{10812D57-B4DF-468F-B313-946FF2A31BAA}"/>
                </a:ext>
              </a:extLst>
            </p:cNvPr>
            <p:cNvSpPr/>
            <p:nvPr userDrawn="1"/>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2" name="Oval 391">
              <a:extLst>
                <a:ext uri="{FF2B5EF4-FFF2-40B4-BE49-F238E27FC236}">
                  <a16:creationId xmlns:a16="http://schemas.microsoft.com/office/drawing/2014/main" id="{68F640C0-7CCD-4EA4-86CF-F46B8103E804}"/>
                </a:ext>
              </a:extLst>
            </p:cNvPr>
            <p:cNvSpPr/>
            <p:nvPr userDrawn="1"/>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393" name="Group 392" descr="Circles">
            <a:extLst>
              <a:ext uri="{FF2B5EF4-FFF2-40B4-BE49-F238E27FC236}">
                <a16:creationId xmlns:a16="http://schemas.microsoft.com/office/drawing/2014/main" id="{8A75199B-0F83-46A6-9D3E-EB48D58C6C80}"/>
              </a:ext>
            </a:extLst>
          </p:cNvPr>
          <p:cNvGrpSpPr/>
          <p:nvPr/>
        </p:nvGrpSpPr>
        <p:grpSpPr>
          <a:xfrm>
            <a:off x="4777287" y="8220456"/>
            <a:ext cx="1733846" cy="118800"/>
            <a:chOff x="4775800" y="7060017"/>
            <a:chExt cx="1733846" cy="118800"/>
          </a:xfrm>
        </p:grpSpPr>
        <p:sp>
          <p:nvSpPr>
            <p:cNvPr id="394" name="Oval 393">
              <a:extLst>
                <a:ext uri="{FF2B5EF4-FFF2-40B4-BE49-F238E27FC236}">
                  <a16:creationId xmlns:a16="http://schemas.microsoft.com/office/drawing/2014/main" id="{8320DE88-6A12-40F8-8269-6BF521B074B5}"/>
                </a:ext>
              </a:extLst>
            </p:cNvPr>
            <p:cNvSpPr/>
            <p:nvPr userDrawn="1"/>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5" name="Oval 394">
              <a:extLst>
                <a:ext uri="{FF2B5EF4-FFF2-40B4-BE49-F238E27FC236}">
                  <a16:creationId xmlns:a16="http://schemas.microsoft.com/office/drawing/2014/main" id="{4134461B-7D92-4DC8-95A8-1CF8B34F5B9C}"/>
                </a:ext>
              </a:extLst>
            </p:cNvPr>
            <p:cNvSpPr/>
            <p:nvPr userDrawn="1"/>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6" name="Oval 395">
              <a:extLst>
                <a:ext uri="{FF2B5EF4-FFF2-40B4-BE49-F238E27FC236}">
                  <a16:creationId xmlns:a16="http://schemas.microsoft.com/office/drawing/2014/main" id="{895E8FBD-5312-4C6B-AE0C-C1B1B369629A}"/>
                </a:ext>
              </a:extLst>
            </p:cNvPr>
            <p:cNvSpPr/>
            <p:nvPr userDrawn="1"/>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7" name="Oval 396">
              <a:extLst>
                <a:ext uri="{FF2B5EF4-FFF2-40B4-BE49-F238E27FC236}">
                  <a16:creationId xmlns:a16="http://schemas.microsoft.com/office/drawing/2014/main" id="{E08B7849-D67D-40A3-B6D9-FB4371C9C25D}"/>
                </a:ext>
              </a:extLst>
            </p:cNvPr>
            <p:cNvSpPr/>
            <p:nvPr userDrawn="1"/>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8" name="Oval 397">
              <a:extLst>
                <a:ext uri="{FF2B5EF4-FFF2-40B4-BE49-F238E27FC236}">
                  <a16:creationId xmlns:a16="http://schemas.microsoft.com/office/drawing/2014/main" id="{1D817F32-5D49-48C1-A745-8FB1ED5DBD37}"/>
                </a:ext>
              </a:extLst>
            </p:cNvPr>
            <p:cNvSpPr/>
            <p:nvPr userDrawn="1"/>
          </p:nvSpPr>
          <p:spPr>
            <a:xfrm>
              <a:off x="54936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9" name="Oval 398">
              <a:extLst>
                <a:ext uri="{FF2B5EF4-FFF2-40B4-BE49-F238E27FC236}">
                  <a16:creationId xmlns:a16="http://schemas.microsoft.com/office/drawing/2014/main" id="{8A933A9C-B378-476A-942C-AA9DB0AB16C5}"/>
                </a:ext>
              </a:extLst>
            </p:cNvPr>
            <p:cNvSpPr/>
            <p:nvPr userDrawn="1"/>
          </p:nvSpPr>
          <p:spPr>
            <a:xfrm>
              <a:off x="56730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0" name="Oval 399">
              <a:extLst>
                <a:ext uri="{FF2B5EF4-FFF2-40B4-BE49-F238E27FC236}">
                  <a16:creationId xmlns:a16="http://schemas.microsoft.com/office/drawing/2014/main" id="{6389FBE3-C003-4156-8ECF-3F9725D8779A}"/>
                </a:ext>
              </a:extLst>
            </p:cNvPr>
            <p:cNvSpPr/>
            <p:nvPr userDrawn="1"/>
          </p:nvSpPr>
          <p:spPr>
            <a:xfrm>
              <a:off x="58525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1" name="Oval 400">
              <a:extLst>
                <a:ext uri="{FF2B5EF4-FFF2-40B4-BE49-F238E27FC236}">
                  <a16:creationId xmlns:a16="http://schemas.microsoft.com/office/drawing/2014/main" id="{C2B7EF1E-E658-4426-B3D9-0DF9742AA21D}"/>
                </a:ext>
              </a:extLst>
            </p:cNvPr>
            <p:cNvSpPr/>
            <p:nvPr userDrawn="1"/>
          </p:nvSpPr>
          <p:spPr>
            <a:xfrm>
              <a:off x="60319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2" name="Oval 401">
              <a:extLst>
                <a:ext uri="{FF2B5EF4-FFF2-40B4-BE49-F238E27FC236}">
                  <a16:creationId xmlns:a16="http://schemas.microsoft.com/office/drawing/2014/main" id="{06005F36-76FA-4BCC-A5D3-371E628C49E1}"/>
                </a:ext>
              </a:extLst>
            </p:cNvPr>
            <p:cNvSpPr/>
            <p:nvPr userDrawn="1"/>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3" name="Oval 402">
              <a:extLst>
                <a:ext uri="{FF2B5EF4-FFF2-40B4-BE49-F238E27FC236}">
                  <a16:creationId xmlns:a16="http://schemas.microsoft.com/office/drawing/2014/main" id="{351FD30C-1665-4C50-AC16-1BE375B2BEB1}"/>
                </a:ext>
              </a:extLst>
            </p:cNvPr>
            <p:cNvSpPr/>
            <p:nvPr userDrawn="1"/>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404" name="Group 403" descr="Circles">
            <a:extLst>
              <a:ext uri="{FF2B5EF4-FFF2-40B4-BE49-F238E27FC236}">
                <a16:creationId xmlns:a16="http://schemas.microsoft.com/office/drawing/2014/main" id="{118644F3-10A0-4CEF-A0C0-1F9438D5394C}"/>
              </a:ext>
            </a:extLst>
          </p:cNvPr>
          <p:cNvGrpSpPr/>
          <p:nvPr/>
        </p:nvGrpSpPr>
        <p:grpSpPr>
          <a:xfrm>
            <a:off x="4777287" y="8607268"/>
            <a:ext cx="1733846" cy="118800"/>
            <a:chOff x="4775800" y="7060017"/>
            <a:chExt cx="1733846" cy="118800"/>
          </a:xfrm>
        </p:grpSpPr>
        <p:sp>
          <p:nvSpPr>
            <p:cNvPr id="405" name="Oval 404">
              <a:extLst>
                <a:ext uri="{FF2B5EF4-FFF2-40B4-BE49-F238E27FC236}">
                  <a16:creationId xmlns:a16="http://schemas.microsoft.com/office/drawing/2014/main" id="{D4F0FB7B-A17C-4082-9B72-29892B8D9DAA}"/>
                </a:ext>
              </a:extLst>
            </p:cNvPr>
            <p:cNvSpPr/>
            <p:nvPr userDrawn="1"/>
          </p:nvSpPr>
          <p:spPr>
            <a:xfrm>
              <a:off x="47758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6" name="Oval 405">
              <a:extLst>
                <a:ext uri="{FF2B5EF4-FFF2-40B4-BE49-F238E27FC236}">
                  <a16:creationId xmlns:a16="http://schemas.microsoft.com/office/drawing/2014/main" id="{C9EABEE8-D9FF-422F-9601-F0C653E39F29}"/>
                </a:ext>
              </a:extLst>
            </p:cNvPr>
            <p:cNvSpPr/>
            <p:nvPr userDrawn="1"/>
          </p:nvSpPr>
          <p:spPr>
            <a:xfrm>
              <a:off x="49552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7" name="Oval 406">
              <a:extLst>
                <a:ext uri="{FF2B5EF4-FFF2-40B4-BE49-F238E27FC236}">
                  <a16:creationId xmlns:a16="http://schemas.microsoft.com/office/drawing/2014/main" id="{35B382A4-4E4F-4CBF-B05B-D978ACA0F735}"/>
                </a:ext>
              </a:extLst>
            </p:cNvPr>
            <p:cNvSpPr/>
            <p:nvPr userDrawn="1"/>
          </p:nvSpPr>
          <p:spPr>
            <a:xfrm>
              <a:off x="513470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8" name="Oval 407">
              <a:extLst>
                <a:ext uri="{FF2B5EF4-FFF2-40B4-BE49-F238E27FC236}">
                  <a16:creationId xmlns:a16="http://schemas.microsoft.com/office/drawing/2014/main" id="{A36623EE-A4E8-423B-A434-71D70E6782A5}"/>
                </a:ext>
              </a:extLst>
            </p:cNvPr>
            <p:cNvSpPr/>
            <p:nvPr userDrawn="1"/>
          </p:nvSpPr>
          <p:spPr>
            <a:xfrm>
              <a:off x="5314150" y="7060017"/>
              <a:ext cx="118800" cy="1188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9" name="Oval 408">
              <a:extLst>
                <a:ext uri="{FF2B5EF4-FFF2-40B4-BE49-F238E27FC236}">
                  <a16:creationId xmlns:a16="http://schemas.microsoft.com/office/drawing/2014/main" id="{FC7BF22D-5BD9-499F-9096-279DF8E7D7DA}"/>
                </a:ext>
              </a:extLst>
            </p:cNvPr>
            <p:cNvSpPr/>
            <p:nvPr userDrawn="1"/>
          </p:nvSpPr>
          <p:spPr>
            <a:xfrm>
              <a:off x="54936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0" name="Oval 409">
              <a:extLst>
                <a:ext uri="{FF2B5EF4-FFF2-40B4-BE49-F238E27FC236}">
                  <a16:creationId xmlns:a16="http://schemas.microsoft.com/office/drawing/2014/main" id="{15B5FC60-1157-4A93-826B-384708CECE87}"/>
                </a:ext>
              </a:extLst>
            </p:cNvPr>
            <p:cNvSpPr/>
            <p:nvPr userDrawn="1"/>
          </p:nvSpPr>
          <p:spPr>
            <a:xfrm>
              <a:off x="56730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1" name="Oval 410">
              <a:extLst>
                <a:ext uri="{FF2B5EF4-FFF2-40B4-BE49-F238E27FC236}">
                  <a16:creationId xmlns:a16="http://schemas.microsoft.com/office/drawing/2014/main" id="{70612B63-32D7-4C2B-B748-CE50BE74960B}"/>
                </a:ext>
              </a:extLst>
            </p:cNvPr>
            <p:cNvSpPr/>
            <p:nvPr userDrawn="1"/>
          </p:nvSpPr>
          <p:spPr>
            <a:xfrm>
              <a:off x="58525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2" name="Oval 411">
              <a:extLst>
                <a:ext uri="{FF2B5EF4-FFF2-40B4-BE49-F238E27FC236}">
                  <a16:creationId xmlns:a16="http://schemas.microsoft.com/office/drawing/2014/main" id="{E06EEC14-ABA6-4BBB-BFF0-8773BDD6FC2C}"/>
                </a:ext>
              </a:extLst>
            </p:cNvPr>
            <p:cNvSpPr/>
            <p:nvPr userDrawn="1"/>
          </p:nvSpPr>
          <p:spPr>
            <a:xfrm>
              <a:off x="603195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3" name="Oval 412">
              <a:extLst>
                <a:ext uri="{FF2B5EF4-FFF2-40B4-BE49-F238E27FC236}">
                  <a16:creationId xmlns:a16="http://schemas.microsoft.com/office/drawing/2014/main" id="{157E024F-FD4A-4205-BABD-0143C5131987}"/>
                </a:ext>
              </a:extLst>
            </p:cNvPr>
            <p:cNvSpPr/>
            <p:nvPr userDrawn="1"/>
          </p:nvSpPr>
          <p:spPr>
            <a:xfrm>
              <a:off x="6211400"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4" name="Oval 413">
              <a:extLst>
                <a:ext uri="{FF2B5EF4-FFF2-40B4-BE49-F238E27FC236}">
                  <a16:creationId xmlns:a16="http://schemas.microsoft.com/office/drawing/2014/main" id="{4F8BDD00-A80C-4789-80C9-26053F7CAB17}"/>
                </a:ext>
              </a:extLst>
            </p:cNvPr>
            <p:cNvSpPr/>
            <p:nvPr userDrawn="1"/>
          </p:nvSpPr>
          <p:spPr>
            <a:xfrm>
              <a:off x="6390846" y="7060017"/>
              <a:ext cx="118800" cy="11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7" name="Picture Placeholder 6">
            <a:extLst>
              <a:ext uri="{FF2B5EF4-FFF2-40B4-BE49-F238E27FC236}">
                <a16:creationId xmlns:a16="http://schemas.microsoft.com/office/drawing/2014/main" id="{C2A28396-305C-42B7-A11F-C1010FC6B9D5}"/>
              </a:ext>
            </a:extLst>
          </p:cNvPr>
          <p:cNvPicPr>
            <a:picLocks noGrp="1" noChangeAspect="1"/>
          </p:cNvPicPr>
          <p:nvPr>
            <p:ph type="pic" sz="quarter" idx="13"/>
          </p:nvPr>
        </p:nvPicPr>
        <p:blipFill>
          <a:blip r:embed="rId32">
            <a:extLst>
              <a:ext uri="{28A0092B-C50C-407E-A947-70E740481C1C}">
                <a14:useLocalDpi xmlns:a14="http://schemas.microsoft.com/office/drawing/2010/main" val="0"/>
              </a:ext>
            </a:extLst>
          </a:blip>
          <a:srcRect/>
          <a:stretch>
            <a:fillRect/>
          </a:stretch>
        </p:blipFill>
        <p:spPr>
          <a:xfrm rot="21398828">
            <a:off x="318600" y="238609"/>
            <a:ext cx="1044000" cy="1044000"/>
          </a:xfrm>
        </p:spPr>
      </p:pic>
      <p:pic>
        <p:nvPicPr>
          <p:cNvPr id="187" name="Picture 2" descr="Motorcycle Of Big Size Black Silhouette free vector icons designed by  Freepik | Kids canvas art, Bike art, Black silhouette">
            <a:extLst>
              <a:ext uri="{FF2B5EF4-FFF2-40B4-BE49-F238E27FC236}">
                <a16:creationId xmlns:a16="http://schemas.microsoft.com/office/drawing/2014/main" id="{95BCA6ED-B01F-4460-B188-A2784C598868}"/>
              </a:ext>
            </a:extLst>
          </p:cNvPr>
          <p:cNvPicPr>
            <a:picLocks noChangeAspect="1" noChangeArrowheads="1"/>
          </p:cNvPicPr>
          <p:nvPr/>
        </p:nvPicPr>
        <p:blipFill>
          <a:blip r:embed="rId33">
            <a:lum bright="70000" contrast="-70000"/>
            <a:extLst>
              <a:ext uri="{28A0092B-C50C-407E-A947-70E740481C1C}">
                <a14:useLocalDpi xmlns:a14="http://schemas.microsoft.com/office/drawing/2010/main" val="0"/>
              </a:ext>
            </a:extLst>
          </a:blip>
          <a:srcRect/>
          <a:stretch>
            <a:fillRect/>
          </a:stretch>
        </p:blipFill>
        <p:spPr bwMode="auto">
          <a:xfrm>
            <a:off x="100529" y="8630787"/>
            <a:ext cx="375525" cy="375525"/>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87">
            <a:extLst>
              <a:ext uri="{FF2B5EF4-FFF2-40B4-BE49-F238E27FC236}">
                <a16:creationId xmlns:a16="http://schemas.microsoft.com/office/drawing/2014/main" id="{AED6DD35-489F-46E0-838D-193C1E20C9A6}"/>
              </a:ext>
            </a:extLst>
          </p:cNvPr>
          <p:cNvPicPr>
            <a:picLocks noChangeAspect="1"/>
          </p:cNvPicPr>
          <p:nvPr/>
        </p:nvPicPr>
        <p:blipFill>
          <a:blip r:embed="rId34">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5"/>
              </a:ext>
            </a:extLst>
          </a:blip>
          <a:stretch>
            <a:fillRect/>
          </a:stretch>
        </p:blipFill>
        <p:spPr>
          <a:xfrm>
            <a:off x="829549" y="8686412"/>
            <a:ext cx="262800" cy="262800"/>
          </a:xfrm>
          <a:prstGeom prst="rect">
            <a:avLst/>
          </a:prstGeom>
        </p:spPr>
      </p:pic>
      <p:pic>
        <p:nvPicPr>
          <p:cNvPr id="3" name="Picture 2">
            <a:extLst>
              <a:ext uri="{FF2B5EF4-FFF2-40B4-BE49-F238E27FC236}">
                <a16:creationId xmlns:a16="http://schemas.microsoft.com/office/drawing/2014/main" id="{DED39F62-83A1-4763-8E93-8E2203CAF48D}"/>
              </a:ext>
            </a:extLst>
          </p:cNvPr>
          <p:cNvPicPr>
            <a:picLocks noChangeAspect="1"/>
          </p:cNvPicPr>
          <p:nvPr/>
        </p:nvPicPr>
        <p:blipFill>
          <a:blip r:embed="rId36">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37"/>
              </a:ext>
            </a:extLst>
          </a:blip>
          <a:stretch>
            <a:fillRect/>
          </a:stretch>
        </p:blipFill>
        <p:spPr>
          <a:xfrm>
            <a:off x="531704" y="8660547"/>
            <a:ext cx="301415" cy="301415"/>
          </a:xfrm>
          <a:prstGeom prst="rect">
            <a:avLst/>
          </a:prstGeom>
        </p:spPr>
      </p:pic>
    </p:spTree>
    <p:extLst>
      <p:ext uri="{BB962C8B-B14F-4D97-AF65-F5344CB8AC3E}">
        <p14:creationId xmlns:p14="http://schemas.microsoft.com/office/powerpoint/2010/main" val="426225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86" name="Text Placeholder 271">
            <a:extLst>
              <a:ext uri="{FF2B5EF4-FFF2-40B4-BE49-F238E27FC236}">
                <a16:creationId xmlns:a16="http://schemas.microsoft.com/office/drawing/2014/main" id="{28787771-BA44-4BBB-966F-4567BBA3E8DA}"/>
              </a:ext>
            </a:extLst>
          </p:cNvPr>
          <p:cNvSpPr txBox="1">
            <a:spLocks/>
          </p:cNvSpPr>
          <p:nvPr/>
        </p:nvSpPr>
        <p:spPr>
          <a:xfrm>
            <a:off x="407835" y="169258"/>
            <a:ext cx="1461605" cy="237142"/>
          </a:xfrm>
          <a:prstGeom prst="rect">
            <a:avLst/>
          </a:prstGeom>
        </p:spPr>
        <p:txBody>
          <a:bodyPr vert="horz" lIns="91440" tIns="45720" rIns="91440" bIns="45720" rtlCol="0">
            <a:noAutofit/>
          </a:bodyPr>
          <a:lstStyle>
            <a:lvl1pPr marL="0" indent="0" algn="l" defTabSz="514350" rtl="0" eaLnBrk="1" latinLnBrk="0" hangingPunct="1">
              <a:lnSpc>
                <a:spcPct val="90000"/>
              </a:lnSpc>
              <a:spcBef>
                <a:spcPts val="563"/>
              </a:spcBef>
              <a:buFont typeface="Arial" panose="020B0604020202020204" pitchFamily="34" charset="0"/>
              <a:buNone/>
              <a:defRPr sz="1600" kern="1200">
                <a:solidFill>
                  <a:schemeClr val="bg1"/>
                </a:solidFill>
                <a:latin typeface="+mj-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600" kern="1200">
                <a:solidFill>
                  <a:schemeClr val="bg1"/>
                </a:solidFill>
                <a:latin typeface="+mj-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dirty="0"/>
              <a:t>EXPERIENCE</a:t>
            </a:r>
          </a:p>
        </p:txBody>
      </p:sp>
      <p:pic>
        <p:nvPicPr>
          <p:cNvPr id="1026" name="Picture 2" descr="Experience Expert icon PNG and SVG Vector Free Download">
            <a:extLst>
              <a:ext uri="{FF2B5EF4-FFF2-40B4-BE49-F238E27FC236}">
                <a16:creationId xmlns:a16="http://schemas.microsoft.com/office/drawing/2014/main" id="{B279D6DF-1D8F-42C1-97A0-2C0C389B3838}"/>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489" y="192704"/>
            <a:ext cx="248920" cy="243086"/>
          </a:xfrm>
          <a:prstGeom prst="rect">
            <a:avLst/>
          </a:prstGeom>
          <a:solidFill>
            <a:schemeClr val="tx2"/>
          </a:solidFill>
        </p:spPr>
      </p:pic>
      <p:sp>
        <p:nvSpPr>
          <p:cNvPr id="87" name="TextBox 86">
            <a:extLst>
              <a:ext uri="{FF2B5EF4-FFF2-40B4-BE49-F238E27FC236}">
                <a16:creationId xmlns:a16="http://schemas.microsoft.com/office/drawing/2014/main" id="{C7CF1DF8-8606-4A40-97BB-AC76DC18C1E2}"/>
              </a:ext>
            </a:extLst>
          </p:cNvPr>
          <p:cNvSpPr txBox="1"/>
          <p:nvPr/>
        </p:nvSpPr>
        <p:spPr>
          <a:xfrm>
            <a:off x="542981" y="632750"/>
            <a:ext cx="1188719" cy="338554"/>
          </a:xfrm>
          <a:prstGeom prst="rect">
            <a:avLst/>
          </a:prstGeom>
          <a:solidFill>
            <a:srgbClr val="7030A0"/>
          </a:solidFill>
        </p:spPr>
        <p:txBody>
          <a:bodyPr wrap="square" rtlCol="0">
            <a:spAutoFit/>
          </a:bodyPr>
          <a:lstStyle/>
          <a:p>
            <a:pPr algn="ctr"/>
            <a:r>
              <a:rPr lang="en-US" sz="1600" dirty="0">
                <a:solidFill>
                  <a:schemeClr val="bg1"/>
                </a:solidFill>
              </a:rPr>
              <a:t>Blockchain</a:t>
            </a:r>
          </a:p>
        </p:txBody>
      </p:sp>
      <p:sp>
        <p:nvSpPr>
          <p:cNvPr id="88" name="TextBox 87">
            <a:extLst>
              <a:ext uri="{FF2B5EF4-FFF2-40B4-BE49-F238E27FC236}">
                <a16:creationId xmlns:a16="http://schemas.microsoft.com/office/drawing/2014/main" id="{D9F6ECCC-FA81-44A3-BCAF-AF527CE8B81E}"/>
              </a:ext>
            </a:extLst>
          </p:cNvPr>
          <p:cNvSpPr txBox="1"/>
          <p:nvPr/>
        </p:nvSpPr>
        <p:spPr>
          <a:xfrm>
            <a:off x="299720" y="1154628"/>
            <a:ext cx="6258560" cy="7478329"/>
          </a:xfrm>
          <a:prstGeom prst="rect">
            <a:avLst/>
          </a:prstGeom>
          <a:noFill/>
        </p:spPr>
        <p:txBody>
          <a:bodyPr wrap="square" rtlCol="0">
            <a:spAutoFit/>
          </a:bodyPr>
          <a:lstStyle/>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&amp; Developed an All-in-One Android App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BitInfoCoin</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Crypto Industry in 2017, which attained a stupendous figure of 10,000 users in a month.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XML, Java.</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Designed the Smart Contract Architecture with Incentivized staking model for a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Start-up - ‘DRIFE’. Also wrote the Technical whitepaper with each modules, components illustrated in detail.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All modules of Smart Contracts programmed &amp; tested successfully for Ride Sharing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DApp</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TOE, deployable on EOSIO based Blockchain(s) using C/C++ language. Also, featured a “free Rides“ buy/sell AMM based marketplace with all-time liquidity using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DeFi’s</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Bancor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Algorithm.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Smart Contracts along with a native cryptocurrency built for ICO conduct for a Bangalore-based Company. Estimated running cost with resources like on-chain RAM, CPU, NET for the ICO was calculated for both Testnet &amp; Mainnet.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architecture &amp; wrote its smart contracts – ICO, Stake, Token for a project related to medical field in which a patient can join customized Rehabilitation programme monitored by doctor(s) &amp; the payment disbursal to bi-party is fully automatic using EOSIO’s speedy smart contracts based on whether the programme is successfully completed.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Built Smart Contracts – Escrow, Game along with the architecture for a Betting Game – ‘GPK.Battles’ on WAX Blockchain. Both the players get to choose 3 cards (2A, 1B or 1A, 2B) &amp; the winner gains 1 card from the loser. There is a shuffle among the loser’s cards. Also, the random number generation for the game based on which the winner is declared, is fully transparent which ensures a fair game throughout the process.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Tipping Bot with smart contracts integrated within. Using this Bot, any person can deposit/withdraw/send/receive crypto token worldwide with just Telegram user ID. Wallet with multiple token storage feature is built-in within the Bot for each user.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Developed a Blockchain-based KYC Bot with smart contracts integrated, where a user gets to upload personal data like name, address, ID document, selfie, and all these field in each activity gets hashed and validated via Blockchain to securely maintain privacy. And then stored into the most competent database storage – Redis. Here, the document, selfie gets stored/downloaded in bytes &amp; then encoded/decoded respectively.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Currently, developing a giant platform called OYA – the NFT marketplace for all categories like Painting, Music, Movies, Automobiles, Properties with easy payment modes using national currency. All the files remain locked in IPFS Cloud and could only be unlocked by the owners &amp; buyers. The MVP is in form of a Chatbot with elegant UI/UX. As of now, the Smart contracts have been written &amp; the entire product of MVP-level is 70% complete. It also features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DeFi</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an option for funding, if required by the NFT owners for asset development. Also, doing R&amp;D on cross-chain asset ownership transfer using script trigger Smart contracts design methodology.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C/C++, Bash, Python, Markdown, Emoji.</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096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E3FE9-B788-48EB-AF51-AD8AEDBD8B38}"/>
              </a:ext>
            </a:extLst>
          </p:cNvPr>
          <p:cNvSpPr txBox="1"/>
          <p:nvPr/>
        </p:nvSpPr>
        <p:spPr>
          <a:xfrm>
            <a:off x="375920" y="416560"/>
            <a:ext cx="6126480" cy="2546146"/>
          </a:xfrm>
          <a:prstGeom prst="rect">
            <a:avLst/>
          </a:prstGeom>
          <a:noFill/>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Working on an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AgriTech</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project for end-to-end buy/sell of foods – fruits &amp; vegetables without any conventional middleman-based mechanism and also features user’s on-demand crop farming tracking system. Incentivization on home gardening results in fulfilling peer-to-peer food requirements in these limited space society. All these is done using Blockchain Technology and Machine Learning.</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am one of the core developers of Telos Blockchain, where I contributed in writing a documentation on “Setting up Telos Validator Nodes”, which is used as a guide by many aspiring Block producers for EOSIO Blockchains.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a:t>
            </a: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 have worked on a project called –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TripZo</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on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Steem</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Blockchain. It was about bringing together the travel community where they post content (in articles, photos, videos) &amp; they get incentivized in STEEM tokens based on creativity (with no plagiarism) by a community Bot.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Markdown, Python.</a:t>
            </a:r>
            <a:endParaRPr lang="en-US" sz="1100" dirty="0">
              <a:solidFill>
                <a:schemeClr val="bg1">
                  <a:lumMod val="85000"/>
                </a:schemeClr>
              </a:solidFill>
            </a:endParaRPr>
          </a:p>
        </p:txBody>
      </p:sp>
      <p:sp>
        <p:nvSpPr>
          <p:cNvPr id="4" name="TextBox 3">
            <a:extLst>
              <a:ext uri="{FF2B5EF4-FFF2-40B4-BE49-F238E27FC236}">
                <a16:creationId xmlns:a16="http://schemas.microsoft.com/office/drawing/2014/main" id="{56354908-5321-4022-B98B-4084640D6F32}"/>
              </a:ext>
            </a:extLst>
          </p:cNvPr>
          <p:cNvSpPr txBox="1"/>
          <p:nvPr/>
        </p:nvSpPr>
        <p:spPr>
          <a:xfrm>
            <a:off x="477224" y="3101602"/>
            <a:ext cx="1340002" cy="338554"/>
          </a:xfrm>
          <a:prstGeom prst="rect">
            <a:avLst/>
          </a:prstGeom>
          <a:solidFill>
            <a:schemeClr val="accent6">
              <a:lumMod val="75000"/>
              <a:lumOff val="25000"/>
            </a:schemeClr>
          </a:solidFill>
        </p:spPr>
        <p:txBody>
          <a:bodyPr wrap="square" rtlCol="0">
            <a:spAutoFit/>
          </a:bodyPr>
          <a:lstStyle/>
          <a:p>
            <a:pPr algn="ctr"/>
            <a:r>
              <a:rPr lang="en-US" sz="1600" dirty="0"/>
              <a:t>Data Science</a:t>
            </a:r>
          </a:p>
        </p:txBody>
      </p:sp>
      <p:sp>
        <p:nvSpPr>
          <p:cNvPr id="6" name="TextBox 5">
            <a:extLst>
              <a:ext uri="{FF2B5EF4-FFF2-40B4-BE49-F238E27FC236}">
                <a16:creationId xmlns:a16="http://schemas.microsoft.com/office/drawing/2014/main" id="{5C56EA74-887C-4DC0-A111-D2C7A6E90508}"/>
              </a:ext>
            </a:extLst>
          </p:cNvPr>
          <p:cNvSpPr txBox="1"/>
          <p:nvPr/>
        </p:nvSpPr>
        <p:spPr>
          <a:xfrm>
            <a:off x="375921" y="3579052"/>
            <a:ext cx="6126480" cy="3792320"/>
          </a:xfrm>
          <a:prstGeom prst="rect">
            <a:avLst/>
          </a:prstGeom>
          <a:noFill/>
        </p:spPr>
        <p:txBody>
          <a:bodyPr wrap="square" rtlCol="0">
            <a:spAutoFit/>
          </a:bodyPr>
          <a:lstStyle/>
          <a:p>
            <a:pPr marL="342900" marR="0" lvl="0" indent="-342900" algn="just">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software called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AutoPlot</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for generating interactive plots (with hovering feature) automatically from the big data maintained in Excel and reduced the time from 30 mins (earlier) to 3 seconds (now). Also, created a dashboard on web browser.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 Bash, Batch.</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Created a 3D Plot for data analytics related to Semiconductor devices with yield, which is visualizable with modern-UI level.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VBA.</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Prepared a data analysis report on updating an Excel form from datasets fetched from Outlook mail.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Image files (formats: dot,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png</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generation from fetched data in Excel file.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Fetching of accounts &amp; timestamp of Twitter posts with tags </a:t>
            </a:r>
            <a:r>
              <a:rPr lang="en-IN" sz="1100" i="1"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#libya</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Extract a specific data from a file (format: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msr</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and replace a specific line in another file (format: .001). Replace coordinates in a file with a desired value and repeat the same for thousands of files present in a directory.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Renaming thousands of files based on 5 parameters available inside the file at a particular directory.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Automatic rent agreements (Deposit Deduction, Rent Increase) generation for different tenants data (like name, </a:t>
            </a:r>
            <a:r>
              <a:rPr lang="en-IN" sz="1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startdate</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address, postcode) from Excel data . </a:t>
            </a:r>
            <a:r>
              <a:rPr lang="en-IN" sz="1100" u="sng"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Language used</a:t>
            </a:r>
            <a:r>
              <a:rPr lang="en-IN"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Python, Bash, Batch.</a:t>
            </a:r>
            <a:endParaRPr lang="en-US" sz="1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US" sz="1100" dirty="0">
              <a:solidFill>
                <a:schemeClr val="bg1">
                  <a:lumMod val="85000"/>
                </a:schemeClr>
              </a:solidFill>
            </a:endParaRPr>
          </a:p>
        </p:txBody>
      </p:sp>
      <p:sp>
        <p:nvSpPr>
          <p:cNvPr id="7" name="TextBox 6">
            <a:extLst>
              <a:ext uri="{FF2B5EF4-FFF2-40B4-BE49-F238E27FC236}">
                <a16:creationId xmlns:a16="http://schemas.microsoft.com/office/drawing/2014/main" id="{D297B876-29F4-4695-89A2-01751CF19191}"/>
              </a:ext>
            </a:extLst>
          </p:cNvPr>
          <p:cNvSpPr txBox="1"/>
          <p:nvPr/>
        </p:nvSpPr>
        <p:spPr>
          <a:xfrm>
            <a:off x="477224" y="7171549"/>
            <a:ext cx="518199" cy="338554"/>
          </a:xfrm>
          <a:prstGeom prst="rect">
            <a:avLst/>
          </a:prstGeom>
          <a:solidFill>
            <a:srgbClr val="EBAB0B"/>
          </a:solidFill>
        </p:spPr>
        <p:txBody>
          <a:bodyPr wrap="square" rtlCol="0">
            <a:spAutoFit/>
          </a:bodyPr>
          <a:lstStyle/>
          <a:p>
            <a:pPr algn="ctr"/>
            <a:r>
              <a:rPr lang="en-US" sz="1600" dirty="0"/>
              <a:t>Bot</a:t>
            </a:r>
          </a:p>
        </p:txBody>
      </p:sp>
    </p:spTree>
    <p:extLst>
      <p:ext uri="{BB962C8B-B14F-4D97-AF65-F5344CB8AC3E}">
        <p14:creationId xmlns:p14="http://schemas.microsoft.com/office/powerpoint/2010/main" val="1956419084"/>
      </p:ext>
    </p:extLst>
  </p:cSld>
  <p:clrMapOvr>
    <a:masterClrMapping/>
  </p:clrMapOvr>
</p:sld>
</file>

<file path=ppt/theme/theme1.xml><?xml version="1.0" encoding="utf-8"?>
<a:theme xmlns:a="http://schemas.openxmlformats.org/drawingml/2006/main" name="Office Theme">
  <a:themeElements>
    <a:clrScheme name="Resume colors">
      <a:dk1>
        <a:sysClr val="windowText" lastClr="000000"/>
      </a:dk1>
      <a:lt1>
        <a:sysClr val="window" lastClr="FFFFFF"/>
      </a:lt1>
      <a:dk2>
        <a:srgbClr val="0098F1"/>
      </a:dk2>
      <a:lt2>
        <a:srgbClr val="00498F"/>
      </a:lt2>
      <a:accent1>
        <a:srgbClr val="003C87"/>
      </a:accent1>
      <a:accent2>
        <a:srgbClr val="002E83"/>
      </a:accent2>
      <a:accent3>
        <a:srgbClr val="002473"/>
      </a:accent3>
      <a:accent4>
        <a:srgbClr val="001D64"/>
      </a:accent4>
      <a:accent5>
        <a:srgbClr val="DADADA"/>
      </a:accent5>
      <a:accent6>
        <a:srgbClr val="00593E"/>
      </a:accent6>
      <a:hlink>
        <a:srgbClr val="FFFFFF"/>
      </a:hlink>
      <a:folHlink>
        <a:srgbClr val="FFFFFF"/>
      </a:folHlink>
    </a:clrScheme>
    <a:fontScheme name="Custom 42">
      <a:majorFont>
        <a:latin typeface="Century Gothi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 Resume 02_MO - v3" id="{9229F7CD-3406-4BD9-B8B8-839158D1C30B}" vid="{CA214F82-F6BD-4CC4-B385-F1D2024745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E6CD0737-DDCD-4506-85C0-A3C2836F7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056241-EAE4-4EAF-8B0E-8651A3DCDE25}">
  <ds:schemaRefs>
    <ds:schemaRef ds:uri="http://schemas.microsoft.com/sharepoint/v3/contenttype/forms"/>
  </ds:schemaRefs>
</ds:datastoreItem>
</file>

<file path=customXml/itemProps3.xml><?xml version="1.0" encoding="utf-8"?>
<ds:datastoreItem xmlns:ds="http://schemas.openxmlformats.org/officeDocument/2006/customXml" ds:itemID="{578389EB-672F-420D-AB19-CDFA657C66F4}">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Timeline infographic resume</Template>
  <TotalTime>114</TotalTime>
  <Words>1287</Words>
  <Application>Microsoft Office PowerPoint</Application>
  <PresentationFormat>Letter Paper (8.5x11 in)</PresentationFormat>
  <Paragraphs>113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Book Antiqua</vt:lpstr>
      <vt:lpstr>Calibri</vt:lpstr>
      <vt:lpstr>Century Gothic</vt:lpstr>
      <vt:lpstr>Symbol</vt:lpstr>
      <vt:lpstr>Office Theme</vt:lpstr>
      <vt:lpstr>ABHIJIT ROY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 KARLSSON</dc:title>
  <dc:creator>abhijit roy</dc:creator>
  <cp:lastModifiedBy>abhijit roy</cp:lastModifiedBy>
  <cp:revision>47</cp:revision>
  <dcterms:created xsi:type="dcterms:W3CDTF">2021-06-18T07:37:37Z</dcterms:created>
  <dcterms:modified xsi:type="dcterms:W3CDTF">2021-06-19T07:52:06Z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