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30" d="100"/>
          <a:sy n="130" d="100"/>
        </p:scale>
        <p:origin x="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hyperlink" Target="https://steemit.com/@utopian-io" TargetMode="External"/><Relationship Id="rId3" Type="http://schemas.openxmlformats.org/officeDocument/2006/relationships/image" Target="../media/image17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abhi3700.medium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hyperlink" Target="https://github.com/abhi3700/eosio_cevenparks_contracts/tree/main/cevenparksi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9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10" Type="http://schemas.openxmlformats.org/officeDocument/2006/relationships/image" Target="../media/image24.sv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6" y="3056148"/>
            <a:ext cx="2758393" cy="3358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crypto app called “BitInfoCoin”.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Various Freelancing projects done with multiple clients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(Rust)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Founding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Web3 Full-stack Developer at Upside.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2023: Occupied with Rust, Substrate, Solana projects.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204733"/>
            <a:ext cx="390457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Tech Entrepreneur with more than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&amp; Open-source contributor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44572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368274"/>
            <a:ext cx="3921934" cy="15029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System Level Design components related to platform scalability.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8713" y="8138768"/>
            <a:ext cx="1247156" cy="320656"/>
            <a:chOff x="106735" y="2999656"/>
            <a:chExt cx="1247156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1004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Full-Stack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09474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05520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106911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19687"/>
            <a:ext cx="3841844" cy="565795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building DEX, products inspired from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Substrate pallets, smart contracts for L0, L1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504849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481453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713719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469872"/>
            <a:ext cx="746451" cy="307777"/>
            <a:chOff x="4078910" y="4249257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2834275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775031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14987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149876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6952422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73233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Coding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5239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523913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326459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8815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882902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68412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2556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255617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058163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61477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614777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417323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897244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8973766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77499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34648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346481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14902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65854" y="962860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19345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02601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7+ </a:t>
            </a:r>
            <a:r>
              <a:rPr lang="en-US" sz="1000" dirty="0"/>
              <a:t>years</a:t>
            </a:r>
          </a:p>
        </p:txBody>
      </p:sp>
      <p:pic>
        <p:nvPicPr>
          <p:cNvPr id="17" name="Graphic 16" descr="Remote learning language outline">
            <a:extLst>
              <a:ext uri="{FF2B5EF4-FFF2-40B4-BE49-F238E27FC236}">
                <a16:creationId xmlns:a16="http://schemas.microsoft.com/office/drawing/2014/main" id="{0BCC22B2-15EC-8269-8C49-2CFB79CCAA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84426" y="2120315"/>
            <a:ext cx="283745" cy="2837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A1CF6-387C-6D88-BF32-BB149A4E179C}"/>
              </a:ext>
            </a:extLst>
          </p:cNvPr>
          <p:cNvSpPr txBox="1"/>
          <p:nvPr/>
        </p:nvSpPr>
        <p:spPr>
          <a:xfrm>
            <a:off x="4307663" y="2119239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3354A-AA1A-21BE-EA61-8BF5BCD58F29}"/>
              </a:ext>
            </a:extLst>
          </p:cNvPr>
          <p:cNvSpPr txBox="1"/>
          <p:nvPr/>
        </p:nvSpPr>
        <p:spPr>
          <a:xfrm>
            <a:off x="4006244" y="2370343"/>
            <a:ext cx="244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Rust</a:t>
            </a:r>
            <a:r>
              <a:rPr lang="en-US" sz="1000" dirty="0"/>
              <a:t>: Intermediate level</a:t>
            </a:r>
          </a:p>
          <a:p>
            <a:r>
              <a:rPr lang="en-US" sz="1000" b="1" dirty="0"/>
              <a:t>Substrate FRAME</a:t>
            </a:r>
            <a:r>
              <a:rPr lang="en-US" sz="1000" dirty="0"/>
              <a:t>: Intermediate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>
            <a:off x="3985242" y="145121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4B6704-DE60-783B-3EC7-1C8979B5A82B}"/>
              </a:ext>
            </a:extLst>
          </p:cNvPr>
          <p:cNvCxnSpPr>
            <a:cxnSpLocks/>
          </p:cNvCxnSpPr>
          <p:nvPr/>
        </p:nvCxnSpPr>
        <p:spPr>
          <a:xfrm>
            <a:off x="3999602" y="2091962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7002" y="2783523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006EA5-F790-AB01-B75F-056DB346AAA4}"/>
              </a:ext>
            </a:extLst>
          </p:cNvPr>
          <p:cNvSpPr/>
          <p:nvPr/>
        </p:nvSpPr>
        <p:spPr>
          <a:xfrm>
            <a:off x="4276533" y="970954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557DE8-0AF8-284C-BFF0-8AFEECBBAA91}"/>
              </a:ext>
            </a:extLst>
          </p:cNvPr>
          <p:cNvSpPr/>
          <p:nvPr/>
        </p:nvSpPr>
        <p:spPr>
          <a:xfrm>
            <a:off x="4276533" y="9709547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33D859E-BB46-5371-AC16-2D3862B5AFEC}"/>
              </a:ext>
            </a:extLst>
          </p:cNvPr>
          <p:cNvSpPr txBox="1"/>
          <p:nvPr/>
        </p:nvSpPr>
        <p:spPr>
          <a:xfrm>
            <a:off x="4188169" y="9512093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E1B318-CA60-4F36-BC3E-901EAF4C2AE4}"/>
              </a:ext>
            </a:extLst>
          </p:cNvPr>
          <p:cNvCxnSpPr>
            <a:cxnSpLocks/>
          </p:cNvCxnSpPr>
          <p:nvPr/>
        </p:nvCxnSpPr>
        <p:spPr>
          <a:xfrm>
            <a:off x="3991279" y="6457140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874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in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 where excel based data parsed as input and returned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36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243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1025</Words>
  <Application>Microsoft Macintosh PowerPoint</Application>
  <PresentationFormat>A4 Paper (210x297 mm)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277</cp:revision>
  <dcterms:created xsi:type="dcterms:W3CDTF">2022-10-06T16:05:05Z</dcterms:created>
  <dcterms:modified xsi:type="dcterms:W3CDTF">2023-04-26T12:29:33Z</dcterms:modified>
</cp:coreProperties>
</file>