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635"/>
  </p:normalViewPr>
  <p:slideViewPr>
    <p:cSldViewPr snapToGrid="0" snapToObjects="1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3CD1-B16D-4440-B736-5A5B00AE2421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D5D0-0D80-8A44-A602-82730B45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19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9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6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1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3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81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7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342A2-95ED-671D-EFC4-49AA7812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020765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57438C-9F0B-924D-C3CB-DE32D668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2" y="264189"/>
            <a:ext cx="1373989" cy="1831985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4E3661-943F-3B45-8204-17A4B2574960}"/>
              </a:ext>
            </a:extLst>
          </p:cNvPr>
          <p:cNvGrpSpPr/>
          <p:nvPr/>
        </p:nvGrpSpPr>
        <p:grpSpPr>
          <a:xfrm>
            <a:off x="436451" y="3537695"/>
            <a:ext cx="4299373" cy="3043332"/>
            <a:chOff x="436451" y="3690092"/>
            <a:chExt cx="4299373" cy="3043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650A8F-DD9D-E743-E2F3-6B8DEA268032}"/>
                </a:ext>
              </a:extLst>
            </p:cNvPr>
            <p:cNvSpPr txBox="1"/>
            <p:nvPr/>
          </p:nvSpPr>
          <p:spPr>
            <a:xfrm>
              <a:off x="1397128" y="3690092"/>
              <a:ext cx="2255746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Blockchains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B92F27-6ED8-8336-7EFD-634AD59E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51" y="4441776"/>
              <a:ext cx="1122363" cy="112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thereum PNG Transparent Images | PNG All">
              <a:extLst>
                <a:ext uri="{FF2B5EF4-FFF2-40B4-BE49-F238E27FC236}">
                  <a16:creationId xmlns:a16="http://schemas.microsoft.com/office/drawing/2014/main" id="{FF1256DB-2633-C045-DCC9-9AF0C3835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51" y="5696101"/>
              <a:ext cx="636561" cy="103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60FEDCF-31D1-BDF7-A112-9AA04AF01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933" y="4617397"/>
              <a:ext cx="787400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roton Chain Blog - The latest news and updates about the Proton blockchain">
              <a:extLst>
                <a:ext uri="{FF2B5EF4-FFF2-40B4-BE49-F238E27FC236}">
                  <a16:creationId xmlns:a16="http://schemas.microsoft.com/office/drawing/2014/main" id="{48B877A6-79EF-30CA-9612-E0D1D113A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32" y="4595582"/>
              <a:ext cx="787400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UOS Ultra (Invest-gaming info) (@UOS__ULTRA) / Twitter">
              <a:extLst>
                <a:ext uri="{FF2B5EF4-FFF2-40B4-BE49-F238E27FC236}">
                  <a16:creationId xmlns:a16="http://schemas.microsoft.com/office/drawing/2014/main" id="{A457E8C3-4F77-19CE-4F53-88E5BD9F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288" y="4612516"/>
              <a:ext cx="753533" cy="75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olygon - Crunchbase Investor Profile &amp; Investments">
              <a:extLst>
                <a:ext uri="{FF2B5EF4-FFF2-40B4-BE49-F238E27FC236}">
                  <a16:creationId xmlns:a16="http://schemas.microsoft.com/office/drawing/2014/main" id="{10EA2A5F-2E6B-89DD-EA20-31233051D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374" y="5808082"/>
              <a:ext cx="798235" cy="79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The Best Wallet for BSC (Binance Smart Chain) - AlphaWallet app">
              <a:extLst>
                <a:ext uri="{FF2B5EF4-FFF2-40B4-BE49-F238E27FC236}">
                  <a16:creationId xmlns:a16="http://schemas.microsoft.com/office/drawing/2014/main" id="{8BE8F6D1-C4F6-17B2-2365-D8F1FAB5E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651" y="5813082"/>
              <a:ext cx="798234" cy="79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A19AC091-1951-FEDF-3729-9E723A3EE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145" y="5808083"/>
              <a:ext cx="797679" cy="79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1 Data Science Course &amp; Certification Institute in Jaipur – Zeetron Networks">
            <a:extLst>
              <a:ext uri="{FF2B5EF4-FFF2-40B4-BE49-F238E27FC236}">
                <a16:creationId xmlns:a16="http://schemas.microsoft.com/office/drawing/2014/main" id="{D153BA96-A176-D219-9D6C-33EB6167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35" y="190768"/>
            <a:ext cx="4112525" cy="13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t - Free communications icons">
            <a:extLst>
              <a:ext uri="{FF2B5EF4-FFF2-40B4-BE49-F238E27FC236}">
                <a16:creationId xmlns:a16="http://schemas.microsoft.com/office/drawing/2014/main" id="{9771857C-84D4-FD1B-5ABA-1F003173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62" y="1910676"/>
            <a:ext cx="1306735" cy="13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FF327-2448-4490-389B-94EC3B574332}"/>
              </a:ext>
            </a:extLst>
          </p:cNvPr>
          <p:cNvCxnSpPr/>
          <p:nvPr/>
        </p:nvCxnSpPr>
        <p:spPr>
          <a:xfrm>
            <a:off x="5757333" y="3429000"/>
            <a:ext cx="0" cy="342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F10D9-32E1-1676-B398-D5A2D357DA93}"/>
              </a:ext>
            </a:extLst>
          </p:cNvPr>
          <p:cNvCxnSpPr>
            <a:cxnSpLocks/>
          </p:cNvCxnSpPr>
          <p:nvPr/>
        </p:nvCxnSpPr>
        <p:spPr>
          <a:xfrm>
            <a:off x="-12976" y="3421490"/>
            <a:ext cx="12204976" cy="498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3BD37F-5E49-8AD0-BCD6-F81EC3B989B6}"/>
              </a:ext>
            </a:extLst>
          </p:cNvPr>
          <p:cNvGrpSpPr/>
          <p:nvPr/>
        </p:nvGrpSpPr>
        <p:grpSpPr>
          <a:xfrm>
            <a:off x="5122100" y="795276"/>
            <a:ext cx="2646913" cy="1967643"/>
            <a:chOff x="5122100" y="795276"/>
            <a:chExt cx="2646913" cy="196764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8DB50A-1781-3951-47DF-DC9076A17BF8}"/>
                </a:ext>
              </a:extLst>
            </p:cNvPr>
            <p:cNvSpPr txBox="1"/>
            <p:nvPr/>
          </p:nvSpPr>
          <p:spPr>
            <a:xfrm>
              <a:off x="5238243" y="795276"/>
              <a:ext cx="2077813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Languages</a:t>
              </a:r>
            </a:p>
          </p:txBody>
        </p:sp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68B2C8D0-018F-82D0-EDDA-7E7218BF7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970" y="1472272"/>
              <a:ext cx="465448" cy="52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Download Rust Logo in SVG Vector or PNG File Format - Logo.wine">
              <a:extLst>
                <a:ext uri="{FF2B5EF4-FFF2-40B4-BE49-F238E27FC236}">
                  <a16:creationId xmlns:a16="http://schemas.microsoft.com/office/drawing/2014/main" id="{3DF401FE-33BC-F0E5-228F-6D1639A66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836" y="1387997"/>
              <a:ext cx="1078617" cy="719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69382907-F164-07D5-100A-34B2F18C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086" y="1436676"/>
              <a:ext cx="391066" cy="60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Python Logo transparent PNG - StickPNG">
              <a:extLst>
                <a:ext uri="{FF2B5EF4-FFF2-40B4-BE49-F238E27FC236}">
                  <a16:creationId xmlns:a16="http://schemas.microsoft.com/office/drawing/2014/main" id="{1E6CA6D5-70BD-484A-3871-F99F11E65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548" y="1438796"/>
              <a:ext cx="608155" cy="605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7B31936D-57C9-68D7-2B3D-ECF3DA03A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100" y="2119106"/>
              <a:ext cx="503506" cy="50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2C98A78A-9010-BFFD-FA2E-A4508657B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4" y="2117264"/>
              <a:ext cx="503506" cy="50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Java Logo PNG Transparent (1) – Brands Logos">
              <a:extLst>
                <a:ext uri="{FF2B5EF4-FFF2-40B4-BE49-F238E27FC236}">
                  <a16:creationId xmlns:a16="http://schemas.microsoft.com/office/drawing/2014/main" id="{ED2762FD-6CB6-4D1B-2691-8CC9E5684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639" y="2101896"/>
              <a:ext cx="555028" cy="55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Android Logo PNG Images, Android Symbols, Icon - Free Transparent PNG Logos">
              <a:extLst>
                <a:ext uri="{FF2B5EF4-FFF2-40B4-BE49-F238E27FC236}">
                  <a16:creationId xmlns:a16="http://schemas.microsoft.com/office/drawing/2014/main" id="{A96978B0-CC8F-63AF-24BE-821BF04B6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237" y="1961337"/>
              <a:ext cx="1068776" cy="80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412FD0-7263-FA19-D795-84570C1F716A}"/>
              </a:ext>
            </a:extLst>
          </p:cNvPr>
          <p:cNvCxnSpPr>
            <a:cxnSpLocks/>
          </p:cNvCxnSpPr>
          <p:nvPr/>
        </p:nvCxnSpPr>
        <p:spPr>
          <a:xfrm flipH="1">
            <a:off x="7791329" y="0"/>
            <a:ext cx="14938" cy="342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72BD3B-3ABB-70EC-0584-E9D57980E6EC}"/>
              </a:ext>
            </a:extLst>
          </p:cNvPr>
          <p:cNvCxnSpPr>
            <a:cxnSpLocks/>
          </p:cNvCxnSpPr>
          <p:nvPr/>
        </p:nvCxnSpPr>
        <p:spPr>
          <a:xfrm>
            <a:off x="4622801" y="-3755"/>
            <a:ext cx="1672" cy="34501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0C4BDB-1DA0-D128-2B60-0AA19CAAA8EB}"/>
              </a:ext>
            </a:extLst>
          </p:cNvPr>
          <p:cNvCxnSpPr>
            <a:cxnSpLocks/>
          </p:cNvCxnSpPr>
          <p:nvPr/>
        </p:nvCxnSpPr>
        <p:spPr>
          <a:xfrm flipV="1">
            <a:off x="7819998" y="1687494"/>
            <a:ext cx="4365514" cy="690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EFC250-3738-3972-FDAB-3E0AD8A89B21}"/>
              </a:ext>
            </a:extLst>
          </p:cNvPr>
          <p:cNvGrpSpPr/>
          <p:nvPr/>
        </p:nvGrpSpPr>
        <p:grpSpPr>
          <a:xfrm>
            <a:off x="6791709" y="3648751"/>
            <a:ext cx="2752655" cy="598897"/>
            <a:chOff x="6456004" y="3559637"/>
            <a:chExt cx="2752655" cy="5988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312AB8-8C21-EEC6-C38D-6CD0CB5991B8}"/>
                </a:ext>
              </a:extLst>
            </p:cNvPr>
            <p:cNvSpPr txBox="1"/>
            <p:nvPr/>
          </p:nvSpPr>
          <p:spPr>
            <a:xfrm>
              <a:off x="7067880" y="3592101"/>
              <a:ext cx="2140779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Companies</a:t>
              </a:r>
            </a:p>
          </p:txBody>
        </p:sp>
        <p:pic>
          <p:nvPicPr>
            <p:cNvPr id="1072" name="Picture 48" descr="Downloadable Web3 Icons [Free]">
              <a:extLst>
                <a:ext uri="{FF2B5EF4-FFF2-40B4-BE49-F238E27FC236}">
                  <a16:creationId xmlns:a16="http://schemas.microsoft.com/office/drawing/2014/main" id="{1FDFB3C5-EA8D-0396-A83A-8466499D3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004" y="3559637"/>
              <a:ext cx="598897" cy="59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2DC49D3C-86F7-6537-50C7-E02EB1B71B2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6922" y="3630345"/>
            <a:ext cx="795288" cy="283378"/>
          </a:xfrm>
          <a:prstGeom prst="rect">
            <a:avLst/>
          </a:prstGeom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54C7D998-CE98-9A14-E1D1-84DD34DE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44" y="4000309"/>
            <a:ext cx="408252" cy="4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3AB16C-4F8D-A1FD-7A75-7244D1D95925}"/>
              </a:ext>
            </a:extLst>
          </p:cNvPr>
          <p:cNvGrpSpPr/>
          <p:nvPr/>
        </p:nvGrpSpPr>
        <p:grpSpPr>
          <a:xfrm>
            <a:off x="6374117" y="4515817"/>
            <a:ext cx="3925230" cy="1693163"/>
            <a:chOff x="6374117" y="4515817"/>
            <a:chExt cx="3925230" cy="1693163"/>
          </a:xfrm>
        </p:grpSpPr>
        <p:pic>
          <p:nvPicPr>
            <p:cNvPr id="1046" name="Picture 22" descr="DRIFE TECHNOLOGIES PRIVATE LIMITED - Crunchbase Company Profile &amp; Funding">
              <a:extLst>
                <a:ext uri="{FF2B5EF4-FFF2-40B4-BE49-F238E27FC236}">
                  <a16:creationId xmlns:a16="http://schemas.microsoft.com/office/drawing/2014/main" id="{F42A9860-6FF9-BE5E-DDED-B7206A35D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117" y="4515817"/>
              <a:ext cx="983580" cy="85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oot Finance (@bootfinance) / Twitter">
              <a:extLst>
                <a:ext uri="{FF2B5EF4-FFF2-40B4-BE49-F238E27FC236}">
                  <a16:creationId xmlns:a16="http://schemas.microsoft.com/office/drawing/2014/main" id="{B22AA95D-59DA-98B3-8ED9-A97FA7FC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795" y="4545883"/>
              <a:ext cx="657960" cy="65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aster Ventures">
              <a:extLst>
                <a:ext uri="{FF2B5EF4-FFF2-40B4-BE49-F238E27FC236}">
                  <a16:creationId xmlns:a16="http://schemas.microsoft.com/office/drawing/2014/main" id="{9F499E73-EB81-A608-5652-D7A5D3F40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5938" y="4517094"/>
              <a:ext cx="553409" cy="989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Image">
              <a:extLst>
                <a:ext uri="{FF2B5EF4-FFF2-40B4-BE49-F238E27FC236}">
                  <a16:creationId xmlns:a16="http://schemas.microsoft.com/office/drawing/2014/main" id="{144B74DF-894A-53A2-9BE0-4AAD8ACA2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441" y="5331358"/>
              <a:ext cx="697857" cy="69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063DA8-3B24-EABC-3023-20D5D3B9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32908" y="5353078"/>
              <a:ext cx="812487" cy="85590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9E75864-99A1-925C-494F-A86AE46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401919" y="4663935"/>
              <a:ext cx="1105944" cy="42185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1B3082-3A82-E491-AC71-6114C788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388662" y="5485909"/>
              <a:ext cx="1337742" cy="46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9888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System</dc:title>
  <dc:creator>abhijit roy</dc:creator>
  <cp:lastModifiedBy>abhijit roy</cp:lastModifiedBy>
  <cp:revision>167</cp:revision>
  <dcterms:created xsi:type="dcterms:W3CDTF">2022-07-04T12:27:59Z</dcterms:created>
  <dcterms:modified xsi:type="dcterms:W3CDTF">2022-07-19T05:56:40Z</dcterms:modified>
</cp:coreProperties>
</file>