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0704"/>
  </p:normalViewPr>
  <p:slideViewPr>
    <p:cSldViewPr snapToGrid="0">
      <p:cViewPr varScale="1">
        <p:scale>
          <a:sx n="59" d="100"/>
          <a:sy n="59" d="100"/>
        </p:scale>
        <p:origin x="30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BEAD1-672E-E841-95FA-08B9B35A46D7}" type="datetimeFigureOut">
              <a:rPr lang="en-US" smtClean="0"/>
              <a:t>10/7/22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597C0-0EAD-2246-B07D-EA9B7519C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11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597C0-0EAD-2246-B07D-EA9B7519C8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60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597C0-0EAD-2246-B07D-EA9B7519C8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35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2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96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09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1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2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10/7/22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61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10/7/22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0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10/7/22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8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10/7/22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8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10/7/22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0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10/7/22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6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C049-F611-094D-8104-5764D8D04213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10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abhi3700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hyperlink" Target="https://twitter.com/abhi3700" TargetMode="External"/><Relationship Id="rId12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.me/abhi3700" TargetMode="External"/><Relationship Id="rId11" Type="http://schemas.openxmlformats.org/officeDocument/2006/relationships/image" Target="../media/image4.png"/><Relationship Id="rId5" Type="http://schemas.openxmlformats.org/officeDocument/2006/relationships/hyperlink" Target="http://abhi3700.medium.com/" TargetMode="External"/><Relationship Id="rId10" Type="http://schemas.openxmlformats.org/officeDocument/2006/relationships/image" Target="../media/image3.svg"/><Relationship Id="rId4" Type="http://schemas.openxmlformats.org/officeDocument/2006/relationships/hyperlink" Target="https://github.com/abhi3700" TargetMode="External"/><Relationship Id="rId9" Type="http://schemas.openxmlformats.org/officeDocument/2006/relationships/image" Target="../media/image2.png"/><Relationship Id="rId1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1B682F-B20F-544F-5ECD-7934645ECBBB}"/>
              </a:ext>
            </a:extLst>
          </p:cNvPr>
          <p:cNvSpPr/>
          <p:nvPr/>
        </p:nvSpPr>
        <p:spPr>
          <a:xfrm>
            <a:off x="0" y="1"/>
            <a:ext cx="6858000" cy="10049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Placeholder 6">
            <a:extLst>
              <a:ext uri="{FF2B5EF4-FFF2-40B4-BE49-F238E27FC236}">
                <a16:creationId xmlns:a16="http://schemas.microsoft.com/office/drawing/2014/main" id="{E3B20661-1B05-43C8-98D1-74F974202C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21398828">
            <a:off x="3138321" y="97050"/>
            <a:ext cx="581352" cy="581352"/>
          </a:xfrm>
          <a:prstGeom prst="ellipse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E544968-20DD-7282-C394-6CD0B94EADE8}"/>
              </a:ext>
            </a:extLst>
          </p:cNvPr>
          <p:cNvSpPr/>
          <p:nvPr/>
        </p:nvSpPr>
        <p:spPr>
          <a:xfrm>
            <a:off x="2656111" y="832872"/>
            <a:ext cx="1545772" cy="34412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Abhijit Roy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D76ABF-3EF5-AA43-AD43-049740CEFF94}"/>
              </a:ext>
            </a:extLst>
          </p:cNvPr>
          <p:cNvCxnSpPr>
            <a:cxnSpLocks/>
          </p:cNvCxnSpPr>
          <p:nvPr/>
        </p:nvCxnSpPr>
        <p:spPr>
          <a:xfrm>
            <a:off x="426048" y="1522721"/>
            <a:ext cx="598727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2850A5-91B6-1C51-DCE0-B1639E43D7F1}"/>
              </a:ext>
            </a:extLst>
          </p:cNvPr>
          <p:cNvSpPr txBox="1"/>
          <p:nvPr/>
        </p:nvSpPr>
        <p:spPr>
          <a:xfrm>
            <a:off x="426048" y="1214315"/>
            <a:ext cx="8934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Kolkata, India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0C9704-FD85-6685-AFD0-E5D4EE58406E}"/>
              </a:ext>
            </a:extLst>
          </p:cNvPr>
          <p:cNvCxnSpPr>
            <a:cxnSpLocks/>
          </p:cNvCxnSpPr>
          <p:nvPr/>
        </p:nvCxnSpPr>
        <p:spPr>
          <a:xfrm>
            <a:off x="1293344" y="1214315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3E5620F-C0FF-7780-11BB-974C3805FE09}"/>
              </a:ext>
            </a:extLst>
          </p:cNvPr>
          <p:cNvSpPr txBox="1"/>
          <p:nvPr/>
        </p:nvSpPr>
        <p:spPr>
          <a:xfrm>
            <a:off x="1258222" y="1216142"/>
            <a:ext cx="1109869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+91-9474501583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E56634-E32B-37F4-7135-73CFFF991826}"/>
              </a:ext>
            </a:extLst>
          </p:cNvPr>
          <p:cNvCxnSpPr>
            <a:cxnSpLocks/>
          </p:cNvCxnSpPr>
          <p:nvPr/>
        </p:nvCxnSpPr>
        <p:spPr>
          <a:xfrm>
            <a:off x="2313870" y="1214315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607BBA0-DDCC-23A8-5007-25FD37F9C5C0}"/>
              </a:ext>
            </a:extLst>
          </p:cNvPr>
          <p:cNvSpPr txBox="1"/>
          <p:nvPr/>
        </p:nvSpPr>
        <p:spPr>
          <a:xfrm>
            <a:off x="2284305" y="1221703"/>
            <a:ext cx="14949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dalvath3700@gmail.com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B93B79-EDEC-2A97-5974-FC495BA13795}"/>
              </a:ext>
            </a:extLst>
          </p:cNvPr>
          <p:cNvCxnSpPr>
            <a:cxnSpLocks/>
          </p:cNvCxnSpPr>
          <p:nvPr/>
        </p:nvCxnSpPr>
        <p:spPr>
          <a:xfrm>
            <a:off x="3731243" y="1221702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6A524D-3110-D3A3-4BF2-42F0DFC36F92}"/>
              </a:ext>
            </a:extLst>
          </p:cNvPr>
          <p:cNvCxnSpPr>
            <a:cxnSpLocks/>
          </p:cNvCxnSpPr>
          <p:nvPr/>
        </p:nvCxnSpPr>
        <p:spPr>
          <a:xfrm>
            <a:off x="4718661" y="1214314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143854A-73C5-B165-FC40-491AF43C46B0}"/>
              </a:ext>
            </a:extLst>
          </p:cNvPr>
          <p:cNvCxnSpPr>
            <a:cxnSpLocks/>
          </p:cNvCxnSpPr>
          <p:nvPr/>
        </p:nvCxnSpPr>
        <p:spPr>
          <a:xfrm>
            <a:off x="4171100" y="1221702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ABB63CF-F5B3-E859-72CE-1B6F7AED9295}"/>
              </a:ext>
            </a:extLst>
          </p:cNvPr>
          <p:cNvSpPr txBox="1"/>
          <p:nvPr/>
        </p:nvSpPr>
        <p:spPr>
          <a:xfrm>
            <a:off x="3666492" y="1221825"/>
            <a:ext cx="563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662EE1-1577-41F0-DFF6-686D8615986F}"/>
              </a:ext>
            </a:extLst>
          </p:cNvPr>
          <p:cNvSpPr txBox="1"/>
          <p:nvPr/>
        </p:nvSpPr>
        <p:spPr>
          <a:xfrm>
            <a:off x="4656223" y="1216603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Medium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4D05C6-81CA-6471-CEC1-D8E0B5E0DC91}"/>
              </a:ext>
            </a:extLst>
          </p:cNvPr>
          <p:cNvCxnSpPr>
            <a:cxnSpLocks/>
          </p:cNvCxnSpPr>
          <p:nvPr/>
        </p:nvCxnSpPr>
        <p:spPr>
          <a:xfrm>
            <a:off x="5839068" y="1214314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B19BF8F-6593-73FB-42E4-2758F53B58D0}"/>
              </a:ext>
            </a:extLst>
          </p:cNvPr>
          <p:cNvCxnSpPr>
            <a:cxnSpLocks/>
          </p:cNvCxnSpPr>
          <p:nvPr/>
        </p:nvCxnSpPr>
        <p:spPr>
          <a:xfrm>
            <a:off x="5264268" y="1214314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9A12E54-8A09-F8F3-5A58-6A68526E19DB}"/>
              </a:ext>
            </a:extLst>
          </p:cNvPr>
          <p:cNvSpPr txBox="1"/>
          <p:nvPr/>
        </p:nvSpPr>
        <p:spPr>
          <a:xfrm>
            <a:off x="5217311" y="1221702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Telegram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EE7AF8-7002-5EA0-C222-029DE6EED377}"/>
              </a:ext>
            </a:extLst>
          </p:cNvPr>
          <p:cNvSpPr txBox="1"/>
          <p:nvPr/>
        </p:nvSpPr>
        <p:spPr>
          <a:xfrm>
            <a:off x="5739187" y="1221702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Twitter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44AFF2-DB3C-FB01-FC3B-8925A58BAB9F}"/>
              </a:ext>
            </a:extLst>
          </p:cNvPr>
          <p:cNvSpPr txBox="1"/>
          <p:nvPr/>
        </p:nvSpPr>
        <p:spPr>
          <a:xfrm>
            <a:off x="4106047" y="1223666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417637-84C1-E274-207A-1A1529C667AB}"/>
              </a:ext>
            </a:extLst>
          </p:cNvPr>
          <p:cNvCxnSpPr>
            <a:cxnSpLocks/>
          </p:cNvCxnSpPr>
          <p:nvPr/>
        </p:nvCxnSpPr>
        <p:spPr>
          <a:xfrm>
            <a:off x="3998894" y="1522721"/>
            <a:ext cx="18780" cy="83832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5E2C250-88E0-5F7F-EC8C-4675F7B1378C}"/>
              </a:ext>
            </a:extLst>
          </p:cNvPr>
          <p:cNvGrpSpPr/>
          <p:nvPr/>
        </p:nvGrpSpPr>
        <p:grpSpPr>
          <a:xfrm>
            <a:off x="157051" y="1623616"/>
            <a:ext cx="930917" cy="307777"/>
            <a:chOff x="388545" y="1629624"/>
            <a:chExt cx="930917" cy="307777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F14F72AB-7242-8B55-9F67-E8DBD3770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88545" y="1683326"/>
              <a:ext cx="183600" cy="18360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3A1E77E-7CAC-F21F-3BF4-22E46D384970}"/>
                </a:ext>
              </a:extLst>
            </p:cNvPr>
            <p:cNvSpPr txBox="1"/>
            <p:nvPr/>
          </p:nvSpPr>
          <p:spPr>
            <a:xfrm>
              <a:off x="506831" y="1629624"/>
              <a:ext cx="8126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Profile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AB0CF40-82BF-72A6-974C-C13ADB2A1E95}"/>
              </a:ext>
            </a:extLst>
          </p:cNvPr>
          <p:cNvSpPr txBox="1"/>
          <p:nvPr/>
        </p:nvSpPr>
        <p:spPr>
          <a:xfrm>
            <a:off x="94315" y="1955585"/>
            <a:ext cx="3904579" cy="86177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just">
              <a:spcAft>
                <a:spcPts val="125"/>
              </a:spcAft>
            </a:pPr>
            <a:r>
              <a:rPr lang="en-US" sz="1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Whitney"/>
              </a:rPr>
              <a:t>I am a Software Developer with 6+ years of experience as CTO, Lead/Senior Blockchain Developer in multiple Web3 startups, projects related to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Whitney"/>
              </a:rPr>
              <a:t>Smart contract development, Back-end in </a:t>
            </a:r>
            <a:r>
              <a:rPr lang="en-US" sz="1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Whitney"/>
              </a:rPr>
              <a:t>NFT, DeFi, Betting game, utility category. I hold multi-chain development experience with leading Blockchain protocols like EVM, EOSIO, Solana. 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C46C0B2-29CD-8DA9-4016-C43C82FE436F}"/>
              </a:ext>
            </a:extLst>
          </p:cNvPr>
          <p:cNvCxnSpPr>
            <a:cxnSpLocks/>
          </p:cNvCxnSpPr>
          <p:nvPr/>
        </p:nvCxnSpPr>
        <p:spPr>
          <a:xfrm>
            <a:off x="65316" y="2911642"/>
            <a:ext cx="394819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A81EA65-0C03-6CE5-05F7-5CE4A0E953BD}"/>
              </a:ext>
            </a:extLst>
          </p:cNvPr>
          <p:cNvSpPr txBox="1"/>
          <p:nvPr/>
        </p:nvSpPr>
        <p:spPr>
          <a:xfrm>
            <a:off x="80977" y="3269601"/>
            <a:ext cx="3917917" cy="105413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Developed REST API backend using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NextJS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API routing for a blockchain based contract deployment project.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 experience with Firebase’s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Firestore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Redis Database for data storage.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3D909FF-64C4-485E-3FAE-425A849858A9}"/>
              </a:ext>
            </a:extLst>
          </p:cNvPr>
          <p:cNvGrpSpPr/>
          <p:nvPr/>
        </p:nvGrpSpPr>
        <p:grpSpPr>
          <a:xfrm>
            <a:off x="106735" y="2999656"/>
            <a:ext cx="1055498" cy="320656"/>
            <a:chOff x="106735" y="2999656"/>
            <a:chExt cx="1055498" cy="320656"/>
          </a:xfrm>
        </p:grpSpPr>
        <p:pic>
          <p:nvPicPr>
            <p:cNvPr id="60" name="Graphic 59" descr="Cloud with solid fill">
              <a:extLst>
                <a:ext uri="{FF2B5EF4-FFF2-40B4-BE49-F238E27FC236}">
                  <a16:creationId xmlns:a16="http://schemas.microsoft.com/office/drawing/2014/main" id="{B5CDCC22-9DC5-5A06-5195-7370C6918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6735" y="2999656"/>
              <a:ext cx="307778" cy="307778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8FFD60A-3F9F-DD9C-E19A-E8ADA682B44E}"/>
                </a:ext>
              </a:extLst>
            </p:cNvPr>
            <p:cNvSpPr txBox="1"/>
            <p:nvPr/>
          </p:nvSpPr>
          <p:spPr>
            <a:xfrm>
              <a:off x="349602" y="3012535"/>
              <a:ext cx="8126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Backend</a:t>
              </a:r>
            </a:p>
          </p:txBody>
        </p:sp>
      </p:grp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10A4BE08-F3CF-2266-6A66-961126023C4A}"/>
              </a:ext>
            </a:extLst>
          </p:cNvPr>
          <p:cNvGrpSpPr/>
          <p:nvPr/>
        </p:nvGrpSpPr>
        <p:grpSpPr>
          <a:xfrm>
            <a:off x="157050" y="5169082"/>
            <a:ext cx="1276931" cy="309165"/>
            <a:chOff x="157050" y="4491845"/>
            <a:chExt cx="1276931" cy="309165"/>
          </a:xfrm>
        </p:grpSpPr>
        <p:pic>
          <p:nvPicPr>
            <p:cNvPr id="1024" name="Graphic 1023" descr="Blockchain with solid fill">
              <a:extLst>
                <a:ext uri="{FF2B5EF4-FFF2-40B4-BE49-F238E27FC236}">
                  <a16:creationId xmlns:a16="http://schemas.microsoft.com/office/drawing/2014/main" id="{64C79AA0-093D-08CF-996B-E386F4D7B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57050" y="4495799"/>
              <a:ext cx="305211" cy="305211"/>
            </a:xfrm>
            <a:prstGeom prst="rect">
              <a:avLst/>
            </a:prstGeom>
          </p:spPr>
        </p:pic>
        <p:sp>
          <p:nvSpPr>
            <p:cNvPr id="1025" name="TextBox 1024">
              <a:extLst>
                <a:ext uri="{FF2B5EF4-FFF2-40B4-BE49-F238E27FC236}">
                  <a16:creationId xmlns:a16="http://schemas.microsoft.com/office/drawing/2014/main" id="{DC44E591-177D-615F-3E0D-D19B69BD2B7F}"/>
                </a:ext>
              </a:extLst>
            </p:cNvPr>
            <p:cNvSpPr txBox="1"/>
            <p:nvPr/>
          </p:nvSpPr>
          <p:spPr>
            <a:xfrm>
              <a:off x="387339" y="4491845"/>
              <a:ext cx="10466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Blockchain</a:t>
              </a:r>
            </a:p>
          </p:txBody>
        </p:sp>
      </p:grp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6574F313-B833-5803-C7E3-4CBE0FF6D5E1}"/>
              </a:ext>
            </a:extLst>
          </p:cNvPr>
          <p:cNvCxnSpPr>
            <a:cxnSpLocks/>
          </p:cNvCxnSpPr>
          <p:nvPr/>
        </p:nvCxnSpPr>
        <p:spPr>
          <a:xfrm>
            <a:off x="65316" y="5064238"/>
            <a:ext cx="394819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TextBox 1030">
            <a:extLst>
              <a:ext uri="{FF2B5EF4-FFF2-40B4-BE49-F238E27FC236}">
                <a16:creationId xmlns:a16="http://schemas.microsoft.com/office/drawing/2014/main" id="{6FF6799B-79B2-1025-4AE1-F01DE171697C}"/>
              </a:ext>
            </a:extLst>
          </p:cNvPr>
          <p:cNvSpPr txBox="1"/>
          <p:nvPr/>
        </p:nvSpPr>
        <p:spPr>
          <a:xfrm>
            <a:off x="157050" y="5480813"/>
            <a:ext cx="3841844" cy="887422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multiple smart contract projects related to Token, Vault, Staking, ERC721, ERC1155, NFT Marketplace for EVM chains.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 experience with Diamond standard &amp;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Openzeppelin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proxy patterns for EVM upgradeable contracts.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76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417637-84C1-E274-207A-1A1529C667AB}"/>
              </a:ext>
            </a:extLst>
          </p:cNvPr>
          <p:cNvCxnSpPr>
            <a:cxnSpLocks/>
          </p:cNvCxnSpPr>
          <p:nvPr/>
        </p:nvCxnSpPr>
        <p:spPr>
          <a:xfrm>
            <a:off x="3998894" y="0"/>
            <a:ext cx="18780" cy="990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CEAC789C-C199-4395-8094-2E5DF91FEE57}"/>
              </a:ext>
            </a:extLst>
          </p:cNvPr>
          <p:cNvGrpSpPr/>
          <p:nvPr/>
        </p:nvGrpSpPr>
        <p:grpSpPr>
          <a:xfrm>
            <a:off x="111637" y="3342126"/>
            <a:ext cx="1146852" cy="307777"/>
            <a:chOff x="150817" y="7149802"/>
            <a:chExt cx="1146852" cy="307777"/>
          </a:xfrm>
        </p:grpSpPr>
        <p:pic>
          <p:nvPicPr>
            <p:cNvPr id="1036" name="Graphic 1035" descr="Selfie with solid fill">
              <a:extLst>
                <a:ext uri="{FF2B5EF4-FFF2-40B4-BE49-F238E27FC236}">
                  <a16:creationId xmlns:a16="http://schemas.microsoft.com/office/drawing/2014/main" id="{51A8B230-F76F-A470-4224-D6FCF0122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0817" y="7149802"/>
              <a:ext cx="305208" cy="305208"/>
            </a:xfrm>
            <a:prstGeom prst="rect">
              <a:avLst/>
            </a:prstGeom>
          </p:spPr>
        </p:pic>
        <p:sp>
          <p:nvSpPr>
            <p:cNvPr id="1037" name="TextBox 1036">
              <a:extLst>
                <a:ext uri="{FF2B5EF4-FFF2-40B4-BE49-F238E27FC236}">
                  <a16:creationId xmlns:a16="http://schemas.microsoft.com/office/drawing/2014/main" id="{553877A0-B649-8E7E-24D9-E3CCC85A544E}"/>
                </a:ext>
              </a:extLst>
            </p:cNvPr>
            <p:cNvSpPr txBox="1"/>
            <p:nvPr/>
          </p:nvSpPr>
          <p:spPr>
            <a:xfrm>
              <a:off x="251027" y="7149802"/>
              <a:ext cx="10466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Product</a:t>
              </a:r>
            </a:p>
          </p:txBody>
        </p:sp>
      </p:grpSp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E66F0019-11C8-C965-AAD3-361E412A93CE}"/>
              </a:ext>
            </a:extLst>
          </p:cNvPr>
          <p:cNvGrpSpPr/>
          <p:nvPr/>
        </p:nvGrpSpPr>
        <p:grpSpPr>
          <a:xfrm>
            <a:off x="111637" y="407169"/>
            <a:ext cx="1394905" cy="309060"/>
            <a:chOff x="150817" y="6026398"/>
            <a:chExt cx="1394905" cy="309060"/>
          </a:xfrm>
        </p:grpSpPr>
        <p:pic>
          <p:nvPicPr>
            <p:cNvPr id="1040" name="Graphic 1039" descr="Presentation with bar chart with solid fill">
              <a:extLst>
                <a:ext uri="{FF2B5EF4-FFF2-40B4-BE49-F238E27FC236}">
                  <a16:creationId xmlns:a16="http://schemas.microsoft.com/office/drawing/2014/main" id="{594321D3-3762-759A-8109-FF1FCE3D4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50817" y="6030247"/>
              <a:ext cx="305211" cy="305211"/>
            </a:xfrm>
            <a:prstGeom prst="rect">
              <a:avLst/>
            </a:prstGeom>
          </p:spPr>
        </p:pic>
        <p:sp>
          <p:nvSpPr>
            <p:cNvPr id="1041" name="TextBox 1040">
              <a:extLst>
                <a:ext uri="{FF2B5EF4-FFF2-40B4-BE49-F238E27FC236}">
                  <a16:creationId xmlns:a16="http://schemas.microsoft.com/office/drawing/2014/main" id="{A29957B7-867B-E69F-FF5C-98FBDDDA8F16}"/>
                </a:ext>
              </a:extLst>
            </p:cNvPr>
            <p:cNvSpPr txBox="1"/>
            <p:nvPr/>
          </p:nvSpPr>
          <p:spPr>
            <a:xfrm>
              <a:off x="401738" y="6026398"/>
              <a:ext cx="11439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Data Science</a:t>
              </a:r>
            </a:p>
          </p:txBody>
        </p:sp>
      </p:grp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F1ABC7B7-A51F-08C3-C51C-5E9664D8F5CA}"/>
              </a:ext>
            </a:extLst>
          </p:cNvPr>
          <p:cNvCxnSpPr>
            <a:cxnSpLocks/>
          </p:cNvCxnSpPr>
          <p:nvPr/>
        </p:nvCxnSpPr>
        <p:spPr>
          <a:xfrm>
            <a:off x="-9478" y="3118544"/>
            <a:ext cx="40301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445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</TotalTime>
  <Words>150</Words>
  <Application>Microsoft Macintosh PowerPoint</Application>
  <PresentationFormat>A4 Paper (210x297 mm)</PresentationFormat>
  <Paragraphs>21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Whitney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abhijit roy</dc:creator>
  <cp:lastModifiedBy>abhijit roy</cp:lastModifiedBy>
  <cp:revision>93</cp:revision>
  <dcterms:created xsi:type="dcterms:W3CDTF">2022-10-06T16:05:05Z</dcterms:created>
  <dcterms:modified xsi:type="dcterms:W3CDTF">2022-10-06T18:40:08Z</dcterms:modified>
</cp:coreProperties>
</file>