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9"/>
  </p:handoutMasterIdLst>
  <p:sldIdLst>
    <p:sldId id="256" r:id="rId5"/>
    <p:sldId id="257" r:id="rId6"/>
    <p:sldId id="258" r:id="rId7"/>
    <p:sldId id="25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roy" initials="ar" lastIdx="1" clrIdx="0">
    <p:extLst>
      <p:ext uri="{19B8F6BF-5375-455C-9EA6-DF929625EA0E}">
        <p15:presenceInfo xmlns:p15="http://schemas.microsoft.com/office/powerpoint/2012/main" xmlns="" userId="3cc88bf99e11e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p:scale>
          <a:sx n="125" d="100"/>
          <a:sy n="125" d="100"/>
        </p:scale>
        <p:origin x="-1344" y="354"/>
      </p:cViewPr>
      <p:guideLst>
        <p:guide orient="horz" pos="2880"/>
        <p:guide pos="2160"/>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9T21:15:20.294" idx="1">
    <p:pos x="2516" y="1207"/>
    <p:text/>
    <p:extLst>
      <p:ext uri="{C676402C-5697-4E1C-873F-D02D1690AC5C}">
        <p15:threadingInfo xmlns:p15="http://schemas.microsoft.com/office/powerpoint/2012/main" xmlns=""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pPr/>
              <a:t>6/19/2021</a:t>
            </a:fld>
            <a:endParaRPr lang="en-US" dirty="0"/>
          </a:p>
        </p:txBody>
      </p:sp>
      <p:sp>
        <p:nvSpPr>
          <p:cNvPr id="4" name="Footer Placeholder 3">
            <a:extLst>
              <a:ext uri="{FF2B5EF4-FFF2-40B4-BE49-F238E27FC236}">
                <a16:creationId xmlns:a16="http://schemas.microsoft.com/office/drawing/2014/main" xmlns=""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pPr/>
              <a:t>‹#›</a:t>
            </a:fld>
            <a:endParaRPr lang="en-US" dirty="0"/>
          </a:p>
        </p:txBody>
      </p:sp>
    </p:spTree>
    <p:extLst>
      <p:ext uri="{BB962C8B-B14F-4D97-AF65-F5344CB8AC3E}">
        <p14:creationId xmlns:p14="http://schemas.microsoft.com/office/powerpoint/2010/main" xmlns=""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xmlns=""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xmlns=""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xmlns=""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xmlns=""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MIRA KARLSOON</a:t>
            </a:r>
          </a:p>
        </p:txBody>
      </p:sp>
      <p:sp>
        <p:nvSpPr>
          <p:cNvPr id="7" name="Rectangle 6">
            <a:extLst>
              <a:ext uri="{FF2B5EF4-FFF2-40B4-BE49-F238E27FC236}">
                <a16:creationId xmlns:a16="http://schemas.microsoft.com/office/drawing/2014/main" xmlns=""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xmlns=""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xmlns=""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xmlns=""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xmlns=""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xmlns=""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xmlns=""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xmlns=""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xmlns=""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xmlns=""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xmlns=""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xmlns=""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xmlns=""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xmlns=""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xmlns=""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xmlns=""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xmlns=""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xmlns=""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xmlns=""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xmlns=""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xmlns=""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xmlns=""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xmlns=""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xmlns=""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xmlns=""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xmlns=""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xmlns=""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xmlns=""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xmlns=""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xmlns=""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xmlns=""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xmlns=""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xmlns=""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xmlns=""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xmlns=""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xmlns=""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xmlns=""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xmlns=""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xmlns=""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xmlns=""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xmlns=""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xmlns=""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xmlns=""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xmlns=""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xmlns=""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xmlns=""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xmlns=""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xmlns=""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xmlns=""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xmlns=""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xmlns=""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xmlns=""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xmlns=""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xmlns=""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xmlns=""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xmlns=""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xmlns=""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xmlns=""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xmlns=""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xmlns=""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xmlns=""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xmlns=""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xmlns=""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xmlns=""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xmlns=""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xmlns=""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xmlns=""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xmlns=""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xmlns=""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xmlns=""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xmlns=""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xmlns=""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xmlns=""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xmlns=""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xmlns=""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xmlns=""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xmlns=""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xmlns=""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xmlns=""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xmlns=""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xmlns=""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xmlns=""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xmlns=""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xmlns=""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xmlns=""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xmlns=""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xmlns=""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xmlns=""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xmlns=""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pPr/>
              <a:t>6/19/2021</a:t>
            </a:fld>
            <a:endParaRPr lang="en-US" dirty="0"/>
          </a:p>
        </p:txBody>
      </p:sp>
      <p:sp>
        <p:nvSpPr>
          <p:cNvPr id="5" name="Footer Placeholder 4">
            <a:extLst>
              <a:ext uri="{FF2B5EF4-FFF2-40B4-BE49-F238E27FC236}">
                <a16:creationId xmlns:a16="http://schemas.microsoft.com/office/drawing/2014/main" xmlns=""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pPr/>
              <a:t>‹#›</a:t>
            </a:fld>
            <a:endParaRPr lang="en-US" dirty="0"/>
          </a:p>
        </p:txBody>
      </p:sp>
    </p:spTree>
    <p:extLst>
      <p:ext uri="{BB962C8B-B14F-4D97-AF65-F5344CB8AC3E}">
        <p14:creationId xmlns:p14="http://schemas.microsoft.com/office/powerpoint/2010/main" xmlns=""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18" Type="http://schemas.openxmlformats.org/officeDocument/2006/relationships/image" Target="../media/image9.png"/><Relationship Id="rId26" Type="http://schemas.openxmlformats.org/officeDocument/2006/relationships/hyperlink" Target="https://github.com/abhi3700" TargetMode="External"/><Relationship Id="rId39" Type="http://schemas.openxmlformats.org/officeDocument/2006/relationships/image" Target="../media/image33.sv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17.pn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hyperlink" Target="http://farmhack.net/forum-topic-types/idea?page=1" TargetMode="External"/><Relationship Id="rId38"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image" Target="../media/image14.png"/><Relationship Id="rId41" Type="http://schemas.openxmlformats.org/officeDocument/2006/relationships/comments" Target="../comments/comment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svg"/><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image" Target="../media/image31.svg"/><Relationship Id="rId40" Type="http://schemas.openxmlformats.org/officeDocument/2006/relationships/image" Target="../media/image20.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13.jpe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8.svg"/><Relationship Id="rId31" Type="http://schemas.openxmlformats.org/officeDocument/2006/relationships/hyperlink" Target="https://www.goodfreephotos.com/vector-images/music-notes-vector-files.png.php" TargetMode="External"/><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hyperlink" Target="https://www.linkedin.com/in/abhi3700/" TargetMode="External"/><Relationship Id="rId30" Type="http://schemas.openxmlformats.org/officeDocument/2006/relationships/image" Target="../media/image15.png"/><Relationship Id="rId35" Type="http://schemas.openxmlformats.org/officeDocument/2006/relationships/hyperlink" Target="http://ten.wikipedia.org/wiki/File:India_outline.p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telos.net/validator-nodes/setting-up-telos-validator-nod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bhi3700/My_Learning_EOS" TargetMode="External"/><Relationship Id="rId3" Type="http://schemas.openxmlformats.org/officeDocument/2006/relationships/hyperlink" Target="https://www.drife.io/" TargetMode="External"/><Relationship Id="rId7" Type="http://schemas.openxmlformats.org/officeDocument/2006/relationships/hyperlink" Target="https://www.fiverr.com/abhijitroy294/teach-eos-blockchain-online" TargetMode="External"/><Relationship Id="rId12" Type="http://schemas.openxmlformats.org/officeDocument/2006/relationships/hyperlink" Target="https://steem.com/" TargetMode="External"/><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hyperlink" Target="https://www.udemy.com/user/blockhub/" TargetMode="External"/><Relationship Id="rId11" Type="http://schemas.openxmlformats.org/officeDocument/2006/relationships/hyperlink" Target="https://steemit.com/@abhi3700" TargetMode="External"/><Relationship Id="rId5" Type="http://schemas.openxmlformats.org/officeDocument/2006/relationships/hyperlink" Target="https://t.me/semiconductor_learning" TargetMode="External"/><Relationship Id="rId10" Type="http://schemas.openxmlformats.org/officeDocument/2006/relationships/hyperlink" Target="https://steemit.com/@utopian-io" TargetMode="External"/><Relationship Id="rId4" Type="http://schemas.openxmlformats.org/officeDocument/2006/relationships/hyperlink" Target="https://tresconglobal.com/conferences/blockchain/" TargetMode="External"/><Relationship Id="rId9" Type="http://schemas.openxmlformats.org/officeDocument/2006/relationships/hyperlink" Target="https://abhi3700.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0" name="Straight Connector 469">
            <a:extLst>
              <a:ext uri="{FF2B5EF4-FFF2-40B4-BE49-F238E27FC236}">
                <a16:creationId xmlns:a16="http://schemas.microsoft.com/office/drawing/2014/main" xmlns="" id="{4092DABB-F8DD-43AC-9366-32F01C3E4EA1}"/>
              </a:ext>
              <a:ext uri="{C183D7F6-B498-43B3-948B-1728B52AA6E4}">
                <adec:decorative xmlns:adec="http://schemas.microsoft.com/office/drawing/2017/decorative" xmlns="" val="1"/>
              </a:ext>
            </a:extLst>
          </p:cNvPr>
          <p:cNvCxnSpPr/>
          <p:nvPr/>
        </p:nvCxnSpPr>
        <p:spPr>
          <a:xfrm>
            <a:off x="2380873" y="5586820"/>
            <a:ext cx="0" cy="252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xmlns="" id="{E7C09CBB-8F4B-4E7C-A94F-0D2639635E3D}"/>
              </a:ext>
              <a:ext uri="{C183D7F6-B498-43B3-948B-1728B52AA6E4}">
                <adec:decorative xmlns:adec="http://schemas.microsoft.com/office/drawing/2017/decorative" xmlns="" val="1"/>
              </a:ext>
            </a:extLst>
          </p:cNvPr>
          <p:cNvCxnSpPr/>
          <p:nvPr/>
        </p:nvCxnSpPr>
        <p:spPr>
          <a:xfrm>
            <a:off x="5176800" y="5589578"/>
            <a:ext cx="0" cy="252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72" name="Rectangle 471">
            <a:extLst>
              <a:ext uri="{FF2B5EF4-FFF2-40B4-BE49-F238E27FC236}">
                <a16:creationId xmlns:a16="http://schemas.microsoft.com/office/drawing/2014/main" xmlns="" id="{F162A0A5-A648-4660-B0BB-A363DFAB5225}"/>
              </a:ext>
              <a:ext uri="{C183D7F6-B498-43B3-948B-1728B52AA6E4}">
                <adec:decorative xmlns:adec="http://schemas.microsoft.com/office/drawing/2017/decorative" xmlns="" val="1"/>
              </a:ext>
            </a:extLst>
          </p:cNvPr>
          <p:cNvSpPr/>
          <p:nvPr/>
        </p:nvSpPr>
        <p:spPr>
          <a:xfrm>
            <a:off x="2000433" y="5136768"/>
            <a:ext cx="1276155"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Rectangle 472">
            <a:extLst>
              <a:ext uri="{FF2B5EF4-FFF2-40B4-BE49-F238E27FC236}">
                <a16:creationId xmlns:a16="http://schemas.microsoft.com/office/drawing/2014/main" xmlns="" id="{5BA792DE-CAFF-4E1B-B9EE-F8A8F16FCBA2}"/>
              </a:ext>
              <a:ext uri="{C183D7F6-B498-43B3-948B-1728B52AA6E4}">
                <adec:decorative xmlns:adec="http://schemas.microsoft.com/office/drawing/2017/decorative" xmlns="" val="1"/>
              </a:ext>
            </a:extLst>
          </p:cNvPr>
          <p:cNvSpPr/>
          <p:nvPr/>
        </p:nvSpPr>
        <p:spPr>
          <a:xfrm>
            <a:off x="4462538" y="5136768"/>
            <a:ext cx="205836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xmlns="" id="{35119FA5-DC04-48DB-8FB7-D247F3E4E6B5}"/>
              </a:ext>
              <a:ext uri="{C183D7F6-B498-43B3-948B-1728B52AA6E4}">
                <adec:decorative xmlns:adec="http://schemas.microsoft.com/office/drawing/2017/decorative" xmlns="" val="1"/>
              </a:ext>
            </a:extLst>
          </p:cNvPr>
          <p:cNvCxnSpPr>
            <a:cxnSpLocks/>
            <a:endCxn id="481" idx="2"/>
          </p:cNvCxnSpPr>
          <p:nvPr/>
        </p:nvCxnSpPr>
        <p:spPr>
          <a:xfrm flipH="1">
            <a:off x="4782216" y="2073649"/>
            <a:ext cx="1848" cy="296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xmlns="" id="{E3901148-098C-4991-9FF6-D700013EC2C4}"/>
              </a:ext>
              <a:ext uri="{C183D7F6-B498-43B3-948B-1728B52AA6E4}">
                <adec:decorative xmlns:adec="http://schemas.microsoft.com/office/drawing/2017/decorative" xmlns=""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xmlns="" id="{E0A55CCA-CB9E-4D01-B9CD-018CCDEAB374}"/>
              </a:ext>
              <a:ext uri="{C183D7F6-B498-43B3-948B-1728B52AA6E4}">
                <adec:decorative xmlns:adec="http://schemas.microsoft.com/office/drawing/2017/decorative" xmlns="" val="1"/>
              </a:ext>
            </a:extLst>
          </p:cNvPr>
          <p:cNvSpPr/>
          <p:nvPr/>
        </p:nvSpPr>
        <p:spPr>
          <a:xfrm>
            <a:off x="1985296" y="7865167"/>
            <a:ext cx="955829" cy="896345"/>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xmlns="" id="{649258D8-16E5-42DF-8F24-F85332A8572F}"/>
              </a:ext>
              <a:ext uri="{C183D7F6-B498-43B3-948B-1728B52AA6E4}">
                <adec:decorative xmlns:adec="http://schemas.microsoft.com/office/drawing/2017/decorative" xmlns="" val="1"/>
              </a:ext>
            </a:extLst>
          </p:cNvPr>
          <p:cNvSpPr/>
          <p:nvPr/>
        </p:nvSpPr>
        <p:spPr>
          <a:xfrm>
            <a:off x="2185835" y="6926265"/>
            <a:ext cx="1661519" cy="1580286"/>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xmlns="" id="{822BED2B-385D-45D9-BFD9-52A10BBCD4FC}"/>
              </a:ext>
              <a:ext uri="{C183D7F6-B498-43B3-948B-1728B52AA6E4}">
                <adec:decorative xmlns:adec="http://schemas.microsoft.com/office/drawing/2017/decorative" xmlns="" val="1"/>
              </a:ext>
            </a:extLst>
          </p:cNvPr>
          <p:cNvSpPr/>
          <p:nvPr/>
        </p:nvSpPr>
        <p:spPr>
          <a:xfrm>
            <a:off x="3685602" y="7013264"/>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xmlns="" id="{C22FDB23-5756-47B5-BEC0-A117F81D5574}"/>
              </a:ext>
              <a:ext uri="{C183D7F6-B498-43B3-948B-1728B52AA6E4}">
                <adec:decorative xmlns:adec="http://schemas.microsoft.com/office/drawing/2017/decorative" xmlns="" val="1"/>
              </a:ext>
            </a:extLst>
          </p:cNvPr>
          <p:cNvSpPr/>
          <p:nvPr/>
        </p:nvSpPr>
        <p:spPr>
          <a:xfrm>
            <a:off x="5336499" y="4454580"/>
            <a:ext cx="11844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0" name="Rectangle 479">
            <a:extLst>
              <a:ext uri="{FF2B5EF4-FFF2-40B4-BE49-F238E27FC236}">
                <a16:creationId xmlns:a16="http://schemas.microsoft.com/office/drawing/2014/main" xmlns="" id="{DD6413B2-70A1-40A5-A408-8D591B050EDE}"/>
              </a:ext>
              <a:ext uri="{C183D7F6-B498-43B3-948B-1728B52AA6E4}">
                <adec:decorative xmlns:adec="http://schemas.microsoft.com/office/drawing/2017/decorative" xmlns="" val="1"/>
              </a:ext>
            </a:extLst>
          </p:cNvPr>
          <p:cNvSpPr/>
          <p:nvPr/>
        </p:nvSpPr>
        <p:spPr>
          <a:xfrm>
            <a:off x="3278138" y="4454580"/>
            <a:ext cx="11844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xmlns="" id="{C4F53124-987E-468C-A8ED-1F4827218138}"/>
              </a:ext>
              <a:ext uri="{C183D7F6-B498-43B3-948B-1728B52AA6E4}">
                <adec:decorative xmlns:adec="http://schemas.microsoft.com/office/drawing/2017/decorative" xmlns="" val="1"/>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r="2" b="70521"/>
          <a:stretch/>
        </p:blipFill>
        <p:spPr>
          <a:xfrm>
            <a:off x="4722817" y="1965183"/>
            <a:ext cx="118797" cy="404692"/>
          </a:xfrm>
          <a:prstGeom prst="rect">
            <a:avLst/>
          </a:prstGeom>
        </p:spPr>
      </p:pic>
      <p:pic>
        <p:nvPicPr>
          <p:cNvPr id="485" name="Graphic 484">
            <a:extLst>
              <a:ext uri="{FF2B5EF4-FFF2-40B4-BE49-F238E27FC236}">
                <a16:creationId xmlns:a16="http://schemas.microsoft.com/office/drawing/2014/main" xmlns="" id="{01B451BF-1055-4DBD-B482-04F859E39ECD}"/>
              </a:ext>
              <a:ext uri="{C183D7F6-B498-43B3-948B-1728B52AA6E4}">
                <adec:decorative xmlns:adec="http://schemas.microsoft.com/office/drawing/2017/decorative" xmlns="" val="1"/>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2001073" y="804550"/>
            <a:ext cx="320400" cy="320400"/>
          </a:xfrm>
          <a:prstGeom prst="rect">
            <a:avLst/>
          </a:prstGeom>
        </p:spPr>
      </p:pic>
      <p:pic>
        <p:nvPicPr>
          <p:cNvPr id="486" name="Graphic 485">
            <a:extLst>
              <a:ext uri="{FF2B5EF4-FFF2-40B4-BE49-F238E27FC236}">
                <a16:creationId xmlns:a16="http://schemas.microsoft.com/office/drawing/2014/main" xmlns="" id="{80F5A396-F807-4E18-8F76-5524E7BBDA4B}"/>
              </a:ext>
              <a:ext uri="{C183D7F6-B498-43B3-948B-1728B52AA6E4}">
                <adec:decorative xmlns:adec="http://schemas.microsoft.com/office/drawing/2017/decorative" xmlns="" val="1"/>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2002235" y="1686657"/>
            <a:ext cx="183600" cy="183600"/>
          </a:xfrm>
          <a:prstGeom prst="rect">
            <a:avLst/>
          </a:prstGeom>
        </p:spPr>
      </p:pic>
      <p:pic>
        <p:nvPicPr>
          <p:cNvPr id="488" name="Graphic 487">
            <a:extLst>
              <a:ext uri="{FF2B5EF4-FFF2-40B4-BE49-F238E27FC236}">
                <a16:creationId xmlns:a16="http://schemas.microsoft.com/office/drawing/2014/main" xmlns="" id="{6661D065-65E3-48B0-88F2-B4D61A37A8F2}"/>
              </a:ext>
              <a:ext uri="{C183D7F6-B498-43B3-948B-1728B52AA6E4}">
                <adec:decorative xmlns:adec="http://schemas.microsoft.com/office/drawing/2017/decorative" xmlns="" val="1"/>
              </a:ext>
            </a:extLst>
          </p:cNvPr>
          <p:cNvPicPr>
            <a:picLocks noChangeAspect="1"/>
          </p:cNvPicPr>
          <p:nvPr/>
        </p:nvPicPr>
        <p:blipFill>
          <a:blip r:embed="rId8" cstate="print">
            <a:extLst>
              <a:ext uri="{96DAC541-7B7A-43D3-8B79-37D633B846F1}">
                <asvg:svgBlip xmlns:asvg="http://schemas.microsoft.com/office/drawing/2016/SVG/main" xmlns="" r:embed="rId9"/>
              </a:ext>
            </a:extLst>
          </a:blip>
          <a:stretch>
            <a:fillRect/>
          </a:stretch>
        </p:blipFill>
        <p:spPr>
          <a:xfrm>
            <a:off x="4425294" y="1695387"/>
            <a:ext cx="255600" cy="166140"/>
          </a:xfrm>
          <a:prstGeom prst="rect">
            <a:avLst/>
          </a:prstGeom>
        </p:spPr>
      </p:pic>
      <p:sp>
        <p:nvSpPr>
          <p:cNvPr id="489" name="Rectangle 488">
            <a:extLst>
              <a:ext uri="{FF2B5EF4-FFF2-40B4-BE49-F238E27FC236}">
                <a16:creationId xmlns:a16="http://schemas.microsoft.com/office/drawing/2014/main" xmlns="" id="{EE520458-D50C-424E-9F43-6280ECAC4AE3}"/>
              </a:ext>
              <a:ext uri="{C183D7F6-B498-43B3-948B-1728B52AA6E4}">
                <adec:decorative xmlns:adec="http://schemas.microsoft.com/office/drawing/2017/decorative" xmlns="" val="1"/>
              </a:ext>
            </a:extLst>
          </p:cNvPr>
          <p:cNvSpPr/>
          <p:nvPr/>
        </p:nvSpPr>
        <p:spPr>
          <a:xfrm>
            <a:off x="2000434" y="4951088"/>
            <a:ext cx="452046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0" name="Group 489">
            <a:extLst>
              <a:ext uri="{FF2B5EF4-FFF2-40B4-BE49-F238E27FC236}">
                <a16:creationId xmlns:a16="http://schemas.microsoft.com/office/drawing/2014/main" xmlns="" id="{B3F6117A-70E2-47B6-AC17-46244DDDD2E8}"/>
              </a:ext>
              <a:ext uri="{C183D7F6-B498-43B3-948B-1728B52AA6E4}">
                <adec:decorative xmlns:adec="http://schemas.microsoft.com/office/drawing/2017/decorative" xmlns="" val="1"/>
              </a:ext>
            </a:extLst>
          </p:cNvPr>
          <p:cNvGrpSpPr/>
          <p:nvPr/>
        </p:nvGrpSpPr>
        <p:grpSpPr>
          <a:xfrm>
            <a:off x="4722817" y="3969942"/>
            <a:ext cx="118800" cy="1012751"/>
            <a:chOff x="4722817" y="3969942"/>
            <a:chExt cx="118800" cy="1012751"/>
          </a:xfrm>
        </p:grpSpPr>
        <p:cxnSp>
          <p:nvCxnSpPr>
            <p:cNvPr id="491" name="Straight Connector 490">
              <a:extLst>
                <a:ext uri="{FF2B5EF4-FFF2-40B4-BE49-F238E27FC236}">
                  <a16:creationId xmlns:a16="http://schemas.microsoft.com/office/drawing/2014/main" xmlns="" id="{C7A41420-A625-489C-8137-02028547EE1F}"/>
                </a:ext>
              </a:extLst>
            </p:cNvPr>
            <p:cNvCxnSpPr/>
            <p:nvPr/>
          </p:nvCxnSpPr>
          <p:spPr>
            <a:xfrm>
              <a:off x="4782217" y="4082693"/>
              <a:ext cx="0" cy="900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xmlns="" id="{85C2B050-C6EA-4357-9F63-18670C13B812}"/>
                </a:ext>
                <a:ext uri="{C183D7F6-B498-43B3-948B-1728B52AA6E4}">
                  <adec:decorative xmlns:adec="http://schemas.microsoft.com/office/drawing/2017/decorative" xmlns="" val="1"/>
                </a:ext>
              </a:extLst>
            </p:cNvPr>
            <p:cNvPicPr>
              <a:picLocks noChangeAspect="1"/>
            </p:cNvPicPr>
            <p:nvPr/>
          </p:nvPicPr>
          <p:blipFill>
            <a:blip r:embed="rId10" cstate="print">
              <a:extLst>
                <a:ext uri="{96DAC541-7B7A-43D3-8B79-37D633B846F1}">
                  <asvg:svgBlip xmlns:asvg="http://schemas.microsoft.com/office/drawing/2016/SVG/main" xmlns="" r:embed="rId11"/>
                </a:ext>
              </a:extLst>
            </a:blip>
            <a:stretch>
              <a:fillRect/>
            </a:stretch>
          </p:blipFill>
          <p:spPr>
            <a:xfrm>
              <a:off x="4722817" y="3969942"/>
              <a:ext cx="118800" cy="118800"/>
            </a:xfrm>
            <a:prstGeom prst="rect">
              <a:avLst/>
            </a:prstGeom>
          </p:spPr>
        </p:pic>
      </p:grpSp>
      <p:pic>
        <p:nvPicPr>
          <p:cNvPr id="493" name="Graphic 492">
            <a:extLst>
              <a:ext uri="{FF2B5EF4-FFF2-40B4-BE49-F238E27FC236}">
                <a16:creationId xmlns:a16="http://schemas.microsoft.com/office/drawing/2014/main" xmlns="" id="{698D096B-C698-4AF8-9D82-C23C71FC1890}"/>
              </a:ext>
              <a:ext uri="{C183D7F6-B498-43B3-948B-1728B52AA6E4}">
                <adec:decorative xmlns:adec="http://schemas.microsoft.com/office/drawing/2017/decorative" xmlns="" val="1"/>
              </a:ext>
            </a:extLst>
          </p:cNvPr>
          <p:cNvPicPr>
            <a:picLocks noChangeAspect="1"/>
          </p:cNvPicPr>
          <p:nvPr/>
        </p:nvPicPr>
        <p:blipFill>
          <a:blip r:embed="rId10" cstate="print">
            <a:extLst>
              <a:ext uri="{96DAC541-7B7A-43D3-8B79-37D633B846F1}">
                <asvg:svgBlip xmlns:asvg="http://schemas.microsoft.com/office/drawing/2016/SVG/main" xmlns="" r:embed="rId11"/>
              </a:ext>
            </a:extLst>
          </a:blip>
          <a:stretch>
            <a:fillRect/>
          </a:stretch>
        </p:blipFill>
        <p:spPr>
          <a:xfrm>
            <a:off x="2321473" y="5823690"/>
            <a:ext cx="118800" cy="118800"/>
          </a:xfrm>
          <a:prstGeom prst="rect">
            <a:avLst/>
          </a:prstGeom>
        </p:spPr>
      </p:pic>
      <p:pic>
        <p:nvPicPr>
          <p:cNvPr id="494" name="Graphic 493">
            <a:extLst>
              <a:ext uri="{FF2B5EF4-FFF2-40B4-BE49-F238E27FC236}">
                <a16:creationId xmlns:a16="http://schemas.microsoft.com/office/drawing/2014/main" xmlns="" id="{1249BB72-5758-4788-867B-B106F9D00D17}"/>
              </a:ext>
              <a:ext uri="{C183D7F6-B498-43B3-948B-1728B52AA6E4}">
                <adec:decorative xmlns:adec="http://schemas.microsoft.com/office/drawing/2017/decorative" xmlns="" val="1"/>
              </a:ext>
            </a:extLst>
          </p:cNvPr>
          <p:cNvPicPr>
            <a:picLocks noChangeAspect="1"/>
          </p:cNvPicPr>
          <p:nvPr/>
        </p:nvPicPr>
        <p:blipFill>
          <a:blip r:embed="rId10" cstate="print">
            <a:extLst>
              <a:ext uri="{96DAC541-7B7A-43D3-8B79-37D633B846F1}">
                <asvg:svgBlip xmlns:asvg="http://schemas.microsoft.com/office/drawing/2016/SVG/main" xmlns="" r:embed="rId11"/>
              </a:ext>
            </a:extLst>
          </a:blip>
          <a:stretch>
            <a:fillRect/>
          </a:stretch>
        </p:blipFill>
        <p:spPr>
          <a:xfrm>
            <a:off x="5117400" y="5826448"/>
            <a:ext cx="118800" cy="118800"/>
          </a:xfrm>
          <a:prstGeom prst="rect">
            <a:avLst/>
          </a:prstGeom>
        </p:spPr>
      </p:pic>
      <p:pic>
        <p:nvPicPr>
          <p:cNvPr id="495" name="Graphic 494">
            <a:extLst>
              <a:ext uri="{FF2B5EF4-FFF2-40B4-BE49-F238E27FC236}">
                <a16:creationId xmlns:a16="http://schemas.microsoft.com/office/drawing/2014/main" xmlns="" id="{0172C8C3-E8EE-4230-BA68-88C5EE899508}"/>
              </a:ext>
              <a:ext uri="{C183D7F6-B498-43B3-948B-1728B52AA6E4}">
                <adec:decorative xmlns:adec="http://schemas.microsoft.com/office/drawing/2017/decorative" xmlns="" val="1"/>
              </a:ext>
            </a:extLst>
          </p:cNvPr>
          <p:cNvPicPr>
            <a:picLocks noChangeAspect="1"/>
          </p:cNvPicPr>
          <p:nvPr/>
        </p:nvPicPr>
        <p:blipFill>
          <a:blip r:embed="rId12" cstate="print">
            <a:extLst>
              <a:ext uri="{96DAC541-7B7A-43D3-8B79-37D633B846F1}">
                <asvg:svgBlip xmlns:asvg="http://schemas.microsoft.com/office/drawing/2016/SVG/main" xmlns="" r:embed="rId13"/>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xmlns="" id="{5B2F5FF4-6617-4C2D-A69F-242D9BDCB4B5}"/>
              </a:ext>
              <a:ext uri="{C183D7F6-B498-43B3-948B-1728B52AA6E4}">
                <adec:decorative xmlns:adec="http://schemas.microsoft.com/office/drawing/2017/decorative" xmlns="" val="1"/>
              </a:ext>
            </a:extLst>
          </p:cNvPr>
          <p:cNvPicPr>
            <a:picLocks noChangeAspect="1"/>
          </p:cNvPicPr>
          <p:nvPr/>
        </p:nvPicPr>
        <p:blipFill>
          <a:blip r:embed="rId14" cstate="print">
            <a:extLst>
              <a:ext uri="{96DAC541-7B7A-43D3-8B79-37D633B846F1}">
                <asvg:svgBlip xmlns:asvg="http://schemas.microsoft.com/office/drawing/2016/SVG/main" xmlns="" r:embed="rId15"/>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xmlns="" id="{14948BB1-976F-433C-9FBF-F3D5C562266C}"/>
              </a:ext>
              <a:ext uri="{C183D7F6-B498-43B3-948B-1728B52AA6E4}">
                <adec:decorative xmlns:adec="http://schemas.microsoft.com/office/drawing/2017/decorative" xmlns=""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xmlns="" id="{CAF9EC41-FBF2-42D5-8225-3D49BDA377E4}"/>
              </a:ext>
              <a:ext uri="{C183D7F6-B498-43B3-948B-1728B52AA6E4}">
                <adec:decorative xmlns:adec="http://schemas.microsoft.com/office/drawing/2017/decorative" xmlns=""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xmlns="" id="{B7E2D5C0-0C8B-41C4-B389-9414784BB49E}"/>
              </a:ext>
              <a:ext uri="{C183D7F6-B498-43B3-948B-1728B52AA6E4}">
                <adec:decorative xmlns:adec="http://schemas.microsoft.com/office/drawing/2017/decorative" xmlns="" val="1"/>
              </a:ext>
            </a:extLst>
          </p:cNvPr>
          <p:cNvPicPr>
            <a:picLocks noChangeAspect="1"/>
          </p:cNvPicPr>
          <p:nvPr/>
        </p:nvPicPr>
        <p:blipFill>
          <a:blip r:embed="rId16" cstate="print">
            <a:extLst>
              <a:ext uri="{96DAC541-7B7A-43D3-8B79-37D633B846F1}">
                <asvg:svgBlip xmlns:asvg="http://schemas.microsoft.com/office/drawing/2016/SVG/main" xmlns="" r:embed="rId17"/>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xmlns="" id="{55424469-87F5-4C78-B47E-3816112EFD3F}"/>
              </a:ext>
              <a:ext uri="{C183D7F6-B498-43B3-948B-1728B52AA6E4}">
                <adec:decorative xmlns:adec="http://schemas.microsoft.com/office/drawing/2017/decorative" xmlns=""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xmlns="" id="{A65794A3-B6FB-4320-A420-9A277B953643}"/>
              </a:ext>
              <a:ext uri="{C183D7F6-B498-43B3-948B-1728B52AA6E4}">
                <adec:decorative xmlns:adec="http://schemas.microsoft.com/office/drawing/2017/decorative" xmlns=""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xmlns="" id="{BF9EA63C-9BBA-424D-A6D7-131B9DB441B1}"/>
              </a:ext>
              <a:ext uri="{C183D7F6-B498-43B3-948B-1728B52AA6E4}">
                <adec:decorative xmlns:adec="http://schemas.microsoft.com/office/drawing/2017/decorative" xmlns=""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xmlns="" id="{41733A58-B4C7-4934-824F-E67644B96CF7}"/>
              </a:ext>
              <a:ext uri="{C183D7F6-B498-43B3-948B-1728B52AA6E4}">
                <adec:decorative xmlns:adec="http://schemas.microsoft.com/office/drawing/2017/decorative" xmlns="" val="1"/>
              </a:ext>
            </a:extLst>
          </p:cNvPr>
          <p:cNvPicPr>
            <a:picLocks noChangeAspect="1"/>
          </p:cNvPicPr>
          <p:nvPr/>
        </p:nvPicPr>
        <p:blipFill>
          <a:blip r:embed="rId18" cstate="print">
            <a:extLst>
              <a:ext uri="{96DAC541-7B7A-43D3-8B79-37D633B846F1}">
                <asvg:svgBlip xmlns:asvg="http://schemas.microsoft.com/office/drawing/2016/SVG/main" xmlns="" r:embed="rId19"/>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xmlns="" id="{FCADC58F-56D9-4595-BC75-A54B610D275F}"/>
              </a:ext>
              <a:ext uri="{C183D7F6-B498-43B3-948B-1728B52AA6E4}">
                <adec:decorative xmlns:adec="http://schemas.microsoft.com/office/drawing/2017/decorative" xmlns="" val="1"/>
              </a:ext>
            </a:extLst>
          </p:cNvPr>
          <p:cNvPicPr>
            <a:picLocks noChangeAspect="1"/>
          </p:cNvPicPr>
          <p:nvPr/>
        </p:nvPicPr>
        <p:blipFill>
          <a:blip r:embed="rId20" cstate="print">
            <a:extLst>
              <a:ext uri="{96DAC541-7B7A-43D3-8B79-37D633B846F1}">
                <asvg:svgBlip xmlns:asvg="http://schemas.microsoft.com/office/drawing/2016/SVG/main" xmlns="" r:embed="rId21"/>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xmlns="" id="{10339A51-8F29-4E8F-A5F0-952265CAFD14}"/>
              </a:ext>
              <a:ext uri="{C183D7F6-B498-43B3-948B-1728B52AA6E4}">
                <adec:decorative xmlns:adec="http://schemas.microsoft.com/office/drawing/2017/decorative" xmlns="" val="1"/>
              </a:ext>
            </a:extLst>
          </p:cNvPr>
          <p:cNvPicPr>
            <a:picLocks noChangeAspect="1"/>
          </p:cNvPicPr>
          <p:nvPr/>
        </p:nvPicPr>
        <p:blipFill>
          <a:blip r:embed="rId22" cstate="print">
            <a:extLst>
              <a:ext uri="{96DAC541-7B7A-43D3-8B79-37D633B846F1}">
                <asvg:svgBlip xmlns:asvg="http://schemas.microsoft.com/office/drawing/2016/SVG/main" xmlns="" r:embed="rId23"/>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xmlns="" id="{193868A7-9951-4158-97BC-1D6C236865B4}"/>
              </a:ext>
              <a:ext uri="{C183D7F6-B498-43B3-948B-1728B52AA6E4}">
                <adec:decorative xmlns:adec="http://schemas.microsoft.com/office/drawing/2017/decorative" xmlns="" val="1"/>
              </a:ext>
            </a:extLst>
          </p:cNvPr>
          <p:cNvPicPr>
            <a:picLocks noChangeAspect="1"/>
          </p:cNvPicPr>
          <p:nvPr/>
        </p:nvPicPr>
        <p:blipFill>
          <a:blip r:embed="rId24" cstate="print">
            <a:extLst>
              <a:ext uri="{96DAC541-7B7A-43D3-8B79-37D633B846F1}">
                <asvg:svgBlip xmlns:asvg="http://schemas.microsoft.com/office/drawing/2016/SVG/main" xmlns="" r:embed="rId25"/>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xmlns=""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xmlns=""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xmlns=""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xmlns="" id="{A2E7424A-BABA-4D4C-BE59-3CA86A1590EF}"/>
              </a:ext>
            </a:extLst>
          </p:cNvPr>
          <p:cNvSpPr>
            <a:spLocks noGrp="1"/>
          </p:cNvSpPr>
          <p:nvPr>
            <p:ph type="body" sz="quarter" idx="15"/>
          </p:nvPr>
        </p:nvSpPr>
        <p:spPr/>
        <p:txBody>
          <a:bodyPr/>
          <a:lstStyle/>
          <a:p>
            <a:r>
              <a:rPr lang="en-US" dirty="0"/>
              <a:t>ABOUT ME</a:t>
            </a:r>
          </a:p>
        </p:txBody>
      </p:sp>
      <p:sp>
        <p:nvSpPr>
          <p:cNvPr id="273" name="Text Placeholder 272">
            <a:extLst>
              <a:ext uri="{FF2B5EF4-FFF2-40B4-BE49-F238E27FC236}">
                <a16:creationId xmlns:a16="http://schemas.microsoft.com/office/drawing/2014/main" xmlns="" id="{30C96108-6683-4BD1-B2C5-0B8106471917}"/>
              </a:ext>
            </a:extLst>
          </p:cNvPr>
          <p:cNvSpPr>
            <a:spLocks noGrp="1"/>
          </p:cNvSpPr>
          <p:nvPr>
            <p:ph type="body" sz="quarter" idx="16"/>
          </p:nvPr>
        </p:nvSpPr>
        <p:spPr/>
        <p:txBody>
          <a:bodyPr/>
          <a:lstStyle/>
          <a:p>
            <a:r>
              <a:rPr lang="en-US" dirty="0"/>
              <a:t>Lorem ipsum dolor sit amet, </a:t>
            </a:r>
          </a:p>
          <a:p>
            <a:r>
              <a:rPr lang="en-US" dirty="0"/>
              <a:t>adipiscing elit, sed do eiusmod tempor incididunt ut labore et dolore magna aliqua. Ut enim ad minim veniam, quis nostrud exercitation.</a:t>
            </a:r>
          </a:p>
        </p:txBody>
      </p:sp>
      <p:sp>
        <p:nvSpPr>
          <p:cNvPr id="278" name="Text Placeholder 277">
            <a:extLst>
              <a:ext uri="{FF2B5EF4-FFF2-40B4-BE49-F238E27FC236}">
                <a16:creationId xmlns:a16="http://schemas.microsoft.com/office/drawing/2014/main" xmlns="" id="{E28A17DD-C444-4A1C-8C62-D2A095027770}"/>
              </a:ext>
            </a:extLst>
          </p:cNvPr>
          <p:cNvSpPr>
            <a:spLocks noGrp="1"/>
          </p:cNvSpPr>
          <p:nvPr>
            <p:ph type="body" sz="quarter" idx="21"/>
          </p:nvPr>
        </p:nvSpPr>
        <p:spPr/>
        <p:txBody>
          <a:bodyPr/>
          <a:lstStyle/>
          <a:p>
            <a:r>
              <a:rPr lang="en-US" dirty="0"/>
              <a:t>EDUCATION</a:t>
            </a:r>
          </a:p>
        </p:txBody>
      </p:sp>
      <p:sp>
        <p:nvSpPr>
          <p:cNvPr id="282" name="Text Placeholder 281">
            <a:extLst>
              <a:ext uri="{FF2B5EF4-FFF2-40B4-BE49-F238E27FC236}">
                <a16:creationId xmlns:a16="http://schemas.microsoft.com/office/drawing/2014/main" xmlns="" id="{00D20412-CDE5-4137-96E2-4D9452F43AC1}"/>
              </a:ext>
            </a:extLst>
          </p:cNvPr>
          <p:cNvSpPr>
            <a:spLocks noGrp="1"/>
          </p:cNvSpPr>
          <p:nvPr>
            <p:ph type="body" sz="quarter" idx="25"/>
          </p:nvPr>
        </p:nvSpPr>
        <p:spPr/>
        <p:txBody>
          <a:bodyPr/>
          <a:lstStyle/>
          <a:p>
            <a:r>
              <a:rPr lang="en-US" dirty="0"/>
              <a:t>2014</a:t>
            </a:r>
          </a:p>
        </p:txBody>
      </p:sp>
      <p:sp>
        <p:nvSpPr>
          <p:cNvPr id="286" name="Text Placeholder 285">
            <a:extLst>
              <a:ext uri="{FF2B5EF4-FFF2-40B4-BE49-F238E27FC236}">
                <a16:creationId xmlns:a16="http://schemas.microsoft.com/office/drawing/2014/main" xmlns="" id="{46ED484E-6A87-4BBC-ADF9-2162878D6E14}"/>
              </a:ext>
            </a:extLst>
          </p:cNvPr>
          <p:cNvSpPr>
            <a:spLocks noGrp="1"/>
          </p:cNvSpPr>
          <p:nvPr>
            <p:ph type="body" sz="quarter" idx="29"/>
          </p:nvPr>
        </p:nvSpPr>
        <p:spPr/>
        <p:txBody>
          <a:bodyPr/>
          <a:lstStyle/>
          <a:p>
            <a:r>
              <a:rPr lang="en-US" dirty="0"/>
              <a:t>IIST, Trivandrum</a:t>
            </a:r>
          </a:p>
        </p:txBody>
      </p:sp>
      <p:sp>
        <p:nvSpPr>
          <p:cNvPr id="290" name="Text Placeholder 289">
            <a:extLst>
              <a:ext uri="{FF2B5EF4-FFF2-40B4-BE49-F238E27FC236}">
                <a16:creationId xmlns:a16="http://schemas.microsoft.com/office/drawing/2014/main" xmlns="" id="{419E7084-A01A-45C7-9D44-B2D381918002}"/>
              </a:ext>
            </a:extLst>
          </p:cNvPr>
          <p:cNvSpPr>
            <a:spLocks noGrp="1"/>
          </p:cNvSpPr>
          <p:nvPr>
            <p:ph type="body" sz="quarter" idx="33"/>
          </p:nvPr>
        </p:nvSpPr>
        <p:spPr/>
        <p:txBody>
          <a:bodyPr/>
          <a:lstStyle/>
          <a:p>
            <a:r>
              <a:rPr lang="en-US" spc="-20" dirty="0"/>
              <a:t>B. Tech Avionics</a:t>
            </a:r>
          </a:p>
        </p:txBody>
      </p:sp>
      <p:sp>
        <p:nvSpPr>
          <p:cNvPr id="294" name="Text Placeholder 293">
            <a:extLst>
              <a:ext uri="{FF2B5EF4-FFF2-40B4-BE49-F238E27FC236}">
                <a16:creationId xmlns:a16="http://schemas.microsoft.com/office/drawing/2014/main" xmlns="" id="{5EFE88A3-A2A5-4E07-B36C-2C20CD679075}"/>
              </a:ext>
            </a:extLst>
          </p:cNvPr>
          <p:cNvSpPr>
            <a:spLocks noGrp="1"/>
          </p:cNvSpPr>
          <p:nvPr>
            <p:ph type="body" sz="quarter" idx="37"/>
          </p:nvPr>
        </p:nvSpPr>
        <p:spPr/>
        <p:txBody>
          <a:bodyPr/>
          <a:lstStyle/>
          <a:p>
            <a:r>
              <a:rPr lang="en-US" dirty="0"/>
              <a:t>2014</a:t>
            </a:r>
          </a:p>
        </p:txBody>
      </p:sp>
      <p:sp>
        <p:nvSpPr>
          <p:cNvPr id="296" name="Text Placeholder 295">
            <a:extLst>
              <a:ext uri="{FF2B5EF4-FFF2-40B4-BE49-F238E27FC236}">
                <a16:creationId xmlns:a16="http://schemas.microsoft.com/office/drawing/2014/main" xmlns="" id="{F664C713-F589-4B7A-AC1A-6D597E44B701}"/>
              </a:ext>
            </a:extLst>
          </p:cNvPr>
          <p:cNvSpPr>
            <a:spLocks noGrp="1"/>
          </p:cNvSpPr>
          <p:nvPr>
            <p:ph type="body" sz="quarter" idx="39"/>
          </p:nvPr>
        </p:nvSpPr>
        <p:spPr>
          <a:xfrm>
            <a:off x="2508138" y="495108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xmlns="" id="{14BCC41B-70D1-4570-96BA-754EA7EB2C4A}"/>
              </a:ext>
            </a:extLst>
          </p:cNvPr>
          <p:cNvSpPr>
            <a:spLocks noGrp="1"/>
          </p:cNvSpPr>
          <p:nvPr>
            <p:ph type="body" sz="quarter" idx="40"/>
          </p:nvPr>
        </p:nvSpPr>
        <p:spPr>
          <a:xfrm>
            <a:off x="3116778" y="495108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xmlns="" id="{F18C77C8-D80E-4C4D-9C8A-AC1CE40AF61A}"/>
              </a:ext>
            </a:extLst>
          </p:cNvPr>
          <p:cNvSpPr>
            <a:spLocks noGrp="1"/>
          </p:cNvSpPr>
          <p:nvPr>
            <p:ph type="body" sz="quarter" idx="41"/>
          </p:nvPr>
        </p:nvSpPr>
        <p:spPr>
          <a:xfrm>
            <a:off x="3679121" y="495108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xmlns="" id="{FCC16DE4-084C-42CC-AABB-36D2DDF39269}"/>
              </a:ext>
            </a:extLst>
          </p:cNvPr>
          <p:cNvSpPr>
            <a:spLocks noGrp="1"/>
          </p:cNvSpPr>
          <p:nvPr>
            <p:ph type="body" sz="quarter" idx="42"/>
          </p:nvPr>
        </p:nvSpPr>
        <p:spPr>
          <a:xfrm>
            <a:off x="4218313" y="495108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xmlns="" id="{7113EE21-E62E-4A37-BF8D-89DB2ADF25E9}"/>
              </a:ext>
            </a:extLst>
          </p:cNvPr>
          <p:cNvSpPr>
            <a:spLocks noGrp="1"/>
          </p:cNvSpPr>
          <p:nvPr>
            <p:ph type="body" sz="quarter" idx="43"/>
          </p:nvPr>
        </p:nvSpPr>
        <p:spPr>
          <a:xfrm>
            <a:off x="4815382" y="495108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xmlns="" id="{0BADFAA7-1DF4-4C05-B287-481C739E56B0}"/>
              </a:ext>
            </a:extLst>
          </p:cNvPr>
          <p:cNvSpPr>
            <a:spLocks noGrp="1"/>
          </p:cNvSpPr>
          <p:nvPr>
            <p:ph type="body" sz="quarter" idx="44"/>
          </p:nvPr>
        </p:nvSpPr>
        <p:spPr>
          <a:xfrm>
            <a:off x="5331426" y="495108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xmlns="" id="{2F047CDD-1EFE-44AD-AA28-CBFAA8C18A50}"/>
              </a:ext>
            </a:extLst>
          </p:cNvPr>
          <p:cNvSpPr>
            <a:spLocks noGrp="1"/>
          </p:cNvSpPr>
          <p:nvPr>
            <p:ph type="body" sz="quarter" idx="45"/>
          </p:nvPr>
        </p:nvSpPr>
        <p:spPr>
          <a:xfrm>
            <a:off x="5928493" y="495108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xmlns="" id="{5D0E4F81-2C6D-40AF-8794-E6B46A64E74C}"/>
              </a:ext>
            </a:extLst>
          </p:cNvPr>
          <p:cNvSpPr>
            <a:spLocks noGrp="1"/>
          </p:cNvSpPr>
          <p:nvPr>
            <p:ph type="body" sz="quarter" idx="47"/>
          </p:nvPr>
        </p:nvSpPr>
        <p:spPr/>
        <p:txBody>
          <a:bodyPr/>
          <a:lstStyle/>
          <a:p>
            <a:r>
              <a:rPr lang="en-US" dirty="0"/>
              <a:t>Senior Developer</a:t>
            </a:r>
          </a:p>
        </p:txBody>
      </p:sp>
      <p:sp>
        <p:nvSpPr>
          <p:cNvPr id="305" name="Text Placeholder 304">
            <a:extLst>
              <a:ext uri="{FF2B5EF4-FFF2-40B4-BE49-F238E27FC236}">
                <a16:creationId xmlns:a16="http://schemas.microsoft.com/office/drawing/2014/main" xmlns="" id="{0F8463E8-08B1-4462-AB1D-F5C5A4FBD359}"/>
              </a:ext>
            </a:extLst>
          </p:cNvPr>
          <p:cNvSpPr>
            <a:spLocks noGrp="1"/>
          </p:cNvSpPr>
          <p:nvPr>
            <p:ph type="body" sz="quarter" idx="48"/>
          </p:nvPr>
        </p:nvSpPr>
        <p:spPr/>
        <p:txBody>
          <a:bodyPr/>
          <a:lstStyle/>
          <a:p>
            <a:r>
              <a:rPr lang="en-US" dirty="0"/>
              <a:t>VANARSDEL, LTD.</a:t>
            </a:r>
          </a:p>
        </p:txBody>
      </p:sp>
      <p:sp>
        <p:nvSpPr>
          <p:cNvPr id="306" name="Text Placeholder 305">
            <a:extLst>
              <a:ext uri="{FF2B5EF4-FFF2-40B4-BE49-F238E27FC236}">
                <a16:creationId xmlns:a16="http://schemas.microsoft.com/office/drawing/2014/main" xmlns="" id="{551B4C0E-1E6F-4829-9E9F-60D2E7507372}"/>
              </a:ext>
            </a:extLst>
          </p:cNvPr>
          <p:cNvSpPr>
            <a:spLocks noGrp="1"/>
          </p:cNvSpPr>
          <p:nvPr>
            <p:ph type="body" sz="quarter" idx="49"/>
          </p:nvPr>
        </p:nvSpPr>
        <p:spPr/>
        <p:txBody>
          <a:bodyPr/>
          <a:lstStyle/>
          <a:p>
            <a:r>
              <a:rPr lang="en-US" dirty="0"/>
              <a:t>Senior Designer</a:t>
            </a:r>
          </a:p>
        </p:txBody>
      </p:sp>
      <p:sp>
        <p:nvSpPr>
          <p:cNvPr id="307" name="Text Placeholder 306">
            <a:extLst>
              <a:ext uri="{FF2B5EF4-FFF2-40B4-BE49-F238E27FC236}">
                <a16:creationId xmlns:a16="http://schemas.microsoft.com/office/drawing/2014/main" xmlns="" id="{9C642240-1532-4461-A39A-DF0005894219}"/>
              </a:ext>
            </a:extLst>
          </p:cNvPr>
          <p:cNvSpPr>
            <a:spLocks noGrp="1"/>
          </p:cNvSpPr>
          <p:nvPr>
            <p:ph type="body" sz="quarter" idx="50"/>
          </p:nvPr>
        </p:nvSpPr>
        <p:spPr/>
        <p:txBody>
          <a:bodyPr/>
          <a:lstStyle/>
          <a:p>
            <a:r>
              <a:rPr lang="en-US" dirty="0"/>
              <a:t>RELECLOUD</a:t>
            </a:r>
          </a:p>
        </p:txBody>
      </p:sp>
      <p:sp>
        <p:nvSpPr>
          <p:cNvPr id="308" name="Text Placeholder 307">
            <a:extLst>
              <a:ext uri="{FF2B5EF4-FFF2-40B4-BE49-F238E27FC236}">
                <a16:creationId xmlns:a16="http://schemas.microsoft.com/office/drawing/2014/main" xmlns="" id="{E57CC176-D426-4F0D-90F7-1F613E2FEC71}"/>
              </a:ext>
            </a:extLst>
          </p:cNvPr>
          <p:cNvSpPr>
            <a:spLocks noGrp="1"/>
          </p:cNvSpPr>
          <p:nvPr>
            <p:ph type="body" sz="quarter" idx="51"/>
          </p:nvPr>
        </p:nvSpPr>
        <p:spPr/>
        <p:txBody>
          <a:bodyPr/>
          <a:lstStyle/>
          <a:p>
            <a:r>
              <a:rPr lang="en-US" dirty="0"/>
              <a:t>Art Director</a:t>
            </a:r>
          </a:p>
        </p:txBody>
      </p:sp>
      <p:sp>
        <p:nvSpPr>
          <p:cNvPr id="309" name="Text Placeholder 308">
            <a:extLst>
              <a:ext uri="{FF2B5EF4-FFF2-40B4-BE49-F238E27FC236}">
                <a16:creationId xmlns:a16="http://schemas.microsoft.com/office/drawing/2014/main" xmlns="" id="{2C7331EF-FCB0-407D-9AED-E363250AB17E}"/>
              </a:ext>
            </a:extLst>
          </p:cNvPr>
          <p:cNvSpPr>
            <a:spLocks noGrp="1"/>
          </p:cNvSpPr>
          <p:nvPr>
            <p:ph type="body" sz="quarter" idx="52"/>
          </p:nvPr>
        </p:nvSpPr>
        <p:spPr/>
        <p:txBody>
          <a:bodyPr/>
          <a:lstStyle/>
          <a:p>
            <a:r>
              <a:rPr lang="en-US" dirty="0"/>
              <a:t>WOODGROVE BANK</a:t>
            </a:r>
          </a:p>
        </p:txBody>
      </p:sp>
      <p:sp>
        <p:nvSpPr>
          <p:cNvPr id="310" name="Text Placeholder 309">
            <a:extLst>
              <a:ext uri="{FF2B5EF4-FFF2-40B4-BE49-F238E27FC236}">
                <a16:creationId xmlns:a16="http://schemas.microsoft.com/office/drawing/2014/main" xmlns="" id="{16FC99BB-7F63-43D0-B247-628D41F5C0BF}"/>
              </a:ext>
            </a:extLst>
          </p:cNvPr>
          <p:cNvSpPr>
            <a:spLocks noGrp="1"/>
          </p:cNvSpPr>
          <p:nvPr>
            <p:ph type="body" sz="quarter" idx="53"/>
          </p:nvPr>
        </p:nvSpPr>
        <p:spPr/>
        <p:txBody>
          <a:bodyPr/>
          <a:lstStyle/>
          <a:p>
            <a:r>
              <a:rPr lang="en-US" dirty="0"/>
              <a:t>Junior Designer</a:t>
            </a:r>
          </a:p>
        </p:txBody>
      </p:sp>
      <p:sp>
        <p:nvSpPr>
          <p:cNvPr id="311" name="Text Placeholder 310">
            <a:extLst>
              <a:ext uri="{FF2B5EF4-FFF2-40B4-BE49-F238E27FC236}">
                <a16:creationId xmlns:a16="http://schemas.microsoft.com/office/drawing/2014/main" xmlns="" id="{1F593137-3E09-42CE-89A2-DA077A30DF26}"/>
              </a:ext>
            </a:extLst>
          </p:cNvPr>
          <p:cNvSpPr>
            <a:spLocks noGrp="1"/>
          </p:cNvSpPr>
          <p:nvPr>
            <p:ph type="body" sz="quarter" idx="54"/>
          </p:nvPr>
        </p:nvSpPr>
        <p:spPr/>
        <p:txBody>
          <a:bodyPr/>
          <a:lstStyle/>
          <a:p>
            <a:r>
              <a:rPr lang="en-US" dirty="0"/>
              <a:t>CONTOSO, LTD.</a:t>
            </a:r>
          </a:p>
        </p:txBody>
      </p:sp>
      <p:sp>
        <p:nvSpPr>
          <p:cNvPr id="312" name="Text Placeholder 311">
            <a:extLst>
              <a:ext uri="{FF2B5EF4-FFF2-40B4-BE49-F238E27FC236}">
                <a16:creationId xmlns:a16="http://schemas.microsoft.com/office/drawing/2014/main" xmlns="" id="{B590CD2B-D839-4B63-8BC8-7269FF9B2D09}"/>
              </a:ext>
            </a:extLst>
          </p:cNvPr>
          <p:cNvSpPr>
            <a:spLocks noGrp="1"/>
          </p:cNvSpPr>
          <p:nvPr>
            <p:ph type="body" sz="quarter" idx="55"/>
          </p:nvPr>
        </p:nvSpPr>
        <p:spPr/>
        <p:txBody>
          <a:bodyPr/>
          <a:lstStyle/>
          <a:p>
            <a:r>
              <a:rPr lang="en-US" dirty="0"/>
              <a:t>L</a:t>
            </a:r>
            <a:r>
              <a:rPr lang="fr-FR" dirty="0"/>
              <a:t>abore et dolore magna aliqua</a:t>
            </a:r>
            <a:endParaRPr lang="en-US" dirty="0"/>
          </a:p>
        </p:txBody>
      </p:sp>
      <p:sp>
        <p:nvSpPr>
          <p:cNvPr id="313" name="Text Placeholder 312">
            <a:extLst>
              <a:ext uri="{FF2B5EF4-FFF2-40B4-BE49-F238E27FC236}">
                <a16:creationId xmlns:a16="http://schemas.microsoft.com/office/drawing/2014/main" xmlns="" id="{E0890AD0-96E2-48B9-BCAF-31C7ECE194BF}"/>
              </a:ext>
            </a:extLst>
          </p:cNvPr>
          <p:cNvSpPr>
            <a:spLocks noGrp="1"/>
          </p:cNvSpPr>
          <p:nvPr>
            <p:ph type="body" sz="quarter" idx="56"/>
          </p:nvPr>
        </p:nvSpPr>
        <p:spPr/>
        <p:txBody>
          <a:bodyPr/>
          <a:lstStyle/>
          <a:p>
            <a:r>
              <a:rPr lang="en-US" dirty="0"/>
              <a:t>WEBSITE OF THE YEAR AWARD</a:t>
            </a:r>
          </a:p>
        </p:txBody>
      </p:sp>
      <p:sp>
        <p:nvSpPr>
          <p:cNvPr id="314" name="Text Placeholder 313">
            <a:extLst>
              <a:ext uri="{FF2B5EF4-FFF2-40B4-BE49-F238E27FC236}">
                <a16:creationId xmlns:a16="http://schemas.microsoft.com/office/drawing/2014/main" xmlns="" id="{2DE4404D-749B-49DD-BBC4-36FDC2958CD5}"/>
              </a:ext>
            </a:extLst>
          </p:cNvPr>
          <p:cNvSpPr>
            <a:spLocks noGrp="1"/>
          </p:cNvSpPr>
          <p:nvPr>
            <p:ph type="body" sz="quarter" idx="57"/>
          </p:nvPr>
        </p:nvSpPr>
        <p:spPr/>
        <p:txBody>
          <a:bodyPr/>
          <a:lstStyle/>
          <a:p>
            <a:r>
              <a:rPr lang="en-US" dirty="0"/>
              <a:t>Sed do eiusmod tempor</a:t>
            </a:r>
          </a:p>
        </p:txBody>
      </p:sp>
      <p:sp>
        <p:nvSpPr>
          <p:cNvPr id="315" name="Text Placeholder 314">
            <a:extLst>
              <a:ext uri="{FF2B5EF4-FFF2-40B4-BE49-F238E27FC236}">
                <a16:creationId xmlns:a16="http://schemas.microsoft.com/office/drawing/2014/main" xmlns="" id="{215D801B-3FE0-4425-8C2A-21A37088D16C}"/>
              </a:ext>
            </a:extLst>
          </p:cNvPr>
          <p:cNvSpPr>
            <a:spLocks noGrp="1"/>
          </p:cNvSpPr>
          <p:nvPr>
            <p:ph type="body" sz="quarter" idx="58"/>
          </p:nvPr>
        </p:nvSpPr>
        <p:spPr/>
        <p:txBody>
          <a:bodyPr/>
          <a:lstStyle/>
          <a:p>
            <a:r>
              <a:rPr lang="en-US" dirty="0"/>
              <a:t>BEST LOGO AWARD</a:t>
            </a:r>
          </a:p>
        </p:txBody>
      </p:sp>
      <p:sp>
        <p:nvSpPr>
          <p:cNvPr id="316" name="Text Placeholder 315">
            <a:extLst>
              <a:ext uri="{FF2B5EF4-FFF2-40B4-BE49-F238E27FC236}">
                <a16:creationId xmlns:a16="http://schemas.microsoft.com/office/drawing/2014/main" xmlns=""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xmlns=""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xmlns="" id="{5FA9AC6A-5C5B-4A61-9403-F15C565735CC}"/>
              </a:ext>
            </a:extLst>
          </p:cNvPr>
          <p:cNvSpPr>
            <a:spLocks noGrp="1"/>
          </p:cNvSpPr>
          <p:nvPr>
            <p:ph type="body" sz="quarter" idx="61"/>
          </p:nvPr>
        </p:nvSpPr>
        <p:spPr/>
        <p:txBody>
          <a:bodyPr/>
          <a:lstStyle/>
          <a:p>
            <a:r>
              <a:rPr lang="en-US" dirty="0"/>
              <a:t>70</a:t>
            </a:r>
          </a:p>
        </p:txBody>
      </p:sp>
      <p:sp>
        <p:nvSpPr>
          <p:cNvPr id="319" name="Text Placeholder 318">
            <a:extLst>
              <a:ext uri="{FF2B5EF4-FFF2-40B4-BE49-F238E27FC236}">
                <a16:creationId xmlns:a16="http://schemas.microsoft.com/office/drawing/2014/main" xmlns="" id="{35BABFC2-4A18-4F93-8CFE-DEBB7EAD5BE8}"/>
              </a:ext>
            </a:extLst>
          </p:cNvPr>
          <p:cNvSpPr>
            <a:spLocks noGrp="1"/>
          </p:cNvSpPr>
          <p:nvPr>
            <p:ph type="body" sz="quarter" idx="62"/>
          </p:nvPr>
        </p:nvSpPr>
        <p:spPr>
          <a:xfrm>
            <a:off x="2778282" y="7613222"/>
            <a:ext cx="818372" cy="433003"/>
          </a:xfrm>
        </p:spPr>
        <p:txBody>
          <a:bodyPr/>
          <a:lstStyle/>
          <a:p>
            <a:r>
              <a:rPr lang="en-US" dirty="0"/>
              <a:t>Blockchain</a:t>
            </a:r>
          </a:p>
        </p:txBody>
      </p:sp>
      <p:sp>
        <p:nvSpPr>
          <p:cNvPr id="320" name="Text Placeholder 319">
            <a:extLst>
              <a:ext uri="{FF2B5EF4-FFF2-40B4-BE49-F238E27FC236}">
                <a16:creationId xmlns:a16="http://schemas.microsoft.com/office/drawing/2014/main" xmlns="" id="{09EE285B-7A2E-43D4-91E9-F62CE0DEEE42}"/>
              </a:ext>
            </a:extLst>
          </p:cNvPr>
          <p:cNvSpPr>
            <a:spLocks noGrp="1"/>
          </p:cNvSpPr>
          <p:nvPr>
            <p:ph type="body" sz="quarter" idx="63"/>
          </p:nvPr>
        </p:nvSpPr>
        <p:spPr>
          <a:xfrm>
            <a:off x="3719746" y="6977551"/>
            <a:ext cx="600008" cy="433003"/>
          </a:xfrm>
        </p:spPr>
        <p:txBody>
          <a:bodyPr/>
          <a:lstStyle/>
          <a:p>
            <a:r>
              <a:rPr lang="en-US" dirty="0"/>
              <a:t>5</a:t>
            </a:r>
          </a:p>
        </p:txBody>
      </p:sp>
      <p:sp>
        <p:nvSpPr>
          <p:cNvPr id="321" name="Text Placeholder 320">
            <a:extLst>
              <a:ext uri="{FF2B5EF4-FFF2-40B4-BE49-F238E27FC236}">
                <a16:creationId xmlns:a16="http://schemas.microsoft.com/office/drawing/2014/main" xmlns="" id="{E5427A6A-EEE3-4912-BDAE-52AC53E7C5C7}"/>
              </a:ext>
            </a:extLst>
          </p:cNvPr>
          <p:cNvSpPr>
            <a:spLocks noGrp="1"/>
          </p:cNvSpPr>
          <p:nvPr>
            <p:ph type="body" sz="quarter" idx="64"/>
          </p:nvPr>
        </p:nvSpPr>
        <p:spPr>
          <a:xfrm>
            <a:off x="3747564" y="7274926"/>
            <a:ext cx="732129" cy="240123"/>
          </a:xfrm>
        </p:spPr>
        <p:txBody>
          <a:bodyPr/>
          <a:lstStyle/>
          <a:p>
            <a:r>
              <a:rPr lang="en-US" dirty="0"/>
              <a:t>Cross-Platform App Dev</a:t>
            </a:r>
          </a:p>
        </p:txBody>
      </p:sp>
      <p:sp>
        <p:nvSpPr>
          <p:cNvPr id="322" name="Text Placeholder 321">
            <a:extLst>
              <a:ext uri="{FF2B5EF4-FFF2-40B4-BE49-F238E27FC236}">
                <a16:creationId xmlns:a16="http://schemas.microsoft.com/office/drawing/2014/main" xmlns="" id="{1A25A281-38A4-440A-BE2F-D7604793E94B}"/>
              </a:ext>
            </a:extLst>
          </p:cNvPr>
          <p:cNvSpPr>
            <a:spLocks noGrp="1"/>
          </p:cNvSpPr>
          <p:nvPr>
            <p:ph type="body" sz="quarter" idx="65"/>
          </p:nvPr>
        </p:nvSpPr>
        <p:spPr/>
        <p:txBody>
          <a:bodyPr/>
          <a:lstStyle/>
          <a:p>
            <a:r>
              <a:rPr lang="en-US" dirty="0"/>
              <a:t>15</a:t>
            </a:r>
          </a:p>
        </p:txBody>
      </p:sp>
      <p:sp>
        <p:nvSpPr>
          <p:cNvPr id="323" name="Text Placeholder 322">
            <a:extLst>
              <a:ext uri="{FF2B5EF4-FFF2-40B4-BE49-F238E27FC236}">
                <a16:creationId xmlns:a16="http://schemas.microsoft.com/office/drawing/2014/main" xmlns="" id="{12A65C3D-E470-4A21-AA1D-E60C165A52C6}"/>
              </a:ext>
            </a:extLst>
          </p:cNvPr>
          <p:cNvSpPr>
            <a:spLocks noGrp="1"/>
          </p:cNvSpPr>
          <p:nvPr>
            <p:ph type="body" sz="quarter" idx="66"/>
          </p:nvPr>
        </p:nvSpPr>
        <p:spPr/>
        <p:txBody>
          <a:bodyPr/>
          <a:lstStyle/>
          <a:p>
            <a:r>
              <a:rPr lang="en-US" dirty="0"/>
              <a:t>Mobile</a:t>
            </a:r>
          </a:p>
        </p:txBody>
      </p:sp>
      <p:sp>
        <p:nvSpPr>
          <p:cNvPr id="324" name="Text Placeholder 323">
            <a:extLst>
              <a:ext uri="{FF2B5EF4-FFF2-40B4-BE49-F238E27FC236}">
                <a16:creationId xmlns:a16="http://schemas.microsoft.com/office/drawing/2014/main" xmlns="" id="{46BACFD7-92FA-4310-80D7-3A3CD2D3A802}"/>
              </a:ext>
            </a:extLst>
          </p:cNvPr>
          <p:cNvSpPr>
            <a:spLocks noGrp="1"/>
          </p:cNvSpPr>
          <p:nvPr>
            <p:ph type="body" sz="quarter" idx="67"/>
          </p:nvPr>
        </p:nvSpPr>
        <p:spPr/>
        <p:txBody>
          <a:bodyPr/>
          <a:lstStyle/>
          <a:p>
            <a:r>
              <a:rPr lang="en-US" dirty="0"/>
              <a:t>10</a:t>
            </a:r>
          </a:p>
        </p:txBody>
      </p:sp>
      <p:sp>
        <p:nvSpPr>
          <p:cNvPr id="325" name="Text Placeholder 324">
            <a:extLst>
              <a:ext uri="{FF2B5EF4-FFF2-40B4-BE49-F238E27FC236}">
                <a16:creationId xmlns:a16="http://schemas.microsoft.com/office/drawing/2014/main" xmlns="" id="{364F0AC9-FB9F-414E-B6B7-172A3DB70FE1}"/>
              </a:ext>
            </a:extLst>
          </p:cNvPr>
          <p:cNvSpPr>
            <a:spLocks noGrp="1"/>
          </p:cNvSpPr>
          <p:nvPr>
            <p:ph type="body" sz="quarter" idx="68"/>
          </p:nvPr>
        </p:nvSpPr>
        <p:spPr/>
        <p:txBody>
          <a:bodyPr/>
          <a:lstStyle/>
          <a:p>
            <a:r>
              <a:rPr lang="en-US" dirty="0"/>
              <a:t>Bot</a:t>
            </a:r>
          </a:p>
        </p:txBody>
      </p:sp>
      <p:sp>
        <p:nvSpPr>
          <p:cNvPr id="326" name="Text Placeholder 325">
            <a:extLst>
              <a:ext uri="{FF2B5EF4-FFF2-40B4-BE49-F238E27FC236}">
                <a16:creationId xmlns:a16="http://schemas.microsoft.com/office/drawing/2014/main" xmlns="" id="{E349EFDF-26F3-4B93-A1A8-626F62A764DC}"/>
              </a:ext>
            </a:extLst>
          </p:cNvPr>
          <p:cNvSpPr>
            <a:spLocks noGrp="1"/>
          </p:cNvSpPr>
          <p:nvPr>
            <p:ph type="body" sz="quarter" idx="69"/>
          </p:nvPr>
        </p:nvSpPr>
        <p:spPr>
          <a:xfrm>
            <a:off x="4687618" y="6806530"/>
            <a:ext cx="1414816" cy="190800"/>
          </a:xfrm>
        </p:spPr>
        <p:txBody>
          <a:bodyPr/>
          <a:lstStyle/>
          <a:p>
            <a:r>
              <a:rPr lang="en-US" dirty="0"/>
              <a:t>GIT</a:t>
            </a:r>
          </a:p>
        </p:txBody>
      </p:sp>
      <p:sp>
        <p:nvSpPr>
          <p:cNvPr id="327" name="Text Placeholder 326">
            <a:extLst>
              <a:ext uri="{FF2B5EF4-FFF2-40B4-BE49-F238E27FC236}">
                <a16:creationId xmlns:a16="http://schemas.microsoft.com/office/drawing/2014/main" xmlns="" id="{C7F4F643-D70D-4688-8604-05C02765BFF2}"/>
              </a:ext>
            </a:extLst>
          </p:cNvPr>
          <p:cNvSpPr>
            <a:spLocks noGrp="1"/>
          </p:cNvSpPr>
          <p:nvPr>
            <p:ph type="body" sz="quarter" idx="70"/>
          </p:nvPr>
        </p:nvSpPr>
        <p:spPr>
          <a:xfrm>
            <a:off x="4687618" y="7195666"/>
            <a:ext cx="1414816" cy="190800"/>
          </a:xfrm>
        </p:spPr>
        <p:txBody>
          <a:bodyPr/>
          <a:lstStyle/>
          <a:p>
            <a:r>
              <a:rPr lang="en-US" dirty="0"/>
              <a:t>MS EXCEL AUTOMATION</a:t>
            </a:r>
          </a:p>
        </p:txBody>
      </p:sp>
      <p:sp>
        <p:nvSpPr>
          <p:cNvPr id="328" name="Text Placeholder 327">
            <a:extLst>
              <a:ext uri="{FF2B5EF4-FFF2-40B4-BE49-F238E27FC236}">
                <a16:creationId xmlns:a16="http://schemas.microsoft.com/office/drawing/2014/main" xmlns="" id="{236D1BE8-E78E-4B90-AC79-E5C43580EBFB}"/>
              </a:ext>
            </a:extLst>
          </p:cNvPr>
          <p:cNvSpPr>
            <a:spLocks noGrp="1"/>
          </p:cNvSpPr>
          <p:nvPr>
            <p:ph type="body" sz="quarter" idx="71"/>
          </p:nvPr>
        </p:nvSpPr>
        <p:spPr>
          <a:xfrm>
            <a:off x="4687617" y="7580361"/>
            <a:ext cx="1556199" cy="142383"/>
          </a:xfrm>
        </p:spPr>
        <p:txBody>
          <a:bodyPr/>
          <a:lstStyle/>
          <a:p>
            <a:r>
              <a:rPr lang="en-US" dirty="0"/>
              <a:t>TECHNICAL DOCUMENTATION</a:t>
            </a:r>
          </a:p>
        </p:txBody>
      </p:sp>
      <p:sp>
        <p:nvSpPr>
          <p:cNvPr id="329" name="Text Placeholder 328">
            <a:extLst>
              <a:ext uri="{FF2B5EF4-FFF2-40B4-BE49-F238E27FC236}">
                <a16:creationId xmlns:a16="http://schemas.microsoft.com/office/drawing/2014/main" xmlns="" id="{28471828-DFE2-4A1C-9AA3-5EC45C36DB9E}"/>
              </a:ext>
            </a:extLst>
          </p:cNvPr>
          <p:cNvSpPr>
            <a:spLocks noGrp="1"/>
          </p:cNvSpPr>
          <p:nvPr>
            <p:ph type="body" sz="quarter" idx="72"/>
          </p:nvPr>
        </p:nvSpPr>
        <p:spPr>
          <a:xfrm>
            <a:off x="4687618" y="7963652"/>
            <a:ext cx="1414816" cy="190800"/>
          </a:xfrm>
        </p:spPr>
        <p:txBody>
          <a:bodyPr/>
          <a:lstStyle/>
          <a:p>
            <a:r>
              <a:rPr lang="en-US" dirty="0"/>
              <a:t>UI/UX DESIGN TOOLS</a:t>
            </a:r>
          </a:p>
        </p:txBody>
      </p:sp>
      <p:sp>
        <p:nvSpPr>
          <p:cNvPr id="330" name="Text Placeholder 329">
            <a:extLst>
              <a:ext uri="{FF2B5EF4-FFF2-40B4-BE49-F238E27FC236}">
                <a16:creationId xmlns:a16="http://schemas.microsoft.com/office/drawing/2014/main" xmlns="" id="{77AA6B23-F3C5-4D9A-AB3A-4C10501BCF56}"/>
              </a:ext>
            </a:extLst>
          </p:cNvPr>
          <p:cNvSpPr>
            <a:spLocks noGrp="1"/>
          </p:cNvSpPr>
          <p:nvPr>
            <p:ph type="body" sz="quarter" idx="73"/>
          </p:nvPr>
        </p:nvSpPr>
        <p:spPr>
          <a:xfrm>
            <a:off x="4687617" y="8352619"/>
            <a:ext cx="1525269" cy="190800"/>
          </a:xfrm>
        </p:spPr>
        <p:txBody>
          <a:bodyPr/>
          <a:lstStyle/>
          <a:p>
            <a:r>
              <a:rPr lang="en-US" dirty="0"/>
              <a:t>MS POWERPOINT ANIMATION</a:t>
            </a:r>
          </a:p>
        </p:txBody>
      </p:sp>
      <p:sp>
        <p:nvSpPr>
          <p:cNvPr id="331" name="Text Placeholder 330">
            <a:extLst>
              <a:ext uri="{FF2B5EF4-FFF2-40B4-BE49-F238E27FC236}">
                <a16:creationId xmlns:a16="http://schemas.microsoft.com/office/drawing/2014/main" xmlns=""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xmlns=""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xmlns=""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xmlns=""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xmlns=""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xmlns=""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xmlns=""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xmlns=""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xmlns=""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xmlns=""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xmlns=""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xmlns="" id="{28B2CFC5-5548-4845-B3E5-4CD4A63676F9}"/>
              </a:ext>
            </a:extLst>
          </p:cNvPr>
          <p:cNvSpPr>
            <a:spLocks noGrp="1"/>
          </p:cNvSpPr>
          <p:nvPr>
            <p:ph type="body" sz="quarter" idx="85"/>
          </p:nvPr>
        </p:nvSpPr>
        <p:spPr/>
        <p:txBody>
          <a:bodyPr/>
          <a:lstStyle/>
          <a:p>
            <a:r>
              <a:rPr lang="en-US" sz="1000" spc="-30" dirty="0">
                <a:hlinkClick r:id="rId26">
                  <a:extLst>
                    <a:ext uri="{A12FA001-AC4F-418D-AE19-62706E023703}">
                      <ahyp:hlinkClr xmlns:ahyp="http://schemas.microsoft.com/office/drawing/2018/hyperlinkcolor" xmlns="" val="tx"/>
                    </a:ext>
                  </a:extLst>
                </a:hlinkClick>
              </a:rPr>
              <a:t>abhi3700</a:t>
            </a:r>
            <a:endParaRPr lang="en-US" sz="1000" spc="-30" dirty="0"/>
          </a:p>
        </p:txBody>
      </p:sp>
      <p:sp>
        <p:nvSpPr>
          <p:cNvPr id="343" name="Text Placeholder 342">
            <a:extLst>
              <a:ext uri="{FF2B5EF4-FFF2-40B4-BE49-F238E27FC236}">
                <a16:creationId xmlns:a16="http://schemas.microsoft.com/office/drawing/2014/main" xmlns=""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xmlns=""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xmlns="" id="{B564F654-2106-4E24-AF82-A42E2BE6CC6A}"/>
              </a:ext>
            </a:extLst>
          </p:cNvPr>
          <p:cNvSpPr>
            <a:spLocks noGrp="1"/>
          </p:cNvSpPr>
          <p:nvPr>
            <p:ph type="body" sz="quarter" idx="88"/>
          </p:nvPr>
        </p:nvSpPr>
        <p:spPr/>
        <p:txBody>
          <a:bodyPr/>
          <a:lstStyle/>
          <a:p>
            <a:r>
              <a:rPr lang="en-US" sz="1000" dirty="0">
                <a:hlinkClick r:id="rId27">
                  <a:extLst>
                    <a:ext uri="{A12FA001-AC4F-418D-AE19-62706E023703}">
                      <ahyp:hlinkClr xmlns:ahyp="http://schemas.microsoft.com/office/drawing/2018/hyperlinkcolor" xmlns="" val="tx"/>
                    </a:ext>
                  </a:extLst>
                </a:hlinkClick>
              </a:rPr>
              <a:t>abhi3700 </a:t>
            </a:r>
            <a:endParaRPr lang="en-US" sz="1000" dirty="0"/>
          </a:p>
        </p:txBody>
      </p:sp>
      <p:sp>
        <p:nvSpPr>
          <p:cNvPr id="346" name="Text Placeholder 345">
            <a:extLst>
              <a:ext uri="{FF2B5EF4-FFF2-40B4-BE49-F238E27FC236}">
                <a16:creationId xmlns:a16="http://schemas.microsoft.com/office/drawing/2014/main" xmlns=""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xmlns=""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xmlns=""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xmlns=""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xmlns=""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xmlns=""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xmlns=""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xmlns=""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xmlns=""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xmlns=""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xmlns=""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xmlns=""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xmlns="" id="{66ADE5CA-3180-4AB7-81BB-E9FC04A1EED1}"/>
              </a:ext>
            </a:extLst>
          </p:cNvPr>
          <p:cNvGrpSpPr/>
          <p:nvPr/>
        </p:nvGrpSpPr>
        <p:grpSpPr>
          <a:xfrm>
            <a:off x="4777287" y="7011249"/>
            <a:ext cx="1733846" cy="118800"/>
            <a:chOff x="4775800" y="7060017"/>
            <a:chExt cx="1733846" cy="118800"/>
          </a:xfrm>
        </p:grpSpPr>
        <p:sp>
          <p:nvSpPr>
            <p:cNvPr id="361" name="Oval 360">
              <a:extLst>
                <a:ext uri="{FF2B5EF4-FFF2-40B4-BE49-F238E27FC236}">
                  <a16:creationId xmlns:a16="http://schemas.microsoft.com/office/drawing/2014/main" xmlns="" id="{9D272A54-A3E5-430F-A4D2-82C1C953C191}"/>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xmlns="" id="{F0828C26-6A12-4168-98C4-FFD83BB367B4}"/>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xmlns="" id="{CCA4EC35-455B-435B-AA82-7CCD150BE3D8}"/>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xmlns="" id="{7CB50DDC-0209-4811-8E24-E7D477C96598}"/>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xmlns="" id="{97F48CA8-C776-4FC2-9DFF-1A6FFD065883}"/>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xmlns="" id="{A25C3943-5577-4A84-BCD3-3F3567FC1278}"/>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xmlns="" id="{519E664D-57BA-4BCE-BB27-DBF3F2910FA4}"/>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xmlns="" id="{4B553252-13A3-48FF-8C75-065E1D6294A1}"/>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xmlns="" id="{6A40DC52-F058-4C07-BB90-A35980C528E9}"/>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xmlns="" id="{BBF9392F-BC85-4F1B-8636-E67512832F9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xmlns="" id="{03063BAB-5042-4052-BBA1-463F9298E368}"/>
              </a:ext>
            </a:extLst>
          </p:cNvPr>
          <p:cNvGrpSpPr/>
          <p:nvPr/>
        </p:nvGrpSpPr>
        <p:grpSpPr>
          <a:xfrm>
            <a:off x="4777287" y="7398062"/>
            <a:ext cx="1733846" cy="118800"/>
            <a:chOff x="4775800" y="7060017"/>
            <a:chExt cx="1733846" cy="118800"/>
          </a:xfrm>
        </p:grpSpPr>
        <p:sp>
          <p:nvSpPr>
            <p:cNvPr id="372" name="Oval 371">
              <a:extLst>
                <a:ext uri="{FF2B5EF4-FFF2-40B4-BE49-F238E27FC236}">
                  <a16:creationId xmlns:a16="http://schemas.microsoft.com/office/drawing/2014/main" xmlns="" id="{2E1BC56C-8C52-45A9-946D-A3F62A04703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xmlns="" id="{0B613269-795D-47C5-9B21-2161D45376DD}"/>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xmlns="" id="{81C60AD1-1FCC-4389-AD2F-FE7CC40285FB}"/>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xmlns="" id="{5FB29545-8C3D-41F8-ABF5-635FD6A5BD4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xmlns="" id="{8F051E32-A289-4D28-AF80-991F6C00663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xmlns="" id="{105BF631-21B9-4FE7-B6EC-234CD0EC0F99}"/>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xmlns="" id="{59827F43-61BF-4AC4-9165-7573EADFB310}"/>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xmlns="" id="{2514BF14-BC9B-4723-8723-4C7129D18ECA}"/>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xmlns="" id="{88C8F79A-C0CF-4443-8679-0DFD26C9BFD1}"/>
                </a:ext>
              </a:extLst>
            </p:cNvPr>
            <p:cNvSpPr/>
            <p:nvPr/>
          </p:nvSpPr>
          <p:spPr>
            <a:xfrm>
              <a:off x="62114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xmlns="" id="{D8EF7FD7-8181-4715-9251-50D36DD10AC9}"/>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xmlns="" id="{511E9039-C6F4-4A76-9ED4-03BBAB6E5EDA}"/>
              </a:ext>
            </a:extLst>
          </p:cNvPr>
          <p:cNvGrpSpPr/>
          <p:nvPr/>
        </p:nvGrpSpPr>
        <p:grpSpPr>
          <a:xfrm>
            <a:off x="4777287" y="7784875"/>
            <a:ext cx="1733846" cy="118800"/>
            <a:chOff x="4775800" y="7060017"/>
            <a:chExt cx="1733846" cy="118800"/>
          </a:xfrm>
        </p:grpSpPr>
        <p:sp>
          <p:nvSpPr>
            <p:cNvPr id="383" name="Oval 382">
              <a:extLst>
                <a:ext uri="{FF2B5EF4-FFF2-40B4-BE49-F238E27FC236}">
                  <a16:creationId xmlns:a16="http://schemas.microsoft.com/office/drawing/2014/main" xmlns="" id="{E2450CAD-DEDC-4B7B-87A3-E9CA9904CDE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xmlns="" id="{37755EB1-FD8E-4B9D-9D70-9F1153A404A6}"/>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xmlns="" id="{BD8ADA0A-B73E-4B86-A46F-29B286C16AB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xmlns="" id="{9624A194-344E-479C-ABB9-0B94EDE2FB33}"/>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xmlns="" id="{21F7F4F0-FE8D-4076-9B58-35678AC2FBF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xmlns="" id="{8DDBEA2E-2624-4E47-AC13-F1849D9EB55D}"/>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xmlns="" id="{1385BAF9-9F71-4EB2-941B-FF84EA71D891}"/>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xmlns="" id="{F612FB01-E6EA-4393-ABE6-368C7C0427BF}"/>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xmlns="" id="{10812D57-B4DF-468F-B313-946FF2A31BAA}"/>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xmlns="" id="{68F640C0-7CCD-4EA4-86CF-F46B8103E80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xmlns="" id="{8A75199B-0F83-46A6-9D3E-EB48D58C6C80}"/>
              </a:ext>
            </a:extLst>
          </p:cNvPr>
          <p:cNvGrpSpPr/>
          <p:nvPr/>
        </p:nvGrpSpPr>
        <p:grpSpPr>
          <a:xfrm>
            <a:off x="4777287" y="8171688"/>
            <a:ext cx="1733846" cy="118800"/>
            <a:chOff x="4775800" y="7060017"/>
            <a:chExt cx="1733846" cy="118800"/>
          </a:xfrm>
        </p:grpSpPr>
        <p:sp>
          <p:nvSpPr>
            <p:cNvPr id="394" name="Oval 393">
              <a:extLst>
                <a:ext uri="{FF2B5EF4-FFF2-40B4-BE49-F238E27FC236}">
                  <a16:creationId xmlns:a16="http://schemas.microsoft.com/office/drawing/2014/main" xmlns="" id="{8320DE88-6A12-40F8-8269-6BF521B074B5}"/>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xmlns="" id="{4134461B-7D92-4DC8-95A8-1CF8B34F5B9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xmlns="" id="{895E8FBD-5312-4C6B-AE0C-C1B1B369629A}"/>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xmlns="" id="{E08B7849-D67D-40A3-B6D9-FB4371C9C25D}"/>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xmlns="" id="{1D817F32-5D49-48C1-A745-8FB1ED5DBD37}"/>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xmlns="" id="{8A933A9C-B378-476A-942C-AA9DB0AB16C5}"/>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xmlns="" id="{6389FBE3-C003-4156-8ECF-3F9725D8779A}"/>
                </a:ext>
              </a:extLst>
            </p:cNvPr>
            <p:cNvSpPr/>
            <p:nvPr/>
          </p:nvSpPr>
          <p:spPr>
            <a:xfrm>
              <a:off x="585250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xmlns="" id="{C2B7EF1E-E658-4426-B3D9-0DF9742AA21D}"/>
                </a:ext>
              </a:extLst>
            </p:cNvPr>
            <p:cNvSpPr/>
            <p:nvPr/>
          </p:nvSpPr>
          <p:spPr>
            <a:xfrm>
              <a:off x="603195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xmlns="" id="{06005F36-76FA-4BCC-A5D3-371E628C49E1}"/>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xmlns="" id="{351FD30C-1665-4C50-AC16-1BE375B2BEB1}"/>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xmlns="" id="{118644F3-10A0-4CEF-A0C0-1F9438D5394C}"/>
              </a:ext>
            </a:extLst>
          </p:cNvPr>
          <p:cNvGrpSpPr/>
          <p:nvPr/>
        </p:nvGrpSpPr>
        <p:grpSpPr>
          <a:xfrm>
            <a:off x="4777287" y="8558500"/>
            <a:ext cx="1733846" cy="118800"/>
            <a:chOff x="4775800" y="7060017"/>
            <a:chExt cx="1733846" cy="118800"/>
          </a:xfrm>
        </p:grpSpPr>
        <p:sp>
          <p:nvSpPr>
            <p:cNvPr id="405" name="Oval 404">
              <a:extLst>
                <a:ext uri="{FF2B5EF4-FFF2-40B4-BE49-F238E27FC236}">
                  <a16:creationId xmlns:a16="http://schemas.microsoft.com/office/drawing/2014/main" xmlns="" id="{D4F0FB7B-A17C-4082-9B72-29892B8D9DAA}"/>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xmlns="" id="{C9EABEE8-D9FF-422F-9601-F0C653E39F29}"/>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xmlns="" id="{35B382A4-4E4F-4CBF-B05B-D978ACA0F735}"/>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xmlns="" id="{A36623EE-A4E8-423B-A434-71D70E6782A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xmlns="" id="{FC7BF22D-5BD9-499F-9096-279DF8E7D7D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xmlns="" id="{15B5FC60-1157-4A93-826B-384708CECE87}"/>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xmlns="" id="{70612B63-32D7-4C2B-B748-CE50BE74960B}"/>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xmlns="" id="{E06EEC14-ABA6-4BBB-BFF0-8773BDD6FC2C}"/>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xmlns="" id="{157E024F-FD4A-4205-BABD-0143C5131987}"/>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xmlns="" id="{4F8BDD00-A80C-4789-80C9-26053F7CAB17}"/>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xmlns="" id="{C2A28396-305C-42B7-A11F-C1010FC6B9D5}"/>
              </a:ext>
            </a:extLst>
          </p:cNvPr>
          <p:cNvPicPr>
            <a:picLocks noGrp="1" noChangeAspect="1"/>
          </p:cNvPicPr>
          <p:nvPr>
            <p:ph type="pic" sz="quarter" idx="13"/>
          </p:nvPr>
        </p:nvPicPr>
        <p:blipFill>
          <a:blip r:embed="rId28" cstate="print">
            <a:extLst>
              <a:ext uri="{28A0092B-C50C-407E-A947-70E740481C1C}">
                <a14:useLocalDpi xmlns:a14="http://schemas.microsoft.com/office/drawing/2010/main" xmlns=""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xmlns="" id="{95BCA6ED-B01F-4460-B188-A2784C598868}"/>
              </a:ext>
            </a:extLst>
          </p:cNvPr>
          <p:cNvPicPr>
            <a:picLocks noChangeAspect="1" noChangeArrowheads="1"/>
          </p:cNvPicPr>
          <p:nvPr/>
        </p:nvPicPr>
        <p:blipFill>
          <a:blip r:embed="rId29" cstate="print">
            <a:lum bright="70000" contrast="-70000"/>
            <a:extLst>
              <a:ext uri="{28A0092B-C50C-407E-A947-70E740481C1C}">
                <a14:useLocalDpi xmlns:a14="http://schemas.microsoft.com/office/drawing/2010/main" xmlns=""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xmlns="">
                <a:solidFill>
                  <a:srgbClr val="FFFFFF"/>
                </a:solidFill>
              </a14:hiddenFill>
            </a:ext>
          </a:extLst>
        </p:spPr>
      </p:pic>
      <p:pic>
        <p:nvPicPr>
          <p:cNvPr id="188" name="Picture 187">
            <a:extLst>
              <a:ext uri="{FF2B5EF4-FFF2-40B4-BE49-F238E27FC236}">
                <a16:creationId xmlns:a16="http://schemas.microsoft.com/office/drawing/2014/main" xmlns="" id="{AED6DD35-489F-46E0-838D-193C1E20C9A6}"/>
              </a:ext>
            </a:extLst>
          </p:cNvPr>
          <p:cNvPicPr>
            <a:picLocks noChangeAspect="1"/>
          </p:cNvPicPr>
          <p:nvPr/>
        </p:nvPicPr>
        <p:blipFill>
          <a:blip r:embed="rId30" cstate="print">
            <a:lum bright="70000" contrast="-70000"/>
            <a:extLst>
              <a:ext uri="{28A0092B-C50C-407E-A947-70E740481C1C}">
                <a14:useLocalDpi xmlns:a14="http://schemas.microsoft.com/office/drawing/2010/main" xmlns="" val="0"/>
              </a:ext>
              <a:ext uri="{837473B0-CC2E-450A-ABE3-18F120FF3D39}">
                <a1611:picAttrSrcUrl xmlns:a1611="http://schemas.microsoft.com/office/drawing/2016/11/main" xmlns="" r:id="rId31"/>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xmlns="" id="{DED39F62-83A1-4763-8E93-8E2203CAF48D}"/>
              </a:ext>
            </a:extLst>
          </p:cNvPr>
          <p:cNvPicPr>
            <a:picLocks noChangeAspect="1"/>
          </p:cNvPicPr>
          <p:nvPr/>
        </p:nvPicPr>
        <p:blipFill>
          <a:blip r:embed="rId32" cstate="print">
            <a:lum bright="70000" contrast="-70000"/>
            <a:extLst>
              <a:ext uri="{28A0092B-C50C-407E-A947-70E740481C1C}">
                <a14:useLocalDpi xmlns:a14="http://schemas.microsoft.com/office/drawing/2010/main" xmlns="" val="0"/>
              </a:ext>
              <a:ext uri="{837473B0-CC2E-450A-ABE3-18F120FF3D39}">
                <a1611:picAttrSrcUrl xmlns:a1611="http://schemas.microsoft.com/office/drawing/2016/11/main" xmlns="" r:id="rId33"/>
              </a:ext>
            </a:extLst>
          </a:blip>
          <a:stretch>
            <a:fillRect/>
          </a:stretch>
        </p:blipFill>
        <p:spPr>
          <a:xfrm>
            <a:off x="531704" y="8660547"/>
            <a:ext cx="301415" cy="301415"/>
          </a:xfrm>
          <a:prstGeom prst="rect">
            <a:avLst/>
          </a:prstGeom>
        </p:spPr>
      </p:pic>
      <p:pic>
        <p:nvPicPr>
          <p:cNvPr id="185" name="Picture 184">
            <a:extLst>
              <a:ext uri="{FF2B5EF4-FFF2-40B4-BE49-F238E27FC236}">
                <a16:creationId xmlns:a16="http://schemas.microsoft.com/office/drawing/2014/main" xmlns="" id="{0F3F6AD5-F4CE-413A-A6DC-171B2DB45342}"/>
              </a:ext>
            </a:extLst>
          </p:cNvPr>
          <p:cNvPicPr>
            <a:picLocks noChangeAspect="1"/>
          </p:cNvPicPr>
          <p:nvPr/>
        </p:nvPicPr>
        <p:blipFill>
          <a:blip r:embed="rId34" cstate="print">
            <a:duotone>
              <a:srgbClr val="003C87">
                <a:shade val="45000"/>
                <a:satMod val="135000"/>
              </a:srgbClr>
              <a:prstClr val="white"/>
            </a:duotone>
            <a:extLst>
              <a:ext uri="{28A0092B-C50C-407E-A947-70E740481C1C}">
                <a14:useLocalDpi xmlns:a14="http://schemas.microsoft.com/office/drawing/2010/main" xmlns="" val="0"/>
              </a:ext>
              <a:ext uri="{837473B0-CC2E-450A-ABE3-18F120FF3D39}">
                <a1611:picAttrSrcUrl xmlns:a1611="http://schemas.microsoft.com/office/drawing/2016/11/main" xmlns="" r:id="rId35"/>
              </a:ext>
            </a:extLst>
          </a:blip>
          <a:stretch>
            <a:fillRect/>
          </a:stretch>
        </p:blipFill>
        <p:spPr>
          <a:xfrm>
            <a:off x="5392672" y="148682"/>
            <a:ext cx="844368" cy="984533"/>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pic>
      <p:pic>
        <p:nvPicPr>
          <p:cNvPr id="186" name="Graphic 185" descr="GPS icon">
            <a:extLst>
              <a:ext uri="{FF2B5EF4-FFF2-40B4-BE49-F238E27FC236}">
                <a16:creationId xmlns:a16="http://schemas.microsoft.com/office/drawing/2014/main" xmlns="" id="{022DC40F-65F8-410C-830C-3C88C8EB9D23}"/>
              </a:ext>
            </a:extLst>
          </p:cNvPr>
          <p:cNvPicPr>
            <a:picLocks noChangeAspect="1"/>
          </p:cNvPicPr>
          <p:nvPr/>
        </p:nvPicPr>
        <p:blipFill>
          <a:blip r:embed="rId36" cstate="print">
            <a:extLst>
              <a:ext uri="{96DAC541-7B7A-43D3-8B79-37D633B846F1}">
                <asvg:svgBlip xmlns:asvg="http://schemas.microsoft.com/office/drawing/2016/SVG/main" xmlns="" r:embed="rId37"/>
              </a:ext>
            </a:extLst>
          </a:blip>
          <a:stretch>
            <a:fillRect/>
          </a:stretch>
        </p:blipFill>
        <p:spPr>
          <a:xfrm>
            <a:off x="5601267" y="257374"/>
            <a:ext cx="95727" cy="140399"/>
          </a:xfrm>
          <a:prstGeom prst="rect">
            <a:avLst/>
          </a:prstGeom>
        </p:spPr>
      </p:pic>
      <p:sp>
        <p:nvSpPr>
          <p:cNvPr id="189" name="Oval 188">
            <a:extLst>
              <a:ext uri="{FF2B5EF4-FFF2-40B4-BE49-F238E27FC236}">
                <a16:creationId xmlns:a16="http://schemas.microsoft.com/office/drawing/2014/main" xmlns="" id="{EF8750A8-8CF7-4494-8678-AABA826F7DBA}"/>
              </a:ext>
            </a:extLst>
          </p:cNvPr>
          <p:cNvSpPr/>
          <p:nvPr/>
        </p:nvSpPr>
        <p:spPr>
          <a:xfrm>
            <a:off x="5859319"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Oval 189">
            <a:extLst>
              <a:ext uri="{FF2B5EF4-FFF2-40B4-BE49-F238E27FC236}">
                <a16:creationId xmlns:a16="http://schemas.microsoft.com/office/drawing/2014/main" xmlns="" id="{61738291-4A76-4488-80DC-C7F9C9CBBC7F}"/>
              </a:ext>
            </a:extLst>
          </p:cNvPr>
          <p:cNvSpPr/>
          <p:nvPr/>
        </p:nvSpPr>
        <p:spPr>
          <a:xfrm>
            <a:off x="6038765"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1" name="Text Placeholder 329">
            <a:extLst>
              <a:ext uri="{FF2B5EF4-FFF2-40B4-BE49-F238E27FC236}">
                <a16:creationId xmlns:a16="http://schemas.microsoft.com/office/drawing/2014/main" xmlns="" id="{25E52B6E-5974-45D4-B8B2-82A00EC93D7A}"/>
              </a:ext>
            </a:extLst>
          </p:cNvPr>
          <p:cNvSpPr txBox="1">
            <a:spLocks/>
          </p:cNvSpPr>
          <p:nvPr/>
        </p:nvSpPr>
        <p:spPr>
          <a:xfrm>
            <a:off x="4699809" y="8669611"/>
            <a:ext cx="1525269" cy="190800"/>
          </a:xfrm>
          <a:prstGeom prst="rect">
            <a:avLst/>
          </a:prstGeom>
        </p:spPr>
        <p:txBody>
          <a:bodyPr vert="horz" lIns="91440" tIns="45720" rIns="91440" bIns="45720" rtlCol="0" anchor="ctr" anchorCtr="0">
            <a:noAutofit/>
          </a:bodyPr>
          <a:lstStyle>
            <a:lvl1pPr marL="0" indent="0" algn="l" defTabSz="514350" rtl="0" eaLnBrk="1" latinLnBrk="0" hangingPunct="1">
              <a:lnSpc>
                <a:spcPts val="1200"/>
              </a:lnSpc>
              <a:spcBef>
                <a:spcPts val="0"/>
              </a:spcBef>
              <a:buFont typeface="Arial" panose="020B0604020202020204" pitchFamily="34" charset="0"/>
              <a:buNone/>
              <a:defRPr sz="7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MS WORD AUTOMATION</a:t>
            </a:r>
          </a:p>
        </p:txBody>
      </p:sp>
      <p:grpSp>
        <p:nvGrpSpPr>
          <p:cNvPr id="192" name="Group 191" descr="Circles">
            <a:extLst>
              <a:ext uri="{FF2B5EF4-FFF2-40B4-BE49-F238E27FC236}">
                <a16:creationId xmlns:a16="http://schemas.microsoft.com/office/drawing/2014/main" xmlns="" id="{30D37093-92C5-4F93-B4C8-323BB3719032}"/>
              </a:ext>
            </a:extLst>
          </p:cNvPr>
          <p:cNvGrpSpPr/>
          <p:nvPr/>
        </p:nvGrpSpPr>
        <p:grpSpPr>
          <a:xfrm>
            <a:off x="4789479" y="8875492"/>
            <a:ext cx="1733846" cy="118800"/>
            <a:chOff x="4775800" y="7060017"/>
            <a:chExt cx="1733846" cy="118800"/>
          </a:xfrm>
        </p:grpSpPr>
        <p:sp>
          <p:nvSpPr>
            <p:cNvPr id="193" name="Oval 192">
              <a:extLst>
                <a:ext uri="{FF2B5EF4-FFF2-40B4-BE49-F238E27FC236}">
                  <a16:creationId xmlns:a16="http://schemas.microsoft.com/office/drawing/2014/main" xmlns="" id="{D3C43B41-2C31-4510-831E-5CC261F136B7}"/>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4" name="Oval 193">
              <a:extLst>
                <a:ext uri="{FF2B5EF4-FFF2-40B4-BE49-F238E27FC236}">
                  <a16:creationId xmlns:a16="http://schemas.microsoft.com/office/drawing/2014/main" xmlns="" id="{5C329917-13CD-4A77-8B32-56A7D193117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5" name="Oval 194">
              <a:extLst>
                <a:ext uri="{FF2B5EF4-FFF2-40B4-BE49-F238E27FC236}">
                  <a16:creationId xmlns:a16="http://schemas.microsoft.com/office/drawing/2014/main" xmlns="" id="{ED2D867D-044B-4DB0-8540-0E2388BC383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6" name="Oval 195">
              <a:extLst>
                <a:ext uri="{FF2B5EF4-FFF2-40B4-BE49-F238E27FC236}">
                  <a16:creationId xmlns:a16="http://schemas.microsoft.com/office/drawing/2014/main" xmlns="" id="{2C915D13-816C-49D0-99DC-FCD721E0C32F}"/>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7" name="Oval 196">
              <a:extLst>
                <a:ext uri="{FF2B5EF4-FFF2-40B4-BE49-F238E27FC236}">
                  <a16:creationId xmlns:a16="http://schemas.microsoft.com/office/drawing/2014/main" xmlns="" id="{AB7F83C5-58AD-4E00-A480-F5D0B81A2F1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8" name="Oval 197">
              <a:extLst>
                <a:ext uri="{FF2B5EF4-FFF2-40B4-BE49-F238E27FC236}">
                  <a16:creationId xmlns:a16="http://schemas.microsoft.com/office/drawing/2014/main" xmlns="" id="{7D604213-021F-45E6-8FD7-377C19CFE189}"/>
                </a:ext>
              </a:extLst>
            </p:cNvPr>
            <p:cNvSpPr/>
            <p:nvPr/>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9" name="Oval 198">
              <a:extLst>
                <a:ext uri="{FF2B5EF4-FFF2-40B4-BE49-F238E27FC236}">
                  <a16:creationId xmlns:a16="http://schemas.microsoft.com/office/drawing/2014/main" xmlns="" id="{F5CF4B8C-65BC-4712-ADEC-DC7BB829A4EC}"/>
                </a:ext>
              </a:extLst>
            </p:cNvPr>
            <p:cNvSpPr/>
            <p:nvPr/>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0" name="Oval 199">
              <a:extLst>
                <a:ext uri="{FF2B5EF4-FFF2-40B4-BE49-F238E27FC236}">
                  <a16:creationId xmlns:a16="http://schemas.microsoft.com/office/drawing/2014/main" xmlns="" id="{D1315FCE-1116-4393-8AD2-17D4D8795849}"/>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1" name="Oval 200">
              <a:extLst>
                <a:ext uri="{FF2B5EF4-FFF2-40B4-BE49-F238E27FC236}">
                  <a16:creationId xmlns:a16="http://schemas.microsoft.com/office/drawing/2014/main" xmlns="" id="{AC6C1AA5-C6D9-4773-9A4B-8146C9FF1C5F}"/>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2" name="Oval 201">
              <a:extLst>
                <a:ext uri="{FF2B5EF4-FFF2-40B4-BE49-F238E27FC236}">
                  <a16:creationId xmlns:a16="http://schemas.microsoft.com/office/drawing/2014/main" xmlns="" id="{5855E397-FB2B-44D0-A662-940DC05D50B8}"/>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454" name="TextBox 453">
            <a:extLst>
              <a:ext uri="{FF2B5EF4-FFF2-40B4-BE49-F238E27FC236}">
                <a16:creationId xmlns:a16="http://schemas.microsoft.com/office/drawing/2014/main" xmlns="" id="{CD682959-8A04-478E-A410-84737E626F23}"/>
              </a:ext>
            </a:extLst>
          </p:cNvPr>
          <p:cNvSpPr txBox="1"/>
          <p:nvPr/>
        </p:nvSpPr>
        <p:spPr>
          <a:xfrm>
            <a:off x="1693219" y="3001328"/>
            <a:ext cx="5164781" cy="753059"/>
          </a:xfrm>
          <a:prstGeom prst="rect">
            <a:avLst/>
          </a:prstGeom>
          <a:solidFill>
            <a:schemeClr val="accent4">
              <a:lumMod val="90000"/>
              <a:lumOff val="10000"/>
            </a:schemeClr>
          </a:solidFill>
        </p:spPr>
        <p:txBody>
          <a:bodyPr wrap="square" rtlCol="0">
            <a:spAutoFit/>
          </a:bodyPr>
          <a:lstStyle/>
          <a:p>
            <a:endParaRPr lang="en-US" dirty="0"/>
          </a:p>
        </p:txBody>
      </p:sp>
      <p:pic>
        <p:nvPicPr>
          <p:cNvPr id="237" name="Graphic 236">
            <a:extLst>
              <a:ext uri="{FF2B5EF4-FFF2-40B4-BE49-F238E27FC236}">
                <a16:creationId xmlns:a16="http://schemas.microsoft.com/office/drawing/2014/main" xmlns="" id="{D570F43E-69F4-4586-898B-CAE68B867F24}"/>
              </a:ext>
              <a:ext uri="{C183D7F6-B498-43B3-948B-1728B52AA6E4}">
                <adec:decorative xmlns:adec="http://schemas.microsoft.com/office/drawing/2017/decorative" xmlns="" val="1"/>
              </a:ext>
            </a:extLst>
          </p:cNvPr>
          <p:cNvPicPr>
            <a:picLocks noChangeAspect="1"/>
          </p:cNvPicPr>
          <p:nvPr/>
        </p:nvPicPr>
        <p:blipFill>
          <a:blip r:embed="rId38" cstate="print">
            <a:extLst>
              <a:ext uri="{96DAC541-7B7A-43D3-8B79-37D633B846F1}">
                <asvg:svgBlip xmlns:asvg="http://schemas.microsoft.com/office/drawing/2016/SVG/main" xmlns="" r:embed="rId39"/>
              </a:ext>
            </a:extLst>
          </a:blip>
          <a:stretch>
            <a:fillRect/>
          </a:stretch>
        </p:blipFill>
        <p:spPr>
          <a:xfrm>
            <a:off x="1929796" y="3392749"/>
            <a:ext cx="187200" cy="187200"/>
          </a:xfrm>
          <a:prstGeom prst="rect">
            <a:avLst/>
          </a:prstGeom>
        </p:spPr>
      </p:pic>
      <p:sp>
        <p:nvSpPr>
          <p:cNvPr id="238" name="Text Placeholder 276">
            <a:extLst>
              <a:ext uri="{FF2B5EF4-FFF2-40B4-BE49-F238E27FC236}">
                <a16:creationId xmlns:a16="http://schemas.microsoft.com/office/drawing/2014/main" xmlns="" id="{BA19BCFA-5586-41A0-B624-D35957620C7E}"/>
              </a:ext>
            </a:extLst>
          </p:cNvPr>
          <p:cNvSpPr txBox="1">
            <a:spLocks/>
          </p:cNvSpPr>
          <p:nvPr/>
        </p:nvSpPr>
        <p:spPr>
          <a:xfrm>
            <a:off x="2110458" y="3341207"/>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CAREER TIMELINE</a:t>
            </a:r>
          </a:p>
        </p:txBody>
      </p:sp>
      <p:sp>
        <p:nvSpPr>
          <p:cNvPr id="459" name="TextBox 458">
            <a:extLst>
              <a:ext uri="{FF2B5EF4-FFF2-40B4-BE49-F238E27FC236}">
                <a16:creationId xmlns:a16="http://schemas.microsoft.com/office/drawing/2014/main" xmlns="" id="{CE5E8725-528A-47B9-AFD3-C2296E3BF4C7}"/>
              </a:ext>
            </a:extLst>
          </p:cNvPr>
          <p:cNvSpPr txBox="1"/>
          <p:nvPr/>
        </p:nvSpPr>
        <p:spPr>
          <a:xfrm>
            <a:off x="1678952" y="2847853"/>
            <a:ext cx="5164781" cy="375486"/>
          </a:xfrm>
          <a:prstGeom prst="rect">
            <a:avLst/>
          </a:prstGeom>
          <a:solidFill>
            <a:schemeClr val="accent2">
              <a:lumMod val="75000"/>
            </a:schemeClr>
          </a:solidFill>
        </p:spPr>
        <p:txBody>
          <a:bodyPr wrap="square" rtlCol="0">
            <a:spAutoFit/>
          </a:bodyPr>
          <a:lstStyle/>
          <a:p>
            <a:endParaRPr lang="en-US" dirty="0"/>
          </a:p>
        </p:txBody>
      </p:sp>
      <p:pic>
        <p:nvPicPr>
          <p:cNvPr id="2050" name="Picture 2" descr="MentorrBuddy">
            <a:extLst>
              <a:ext uri="{FF2B5EF4-FFF2-40B4-BE49-F238E27FC236}">
                <a16:creationId xmlns:a16="http://schemas.microsoft.com/office/drawing/2014/main" xmlns="" id="{391ECF4B-484B-425C-AB97-BDCA1ECAE31C}"/>
              </a:ext>
            </a:extLst>
          </p:cNvPr>
          <p:cNvPicPr>
            <a:picLocks noChangeAspect="1" noChangeArrowheads="1"/>
          </p:cNvPicPr>
          <p:nvPr/>
        </p:nvPicPr>
        <p:blipFill>
          <a:blip r:embed="rId40" cstate="print">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1874845" y="2878903"/>
            <a:ext cx="251175" cy="251175"/>
          </a:xfrm>
          <a:prstGeom prst="rect">
            <a:avLst/>
          </a:prstGeom>
          <a:noFill/>
          <a:extLst>
            <a:ext uri="{909E8E84-426E-40DD-AFC4-6F175D3DCCD1}">
              <a14:hiddenFill xmlns:a14="http://schemas.microsoft.com/office/drawing/2010/main" xmlns="">
                <a:solidFill>
                  <a:srgbClr val="FFFFFF"/>
                </a:solidFill>
              </a14:hiddenFill>
            </a:ext>
          </a:extLst>
        </p:spPr>
      </p:pic>
      <p:sp>
        <p:nvSpPr>
          <p:cNvPr id="241" name="Text Placeholder 276">
            <a:extLst>
              <a:ext uri="{FF2B5EF4-FFF2-40B4-BE49-F238E27FC236}">
                <a16:creationId xmlns:a16="http://schemas.microsoft.com/office/drawing/2014/main" xmlns="" id="{0EE7C6D8-765D-488C-AAAC-10F0B4CBB00F}"/>
              </a:ext>
            </a:extLst>
          </p:cNvPr>
          <p:cNvSpPr txBox="1">
            <a:spLocks/>
          </p:cNvSpPr>
          <p:nvPr/>
        </p:nvSpPr>
        <p:spPr>
          <a:xfrm>
            <a:off x="2110458" y="2890136"/>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LANGUAGE</a:t>
            </a:r>
          </a:p>
        </p:txBody>
      </p:sp>
      <p:sp>
        <p:nvSpPr>
          <p:cNvPr id="460" name="TextBox 459">
            <a:extLst>
              <a:ext uri="{FF2B5EF4-FFF2-40B4-BE49-F238E27FC236}">
                <a16:creationId xmlns:a16="http://schemas.microsoft.com/office/drawing/2014/main" xmlns="" id="{4A27D0CC-C21C-41EE-AA18-5D389609A790}"/>
              </a:ext>
            </a:extLst>
          </p:cNvPr>
          <p:cNvSpPr txBox="1"/>
          <p:nvPr/>
        </p:nvSpPr>
        <p:spPr>
          <a:xfrm>
            <a:off x="3998561" y="2841057"/>
            <a:ext cx="2512851" cy="400110"/>
          </a:xfrm>
          <a:prstGeom prst="rect">
            <a:avLst/>
          </a:prstGeom>
          <a:noFill/>
        </p:spPr>
        <p:txBody>
          <a:bodyPr wrap="square" rtlCol="0">
            <a:spAutoFit/>
          </a:bodyPr>
          <a:lstStyle/>
          <a:p>
            <a:pPr algn="r"/>
            <a:r>
              <a:rPr lang="en-US" sz="1000" dirty="0">
                <a:solidFill>
                  <a:schemeClr val="bg1">
                    <a:lumMod val="85000"/>
                  </a:schemeClr>
                </a:solidFill>
              </a:rPr>
              <a:t>C, C++, Python, Java, Bash, Batch, Markdown, HTML, </a:t>
            </a:r>
          </a:p>
        </p:txBody>
      </p:sp>
    </p:spTree>
    <p:extLst>
      <p:ext uri="{BB962C8B-B14F-4D97-AF65-F5344CB8AC3E}">
        <p14:creationId xmlns:p14="http://schemas.microsoft.com/office/powerpoint/2010/main" xmlns=""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xmlns="" id="{28787771-BA44-4BBB-966F-4567BBA3E8DA}"/>
              </a:ext>
            </a:extLst>
          </p:cNvPr>
          <p:cNvSpPr txBox="1">
            <a:spLocks/>
          </p:cNvSpPr>
          <p:nvPr/>
        </p:nvSpPr>
        <p:spPr>
          <a:xfrm>
            <a:off x="407835" y="1692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pic>
        <p:nvPicPr>
          <p:cNvPr id="1026" name="Picture 2" descr="Experience Expert icon PNG and SVG Vector Free Download">
            <a:extLst>
              <a:ext uri="{FF2B5EF4-FFF2-40B4-BE49-F238E27FC236}">
                <a16:creationId xmlns:a16="http://schemas.microsoft.com/office/drawing/2014/main" xmlns="" id="{B279D6DF-1D8F-42C1-97A0-2C0C389B3838}"/>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168489" y="192704"/>
            <a:ext cx="248920" cy="243086"/>
          </a:xfrm>
          <a:prstGeom prst="rect">
            <a:avLst/>
          </a:prstGeom>
          <a:solidFill>
            <a:schemeClr val="tx2"/>
          </a:solidFill>
        </p:spPr>
      </p:pic>
      <p:sp>
        <p:nvSpPr>
          <p:cNvPr id="87" name="TextBox 86">
            <a:extLst>
              <a:ext uri="{FF2B5EF4-FFF2-40B4-BE49-F238E27FC236}">
                <a16:creationId xmlns:a16="http://schemas.microsoft.com/office/drawing/2014/main" xmlns="" id="{C7CF1DF8-8606-4A40-97BB-AC76DC18C1E2}"/>
              </a:ext>
            </a:extLst>
          </p:cNvPr>
          <p:cNvSpPr txBox="1"/>
          <p:nvPr/>
        </p:nvSpPr>
        <p:spPr>
          <a:xfrm>
            <a:off x="542981" y="632750"/>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xmlns="" id="{D9F6ECCC-FA81-44A3-BCAF-AF527CE8B81E}"/>
              </a:ext>
            </a:extLst>
          </p:cNvPr>
          <p:cNvSpPr txBox="1"/>
          <p:nvPr/>
        </p:nvSpPr>
        <p:spPr>
          <a:xfrm>
            <a:off x="299720" y="1154628"/>
            <a:ext cx="6258560" cy="8105296"/>
          </a:xfrm>
          <a:prstGeom prst="rect">
            <a:avLst/>
          </a:prstGeom>
          <a:noFill/>
        </p:spPr>
        <p:txBody>
          <a:bodyPr wrap="square" rtlCol="0">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token(s)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that gets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hashed and validated via Blockchain to securely maintain privacy. And then stored into the most competent database storage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cloud –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Currently, developing a giant platform called OYA – the NFT marketplace for all categories like Painting, Music, Movies, Automobiles, Properties with easy payment modes using national currency. All the files remain locked in IPFS Cloud and could only be unlocked by the owners &amp; buyers. The MVP is in form of a Chatbot with elegant UI/UX. As of now, the Smart contracts have been written &amp; the entire product of MVP-level is 70% complete. It also features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if required by the NFT owners for asset development. Also, doing R&amp;D on cross-chain asset ownership transfer using script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triggered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xmlns=""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67E3FE9-B788-48EB-AF51-AD8AEDBD8B38}"/>
              </a:ext>
            </a:extLst>
          </p:cNvPr>
          <p:cNvSpPr txBox="1"/>
          <p:nvPr/>
        </p:nvSpPr>
        <p:spPr>
          <a:xfrm>
            <a:off x="375920" y="416560"/>
            <a:ext cx="6126480" cy="2633541"/>
          </a:xfrm>
          <a:prstGeom prst="rect">
            <a:avLst/>
          </a:prstGeom>
          <a:noFill/>
        </p:spPr>
        <p:txBody>
          <a:bodyPr wrap="square">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on an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results in fulfilling peer-to-peer food requirements in these limited space society. All these is done using Blockchain Technology and Machine Learning.</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hlinkClick r:id="rId2"/>
              </a:rPr>
              <a:t>“Setting up Telos Validator Nodes”</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&amp; tourism community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where they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can post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content (in articles, photos, videos) &amp;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instead they get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incentivized in STEEM tokens based on creativity (with no plagiarism)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evaluated by an AI-based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xmlns="" id="{56354908-5321-4022-B98B-4084640D6F32}"/>
              </a:ext>
            </a:extLst>
          </p:cNvPr>
          <p:cNvSpPr txBox="1"/>
          <p:nvPr/>
        </p:nvSpPr>
        <p:spPr>
          <a:xfrm>
            <a:off x="477224" y="3101602"/>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xmlns="" id="{5C56EA74-887C-4DC0-A111-D2C7A6E90508}"/>
              </a:ext>
            </a:extLst>
          </p:cNvPr>
          <p:cNvSpPr txBox="1"/>
          <p:nvPr/>
        </p:nvSpPr>
        <p:spPr>
          <a:xfrm>
            <a:off x="375921" y="3579052"/>
            <a:ext cx="6126480" cy="4051109"/>
          </a:xfrm>
          <a:prstGeom prst="rect">
            <a:avLst/>
          </a:prstGeom>
          <a:noFill/>
        </p:spPr>
        <p:txBody>
          <a:bodyPr wrap="square" rtlCol="0">
            <a:spAutoFit/>
          </a:bodyPr>
          <a:lstStyle/>
          <a:p>
            <a:pPr marL="342900" marR="0" lvl="0" indent="-342900" algn="just">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corresponding dashboard for data analytics on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342900" indent="-342900" algn="just">
              <a:spcAft>
                <a:spcPts val="600"/>
              </a:spcAft>
              <a:buFont typeface="Symbol" panose="05050102010706020507" pitchFamily="18" charset="2"/>
              <a:buChar char=""/>
            </a:pP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startdate</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Bash, Batch</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p>
          <a:p>
            <a:pPr marL="342900" lvl="0" indent="-342900" algn="just">
              <a:spcAft>
                <a:spcPts val="600"/>
              </a:spcAft>
              <a:buFont typeface="Symbol" panose="05050102010706020507" pitchFamily="18" charset="2"/>
              <a:buChar char=""/>
            </a:pP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p>
          <a:p>
            <a:pPr marL="342900" indent="-342900" algn="just">
              <a:spcAft>
                <a:spcPts val="600"/>
              </a:spcAft>
              <a:buFont typeface="Symbol" panose="05050102010706020507" pitchFamily="18" charset="2"/>
              <a:buChar char=""/>
            </a:pP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msr</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p>
          <a:p>
            <a:pPr marL="342900" lvl="0" indent="-342900" algn="just">
              <a:spcAft>
                <a:spcPts val="600"/>
              </a:spcAft>
              <a:buFont typeface="Symbol" panose="05050102010706020507" pitchFamily="18" charset="2"/>
              <a:buChar char=""/>
            </a:pP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 </a:t>
            </a:r>
            <a:r>
              <a:rPr lang="en-IN" sz="1100" i="1"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r>
              <a:rPr lang="en-IN" sz="1100" i="1" dirty="0" err="1"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libya</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u="sng"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342900" indent="-342900" algn="just">
              <a:lnSpc>
                <a:spcPct val="115000"/>
              </a:lnSpc>
              <a:spcAft>
                <a:spcPts val="600"/>
              </a:spcAft>
              <a:buFont typeface="Symbol" panose="05050102010706020507" pitchFamily="18" charset="2"/>
              <a:buChar char=""/>
            </a:pP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Created a custom 3D Plot for data analytics related to Semiconductor devices with yield, which is </a:t>
            </a:r>
            <a:r>
              <a:rPr lang="en-IN" sz="1100" dirty="0" err="1"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visualizable</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with interactive modern-UI level. </a:t>
            </a:r>
            <a:r>
              <a:rPr lang="en-IN" sz="1100" u="sng"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VBA</a:t>
            </a:r>
            <a:r>
              <a:rPr lang="en-IN" sz="1100" dirty="0" smtClean="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
        <p:nvSpPr>
          <p:cNvPr id="7" name="TextBox 6">
            <a:extLst>
              <a:ext uri="{FF2B5EF4-FFF2-40B4-BE49-F238E27FC236}">
                <a16:creationId xmlns:a16="http://schemas.microsoft.com/office/drawing/2014/main" xmlns="" id="{D297B876-29F4-4695-89A2-01751CF19191}"/>
              </a:ext>
            </a:extLst>
          </p:cNvPr>
          <p:cNvSpPr txBox="1"/>
          <p:nvPr/>
        </p:nvSpPr>
        <p:spPr>
          <a:xfrm>
            <a:off x="477224" y="7364589"/>
            <a:ext cx="518199" cy="338554"/>
          </a:xfrm>
          <a:prstGeom prst="rect">
            <a:avLst/>
          </a:prstGeom>
          <a:solidFill>
            <a:srgbClr val="EBAB0B"/>
          </a:solidFill>
        </p:spPr>
        <p:txBody>
          <a:bodyPr wrap="square" rtlCol="0">
            <a:spAutoFit/>
          </a:bodyPr>
          <a:lstStyle/>
          <a:p>
            <a:pPr algn="ctr"/>
            <a:r>
              <a:rPr lang="en-US" sz="1600" dirty="0"/>
              <a:t>Bot</a:t>
            </a:r>
          </a:p>
        </p:txBody>
      </p:sp>
      <p:sp>
        <p:nvSpPr>
          <p:cNvPr id="5" name="TextBox 4">
            <a:extLst>
              <a:ext uri="{FF2B5EF4-FFF2-40B4-BE49-F238E27FC236}">
                <a16:creationId xmlns:a16="http://schemas.microsoft.com/office/drawing/2014/main" xmlns="" id="{1B62DBBE-3B90-4D81-98C8-1D20C4DE6D11}"/>
              </a:ext>
            </a:extLst>
          </p:cNvPr>
          <p:cNvSpPr txBox="1"/>
          <p:nvPr/>
        </p:nvSpPr>
        <p:spPr>
          <a:xfrm>
            <a:off x="472440" y="7820660"/>
            <a:ext cx="6029960" cy="664926"/>
          </a:xfrm>
          <a:prstGeom prst="rect">
            <a:avLst/>
          </a:prstGeom>
          <a:noFill/>
        </p:spPr>
        <p:txBody>
          <a:bodyPr wrap="square" rtlCol="0">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 Key Generator Bot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KeyHub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where a user can buy license key for a set of products. The key usage is continuously monitored along with exact location obtained through reverse-geocoding of coordinates.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xmlns="" val="19564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xmlns="" id="{3345A600-23F1-48FB-94E7-63E15A069412}"/>
              </a:ext>
            </a:extLst>
          </p:cNvPr>
          <p:cNvSpPr txBox="1"/>
          <p:nvPr/>
        </p:nvSpPr>
        <p:spPr>
          <a:xfrm>
            <a:off x="434340" y="283966"/>
            <a:ext cx="5989320" cy="1571841"/>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Bot called ‘LEO’ which allows a user to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get dog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images based on their saved breed as preference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 to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load random dog images. A donation programme feature was also added which then allowed dog lovers to donate money directly to the Dog Welfare centres.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p>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general purpose Quiz bot with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types - MCQ,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Audio, GIF,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Video for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any topic where a teacher/School/College can conduct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online exams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for their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students.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Addition of proper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evaluation of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subjective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types of exam is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to be added into the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Download Leadership Icon -01 - Vector Graphics - Full Size PNG Image -  PNGkit">
            <a:extLst>
              <a:ext uri="{FF2B5EF4-FFF2-40B4-BE49-F238E27FC236}">
                <a16:creationId xmlns:a16="http://schemas.microsoft.com/office/drawing/2014/main" xmlns="" id="{78051027-B91A-4FA3-A448-BA08656672C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7901" y="2309539"/>
            <a:ext cx="330095" cy="273933"/>
          </a:xfrm>
          <a:prstGeom prst="rect">
            <a:avLst/>
          </a:prstGeom>
          <a:noFill/>
          <a:extLst>
            <a:ext uri="{909E8E84-426E-40DD-AFC4-6F175D3DCCD1}">
              <a14:hiddenFill xmlns:a14="http://schemas.microsoft.com/office/drawing/2010/main" xmlns="">
                <a:solidFill>
                  <a:srgbClr val="FFFFFF"/>
                </a:solidFill>
              </a14:hiddenFill>
            </a:ext>
          </a:extLst>
        </p:spPr>
      </p:pic>
      <p:sp>
        <p:nvSpPr>
          <p:cNvPr id="91" name="Text Placeholder 271">
            <a:extLst>
              <a:ext uri="{FF2B5EF4-FFF2-40B4-BE49-F238E27FC236}">
                <a16:creationId xmlns:a16="http://schemas.microsoft.com/office/drawing/2014/main" xmlns="" id="{AE20E69B-2CD0-410F-8AEB-7FA4E8C1C9F2}"/>
              </a:ext>
            </a:extLst>
          </p:cNvPr>
          <p:cNvSpPr txBox="1">
            <a:spLocks/>
          </p:cNvSpPr>
          <p:nvPr/>
        </p:nvSpPr>
        <p:spPr>
          <a:xfrm>
            <a:off x="457996" y="2309538"/>
            <a:ext cx="3390104" cy="273933"/>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LEADERSHIP AND ACHIEVEMENTS </a:t>
            </a:r>
          </a:p>
        </p:txBody>
      </p:sp>
      <p:sp>
        <p:nvSpPr>
          <p:cNvPr id="93" name="TextBox 92">
            <a:extLst>
              <a:ext uri="{FF2B5EF4-FFF2-40B4-BE49-F238E27FC236}">
                <a16:creationId xmlns:a16="http://schemas.microsoft.com/office/drawing/2014/main" xmlns="" id="{1ABBE481-1DE0-4DE9-ACD9-A68542739D92}"/>
              </a:ext>
            </a:extLst>
          </p:cNvPr>
          <p:cNvSpPr txBox="1"/>
          <p:nvPr/>
        </p:nvSpPr>
        <p:spPr>
          <a:xfrm>
            <a:off x="434340" y="2682241"/>
            <a:ext cx="5989320" cy="6395340"/>
          </a:xfrm>
          <a:prstGeom prst="rect">
            <a:avLst/>
          </a:prstGeom>
          <a:noFill/>
        </p:spPr>
        <p:txBody>
          <a:bodyPr wrap="square">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 2018, I was the founding team member as CTO of a blockchain-based mobility platform that seeks to decentralize the ride-hailing ecosystem. I managed 10 core team members with developers, designers, content writers successfully.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sponsored to represent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xmlns="" val="tx"/>
                    </a:ext>
                  </a:extLst>
                </a:hlinkClick>
              </a:rPr>
              <a:t>DRIFE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CTO in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xmlns="" val="tx"/>
                    </a:ext>
                  </a:extLst>
                </a:hlinkClick>
              </a:rPr>
              <a:t>World Blockchain Summit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(WBS) held at Dubai in October, 2018, where I pitched to around 35 investors from worldwide and ranked as the best start-up in utility tokens category.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managing the largest Semiconductor community over Telegram via 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xmlns="" val="tx"/>
                    </a:ext>
                  </a:extLst>
                </a:hlinkClick>
              </a:rPr>
              <a:t>channel</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future, a blockchain-based Chatbot – ‘SEMION’ with customized user experience, is promised to be released on Telegram and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 subscription fee will be charged for which feedbacks is taken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via polls conducted within the community.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provide online education services through my Udemy account – </a:t>
            </a:r>
            <a:r>
              <a:rPr lang="en-IN" sz="1100" u="sng" dirty="0" err="1">
                <a:solidFill>
                  <a:srgbClr val="FFFFFF"/>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xmlns="" val="tx"/>
                    </a:ext>
                  </a:extLst>
                </a:hlinkClick>
              </a:rPr>
              <a:t>Block.Hub</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xmlns="" val="tx"/>
                    </a:ext>
                  </a:extLst>
                </a:hlinkClick>
              </a:rPr>
              <a:t> Academy</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has a total of 170 students enrolled for 4 </a:t>
            </a:r>
            <a:r>
              <a:rPr lang="en-IN" sz="1100" dirty="0" smtClean="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courses to date.</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also available as a mentor for topics related to Blockchain (EOS, NFT,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Ethereum) via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xmlns="" val="tx"/>
                    </a:ext>
                  </a:extLst>
                </a:hlinkClick>
              </a:rPr>
              <a:t>Fiverr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4 people as of now.</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Maintain one of the highest starred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Github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repositories in EOSIO Ecosystem.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xmlns="" val="tx"/>
                    </a:ext>
                  </a:extLst>
                </a:hlinkClick>
              </a:rPr>
              <a:t>Repo</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published many thoughtful articles related to Blockchain, Data Science on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xmlns="" val="tx"/>
                    </a:ext>
                  </a:extLst>
                </a:hlinkClick>
              </a:rPr>
              <a:t>Medium</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a regular technical content creator for a community called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xmlns="" val="tx"/>
                    </a:ext>
                  </a:extLst>
                </a:hlinkClick>
              </a:rPr>
              <a:t>Utopian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xmlns="" val="tx"/>
                    </a:ext>
                  </a:extLst>
                </a:hlinkClick>
              </a:rPr>
              <a:t>Steemit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 incentivized social platform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xmlns="" val="tx"/>
                    </a:ext>
                  </a:extLst>
                </a:hlinkClick>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xmlns="" val="3728625744"/>
      </p:ext>
    </p:extLst>
  </p:cSld>
  <p:clrMapOvr>
    <a:masterClrMapping/>
  </p:clrMapOvr>
</p:sld>
</file>

<file path=ppt/theme/theme1.xml><?xml version="1.0" encoding="utf-8"?>
<a:theme xmlns:a="http://schemas.openxmlformats.org/drawingml/2006/main" name="Office The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3.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242</TotalTime>
  <Words>1535</Words>
  <Application>Microsoft Office PowerPoint</Application>
  <PresentationFormat>Letter Paper (8.5x11 in)</PresentationFormat>
  <Paragraphs>113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ABHIJIT ROY</vt:lpstr>
      <vt:lpstr>Slide 2</vt:lpstr>
      <vt:lpstr>Slide 3</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KARLSSON</dc:title>
  <dc:creator>abhijit roy</dc:creator>
  <cp:lastModifiedBy>Abhijit</cp:lastModifiedBy>
  <cp:revision>132</cp:revision>
  <dcterms:created xsi:type="dcterms:W3CDTF">2021-06-18T07:37:37Z</dcterms:created>
  <dcterms:modified xsi:type="dcterms:W3CDTF">2021-06-19T16:54:29Z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