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9"/>
  </p:handoutMasterIdLst>
  <p:sldIdLst>
    <p:sldId id="256" r:id="rId5"/>
    <p:sldId id="257" r:id="rId6"/>
    <p:sldId id="258" r:id="rId7"/>
    <p:sldId id="25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roy" initials="ar" lastIdx="1" clrIdx="0">
    <p:extLst>
      <p:ext uri="{19B8F6BF-5375-455C-9EA6-DF929625EA0E}">
        <p15:presenceInfo xmlns:p15="http://schemas.microsoft.com/office/powerpoint/2012/main" userId="3cc88bf99e11e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p:scale>
          <a:sx n="75" d="100"/>
          <a:sy n="75" d="100"/>
        </p:scale>
        <p:origin x="1507" y="-235"/>
      </p:cViewPr>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9T21:15:20.294" idx="1">
    <p:pos x="2516" y="1207"/>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t>19-Jun-21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MIRA KARLSOON</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t>19-Jun-21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hyperlink" Target="https://github.com/abhi3700" TargetMode="External"/><Relationship Id="rId39" Type="http://schemas.openxmlformats.org/officeDocument/2006/relationships/image" Target="../media/image33.sv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29.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hyperlink" Target="http://farmhack.net/forum-topic-types/idea?page=1" TargetMode="External"/><Relationship Id="rId38"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6.png"/><Relationship Id="rId41" Type="http://schemas.openxmlformats.org/officeDocument/2006/relationships/comments" Target="../comments/comment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28.png"/><Relationship Id="rId37" Type="http://schemas.openxmlformats.org/officeDocument/2006/relationships/image" Target="../media/image31.svg"/><Relationship Id="rId40" Type="http://schemas.openxmlformats.org/officeDocument/2006/relationships/image" Target="../media/image34.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5.jpeg"/><Relationship Id="rId36"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hyperlink" Target="https://www.goodfreephotos.com/vector-images/music-notes-vector-files.png.php" TargetMode="Externa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hyperlink" Target="https://www.linkedin.com/in/abhi3700/" TargetMode="External"/><Relationship Id="rId30" Type="http://schemas.openxmlformats.org/officeDocument/2006/relationships/image" Target="../media/image27.png"/><Relationship Id="rId35" Type="http://schemas.openxmlformats.org/officeDocument/2006/relationships/hyperlink" Target="http://ten.wikipedia.org/wiki/File:India_outline.p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bhi3700/My_Learning_EOS" TargetMode="External"/><Relationship Id="rId3" Type="http://schemas.openxmlformats.org/officeDocument/2006/relationships/hyperlink" Target="https://www.drife.io/" TargetMode="External"/><Relationship Id="rId7" Type="http://schemas.openxmlformats.org/officeDocument/2006/relationships/hyperlink" Target="https://www.fiverr.com/abhijitroy294/teach-eos-blockchain-online" TargetMode="External"/><Relationship Id="rId12" Type="http://schemas.openxmlformats.org/officeDocument/2006/relationships/hyperlink" Target="https://steem.com/" TargetMode="External"/><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hyperlink" Target="https://www.udemy.com/user/blockhub/" TargetMode="External"/><Relationship Id="rId11" Type="http://schemas.openxmlformats.org/officeDocument/2006/relationships/hyperlink" Target="https://steemit.com/@abhi3700" TargetMode="External"/><Relationship Id="rId5" Type="http://schemas.openxmlformats.org/officeDocument/2006/relationships/hyperlink" Target="https://t.me/semiconductor_learning" TargetMode="External"/><Relationship Id="rId10" Type="http://schemas.openxmlformats.org/officeDocument/2006/relationships/hyperlink" Target="https://steemit.com/@utopian-io" TargetMode="External"/><Relationship Id="rId4" Type="http://schemas.openxmlformats.org/officeDocument/2006/relationships/hyperlink" Target="https://tresconglobal.com/conferences/blockchain/" TargetMode="External"/><Relationship Id="rId9" Type="http://schemas.openxmlformats.org/officeDocument/2006/relationships/hyperlink" Target="https://abhi3700.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0" name="Straight Connector 469">
            <a:extLst>
              <a:ext uri="{FF2B5EF4-FFF2-40B4-BE49-F238E27FC236}">
                <a16:creationId xmlns:a16="http://schemas.microsoft.com/office/drawing/2014/main" id="{4092DABB-F8DD-43AC-9366-32F01C3E4EA1}"/>
              </a:ext>
              <a:ext uri="{C183D7F6-B498-43B3-948B-1728B52AA6E4}">
                <adec:decorative xmlns:adec="http://schemas.microsoft.com/office/drawing/2017/decorative" val="1"/>
              </a:ext>
            </a:extLst>
          </p:cNvPr>
          <p:cNvCxnSpPr/>
          <p:nvPr/>
        </p:nvCxnSpPr>
        <p:spPr>
          <a:xfrm>
            <a:off x="2380873" y="5586820"/>
            <a:ext cx="0" cy="252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7C09CBB-8F4B-4E7C-A94F-0D2639635E3D}"/>
              </a:ext>
              <a:ext uri="{C183D7F6-B498-43B3-948B-1728B52AA6E4}">
                <adec:decorative xmlns:adec="http://schemas.microsoft.com/office/drawing/2017/decorative" val="1"/>
              </a:ext>
            </a:extLst>
          </p:cNvPr>
          <p:cNvCxnSpPr/>
          <p:nvPr/>
        </p:nvCxnSpPr>
        <p:spPr>
          <a:xfrm>
            <a:off x="5176800" y="5589578"/>
            <a:ext cx="0" cy="252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72" name="Rectangle 471">
            <a:extLst>
              <a:ext uri="{FF2B5EF4-FFF2-40B4-BE49-F238E27FC236}">
                <a16:creationId xmlns:a16="http://schemas.microsoft.com/office/drawing/2014/main" id="{F162A0A5-A648-4660-B0BB-A363DFAB5225}"/>
              </a:ext>
              <a:ext uri="{C183D7F6-B498-43B3-948B-1728B52AA6E4}">
                <adec:decorative xmlns:adec="http://schemas.microsoft.com/office/drawing/2017/decorative" val="1"/>
              </a:ext>
            </a:extLst>
          </p:cNvPr>
          <p:cNvSpPr/>
          <p:nvPr/>
        </p:nvSpPr>
        <p:spPr>
          <a:xfrm>
            <a:off x="2000433" y="5136768"/>
            <a:ext cx="1276155"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Rectangle 472">
            <a:extLst>
              <a:ext uri="{FF2B5EF4-FFF2-40B4-BE49-F238E27FC236}">
                <a16:creationId xmlns:a16="http://schemas.microsoft.com/office/drawing/2014/main" id="{5BA792DE-CAFF-4E1B-B9EE-F8A8F16FCBA2}"/>
              </a:ext>
              <a:ext uri="{C183D7F6-B498-43B3-948B-1728B52AA6E4}">
                <adec:decorative xmlns:adec="http://schemas.microsoft.com/office/drawing/2017/decorative" val="1"/>
              </a:ext>
            </a:extLst>
          </p:cNvPr>
          <p:cNvSpPr/>
          <p:nvPr/>
        </p:nvSpPr>
        <p:spPr>
          <a:xfrm>
            <a:off x="4462538" y="5136768"/>
            <a:ext cx="205836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id="{35119FA5-DC04-48DB-8FB7-D247F3E4E6B5}"/>
              </a:ext>
              <a:ext uri="{C183D7F6-B498-43B3-948B-1728B52AA6E4}">
                <adec:decorative xmlns:adec="http://schemas.microsoft.com/office/drawing/2017/decorative" val="1"/>
              </a:ext>
            </a:extLst>
          </p:cNvPr>
          <p:cNvCxnSpPr>
            <a:cxnSpLocks/>
            <a:endCxn id="481" idx="2"/>
          </p:cNvCxnSpPr>
          <p:nvPr/>
        </p:nvCxnSpPr>
        <p:spPr>
          <a:xfrm flipH="1">
            <a:off x="4782216" y="2073649"/>
            <a:ext cx="1848" cy="296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E3901148-098C-4991-9FF6-D700013EC2C4}"/>
              </a:ext>
              <a:ext uri="{C183D7F6-B498-43B3-948B-1728B52AA6E4}">
                <adec:decorative xmlns:adec="http://schemas.microsoft.com/office/drawing/2017/decorative"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E0A55CCA-CB9E-4D01-B9CD-018CCDEAB374}"/>
              </a:ext>
              <a:ext uri="{C183D7F6-B498-43B3-948B-1728B52AA6E4}">
                <adec:decorative xmlns:adec="http://schemas.microsoft.com/office/drawing/2017/decorative" val="1"/>
              </a:ext>
            </a:extLst>
          </p:cNvPr>
          <p:cNvSpPr/>
          <p:nvPr/>
        </p:nvSpPr>
        <p:spPr>
          <a:xfrm>
            <a:off x="1985296" y="7865167"/>
            <a:ext cx="955829" cy="896345"/>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649258D8-16E5-42DF-8F24-F85332A8572F}"/>
              </a:ext>
              <a:ext uri="{C183D7F6-B498-43B3-948B-1728B52AA6E4}">
                <adec:decorative xmlns:adec="http://schemas.microsoft.com/office/drawing/2017/decorative" val="1"/>
              </a:ext>
            </a:extLst>
          </p:cNvPr>
          <p:cNvSpPr/>
          <p:nvPr/>
        </p:nvSpPr>
        <p:spPr>
          <a:xfrm>
            <a:off x="2185835" y="6926265"/>
            <a:ext cx="1661519" cy="1580286"/>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822BED2B-385D-45D9-BFD9-52A10BBCD4FC}"/>
              </a:ext>
              <a:ext uri="{C183D7F6-B498-43B3-948B-1728B52AA6E4}">
                <adec:decorative xmlns:adec="http://schemas.microsoft.com/office/drawing/2017/decorative" val="1"/>
              </a:ext>
            </a:extLst>
          </p:cNvPr>
          <p:cNvSpPr/>
          <p:nvPr/>
        </p:nvSpPr>
        <p:spPr>
          <a:xfrm>
            <a:off x="3685602" y="7013264"/>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id="{C22FDB23-5756-47B5-BEC0-A117F81D5574}"/>
              </a:ext>
              <a:ext uri="{C183D7F6-B498-43B3-948B-1728B52AA6E4}">
                <adec:decorative xmlns:adec="http://schemas.microsoft.com/office/drawing/2017/decorative" val="1"/>
              </a:ext>
            </a:extLst>
          </p:cNvPr>
          <p:cNvSpPr/>
          <p:nvPr/>
        </p:nvSpPr>
        <p:spPr>
          <a:xfrm>
            <a:off x="5336499" y="4454580"/>
            <a:ext cx="11844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0" name="Rectangle 479">
            <a:extLst>
              <a:ext uri="{FF2B5EF4-FFF2-40B4-BE49-F238E27FC236}">
                <a16:creationId xmlns:a16="http://schemas.microsoft.com/office/drawing/2014/main" id="{DD6413B2-70A1-40A5-A408-8D591B050EDE}"/>
              </a:ext>
              <a:ext uri="{C183D7F6-B498-43B3-948B-1728B52AA6E4}">
                <adec:decorative xmlns:adec="http://schemas.microsoft.com/office/drawing/2017/decorative" val="1"/>
              </a:ext>
            </a:extLst>
          </p:cNvPr>
          <p:cNvSpPr/>
          <p:nvPr/>
        </p:nvSpPr>
        <p:spPr>
          <a:xfrm>
            <a:off x="3278138" y="4454580"/>
            <a:ext cx="11844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id="{C4F53124-987E-468C-A8ED-1F4827218138}"/>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r="2" b="70521"/>
          <a:stretch/>
        </p:blipFill>
        <p:spPr>
          <a:xfrm>
            <a:off x="4722817" y="1965183"/>
            <a:ext cx="118797" cy="404692"/>
          </a:xfrm>
          <a:prstGeom prst="rect">
            <a:avLst/>
          </a:prstGeom>
        </p:spPr>
      </p:pic>
      <p:pic>
        <p:nvPicPr>
          <p:cNvPr id="485" name="Graphic 484">
            <a:extLst>
              <a:ext uri="{FF2B5EF4-FFF2-40B4-BE49-F238E27FC236}">
                <a16:creationId xmlns:a16="http://schemas.microsoft.com/office/drawing/2014/main" id="{01B451BF-1055-4DBD-B482-04F859E39E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01073" y="804550"/>
            <a:ext cx="320400" cy="320400"/>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02235" y="1686657"/>
            <a:ext cx="183600" cy="1836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25294" y="1695387"/>
            <a:ext cx="255600" cy="166140"/>
          </a:xfrm>
          <a:prstGeom prst="rect">
            <a:avLst/>
          </a:prstGeom>
        </p:spPr>
      </p:pic>
      <p:sp>
        <p:nvSpPr>
          <p:cNvPr id="489" name="Rectangle 488">
            <a:extLst>
              <a:ext uri="{FF2B5EF4-FFF2-40B4-BE49-F238E27FC236}">
                <a16:creationId xmlns:a16="http://schemas.microsoft.com/office/drawing/2014/main" id="{EE520458-D50C-424E-9F43-6280ECAC4AE3}"/>
              </a:ext>
              <a:ext uri="{C183D7F6-B498-43B3-948B-1728B52AA6E4}">
                <adec:decorative xmlns:adec="http://schemas.microsoft.com/office/drawing/2017/decorative" val="1"/>
              </a:ext>
            </a:extLst>
          </p:cNvPr>
          <p:cNvSpPr/>
          <p:nvPr/>
        </p:nvSpPr>
        <p:spPr>
          <a:xfrm>
            <a:off x="2000434" y="4951088"/>
            <a:ext cx="452046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0" name="Group 489">
            <a:extLst>
              <a:ext uri="{FF2B5EF4-FFF2-40B4-BE49-F238E27FC236}">
                <a16:creationId xmlns:a16="http://schemas.microsoft.com/office/drawing/2014/main" id="{B3F6117A-70E2-47B6-AC17-46244DDDD2E8}"/>
              </a:ext>
              <a:ext uri="{C183D7F6-B498-43B3-948B-1728B52AA6E4}">
                <adec:decorative xmlns:adec="http://schemas.microsoft.com/office/drawing/2017/decorative" val="1"/>
              </a:ext>
            </a:extLst>
          </p:cNvPr>
          <p:cNvGrpSpPr/>
          <p:nvPr/>
        </p:nvGrpSpPr>
        <p:grpSpPr>
          <a:xfrm>
            <a:off x="4722817" y="3969942"/>
            <a:ext cx="118800" cy="1012751"/>
            <a:chOff x="4722817" y="3969942"/>
            <a:chExt cx="118800" cy="1012751"/>
          </a:xfrm>
        </p:grpSpPr>
        <p:cxnSp>
          <p:nvCxnSpPr>
            <p:cNvPr id="491" name="Straight Connector 490">
              <a:extLst>
                <a:ext uri="{FF2B5EF4-FFF2-40B4-BE49-F238E27FC236}">
                  <a16:creationId xmlns:a16="http://schemas.microsoft.com/office/drawing/2014/main" id="{C7A41420-A625-489C-8137-02028547EE1F}"/>
                </a:ext>
              </a:extLst>
            </p:cNvPr>
            <p:cNvCxnSpPr/>
            <p:nvPr userDrawn="1"/>
          </p:nvCxnSpPr>
          <p:spPr>
            <a:xfrm>
              <a:off x="4782217" y="4082693"/>
              <a:ext cx="0" cy="900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id="{85C2B050-C6EA-4357-9F63-18670C13B812}"/>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4722817" y="3969942"/>
              <a:ext cx="118800" cy="118800"/>
            </a:xfrm>
            <a:prstGeom prst="rect">
              <a:avLst/>
            </a:prstGeom>
          </p:spPr>
        </p:pic>
      </p:grpSp>
      <p:pic>
        <p:nvPicPr>
          <p:cNvPr id="493" name="Graphic 492">
            <a:extLst>
              <a:ext uri="{FF2B5EF4-FFF2-40B4-BE49-F238E27FC236}">
                <a16:creationId xmlns:a16="http://schemas.microsoft.com/office/drawing/2014/main" id="{698D096B-C698-4AF8-9D82-C23C71FC1890}"/>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21473" y="5823690"/>
            <a:ext cx="118800" cy="118800"/>
          </a:xfrm>
          <a:prstGeom prst="rect">
            <a:avLst/>
          </a:prstGeom>
        </p:spPr>
      </p:pic>
      <p:pic>
        <p:nvPicPr>
          <p:cNvPr id="494" name="Graphic 493">
            <a:extLst>
              <a:ext uri="{FF2B5EF4-FFF2-40B4-BE49-F238E27FC236}">
                <a16:creationId xmlns:a16="http://schemas.microsoft.com/office/drawing/2014/main" id="{1249BB72-5758-4788-867B-B106F9D00D17}"/>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17400" y="5826448"/>
            <a:ext cx="118800" cy="11880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id="{5B2F5FF4-6617-4C2D-A69F-242D9BDCB4B5}"/>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id="{55424469-87F5-4C78-B47E-3816112EFD3F}"/>
              </a:ext>
              <a:ext uri="{C183D7F6-B498-43B3-948B-1728B52AA6E4}">
                <adec:decorative xmlns:adec="http://schemas.microsoft.com/office/drawing/2017/decorative"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id="{41733A58-B4C7-4934-824F-E67644B96CF7}"/>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p:txBody>
          <a:bodyPr/>
          <a:lstStyle/>
          <a:p>
            <a:r>
              <a:rPr lang="en-US" dirty="0"/>
              <a:t>ABOUT ME</a:t>
            </a:r>
          </a:p>
        </p:txBody>
      </p:sp>
      <p:sp>
        <p:nvSpPr>
          <p:cNvPr id="273" name="Text Placeholder 272">
            <a:extLst>
              <a:ext uri="{FF2B5EF4-FFF2-40B4-BE49-F238E27FC236}">
                <a16:creationId xmlns:a16="http://schemas.microsoft.com/office/drawing/2014/main" id="{30C96108-6683-4BD1-B2C5-0B8106471917}"/>
              </a:ext>
            </a:extLst>
          </p:cNvPr>
          <p:cNvSpPr>
            <a:spLocks noGrp="1"/>
          </p:cNvSpPr>
          <p:nvPr>
            <p:ph type="body" sz="quarter" idx="16"/>
          </p:nvPr>
        </p:nvSpPr>
        <p:spPr/>
        <p:txBody>
          <a:bodyPr/>
          <a:lstStyle/>
          <a:p>
            <a:r>
              <a:rPr lang="en-US" dirty="0"/>
              <a:t>Lorem ipsum dolor sit amet, </a:t>
            </a:r>
          </a:p>
          <a:p>
            <a:r>
              <a:rPr lang="en-US" dirty="0"/>
              <a:t>adipiscing elit, sed do eiusmod tempor incididunt ut labore et dolore magna aliqua. Ut enim ad minim veniam, quis nostrud exercitation.</a:t>
            </a:r>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p:txBody>
          <a:bodyPr/>
          <a:lstStyle/>
          <a:p>
            <a:r>
              <a:rPr lang="en-US" dirty="0"/>
              <a:t>EDUCATION</a:t>
            </a:r>
          </a:p>
        </p:txBody>
      </p:sp>
      <p:sp>
        <p:nvSpPr>
          <p:cNvPr id="282" name="Text Placeholder 281">
            <a:extLst>
              <a:ext uri="{FF2B5EF4-FFF2-40B4-BE49-F238E27FC236}">
                <a16:creationId xmlns:a16="http://schemas.microsoft.com/office/drawing/2014/main" id="{00D20412-CDE5-4137-96E2-4D9452F43AC1}"/>
              </a:ext>
            </a:extLst>
          </p:cNvPr>
          <p:cNvSpPr>
            <a:spLocks noGrp="1"/>
          </p:cNvSpPr>
          <p:nvPr>
            <p:ph type="body" sz="quarter" idx="25"/>
          </p:nvPr>
        </p:nvSpPr>
        <p:spPr/>
        <p:txBody>
          <a:bodyPr/>
          <a:lstStyle/>
          <a:p>
            <a:r>
              <a:rPr lang="en-US" dirty="0"/>
              <a:t>2014</a:t>
            </a:r>
          </a:p>
        </p:txBody>
      </p:sp>
      <p:sp>
        <p:nvSpPr>
          <p:cNvPr id="286" name="Text Placeholder 285">
            <a:extLst>
              <a:ext uri="{FF2B5EF4-FFF2-40B4-BE49-F238E27FC236}">
                <a16:creationId xmlns:a16="http://schemas.microsoft.com/office/drawing/2014/main" id="{46ED484E-6A87-4BBC-ADF9-2162878D6E14}"/>
              </a:ext>
            </a:extLst>
          </p:cNvPr>
          <p:cNvSpPr>
            <a:spLocks noGrp="1"/>
          </p:cNvSpPr>
          <p:nvPr>
            <p:ph type="body" sz="quarter" idx="29"/>
          </p:nvPr>
        </p:nvSpPr>
        <p:spPr/>
        <p:txBody>
          <a:bodyPr/>
          <a:lstStyle/>
          <a:p>
            <a:r>
              <a:rPr lang="en-US" dirty="0"/>
              <a:t>IIST, Trivandrum</a:t>
            </a:r>
          </a:p>
        </p:txBody>
      </p:sp>
      <p:sp>
        <p:nvSpPr>
          <p:cNvPr id="290" name="Text Placeholder 289">
            <a:extLst>
              <a:ext uri="{FF2B5EF4-FFF2-40B4-BE49-F238E27FC236}">
                <a16:creationId xmlns:a16="http://schemas.microsoft.com/office/drawing/2014/main" id="{419E7084-A01A-45C7-9D44-B2D381918002}"/>
              </a:ext>
            </a:extLst>
          </p:cNvPr>
          <p:cNvSpPr>
            <a:spLocks noGrp="1"/>
          </p:cNvSpPr>
          <p:nvPr>
            <p:ph type="body" sz="quarter" idx="33"/>
          </p:nvPr>
        </p:nvSpPr>
        <p:spPr/>
        <p:txBody>
          <a:bodyPr/>
          <a:lstStyle/>
          <a:p>
            <a:r>
              <a:rPr lang="en-US" spc="-20" dirty="0"/>
              <a:t>B. Tech Avionics</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p:txBody>
          <a:bodyPr/>
          <a:lstStyle/>
          <a:p>
            <a:r>
              <a:rPr lang="en-US" dirty="0"/>
              <a:t>2014</a:t>
            </a:r>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a:xfrm>
            <a:off x="2508138" y="495108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a:xfrm>
            <a:off x="3116778" y="495108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a:xfrm>
            <a:off x="3679121" y="495108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a:xfrm>
            <a:off x="4218313" y="495108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a:xfrm>
            <a:off x="4815382" y="495108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a:xfrm>
            <a:off x="5331426" y="495108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a:xfrm>
            <a:off x="5928493" y="495108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id="{5D0E4F81-2C6D-40AF-8794-E6B46A64E74C}"/>
              </a:ext>
            </a:extLst>
          </p:cNvPr>
          <p:cNvSpPr>
            <a:spLocks noGrp="1"/>
          </p:cNvSpPr>
          <p:nvPr>
            <p:ph type="body" sz="quarter" idx="47"/>
          </p:nvPr>
        </p:nvSpPr>
        <p:spPr/>
        <p:txBody>
          <a:bodyPr/>
          <a:lstStyle/>
          <a:p>
            <a:r>
              <a:rPr lang="en-US" dirty="0"/>
              <a:t>Senior Developer</a:t>
            </a:r>
          </a:p>
        </p:txBody>
      </p:sp>
      <p:sp>
        <p:nvSpPr>
          <p:cNvPr id="305" name="Text Placeholder 304">
            <a:extLst>
              <a:ext uri="{FF2B5EF4-FFF2-40B4-BE49-F238E27FC236}">
                <a16:creationId xmlns:a16="http://schemas.microsoft.com/office/drawing/2014/main" id="{0F8463E8-08B1-4462-AB1D-F5C5A4FBD359}"/>
              </a:ext>
            </a:extLst>
          </p:cNvPr>
          <p:cNvSpPr>
            <a:spLocks noGrp="1"/>
          </p:cNvSpPr>
          <p:nvPr>
            <p:ph type="body" sz="quarter" idx="48"/>
          </p:nvPr>
        </p:nvSpPr>
        <p:spPr/>
        <p:txBody>
          <a:bodyPr/>
          <a:lstStyle/>
          <a:p>
            <a:r>
              <a:rPr lang="en-US" dirty="0"/>
              <a:t>VANARSDEL, LTD.</a:t>
            </a:r>
          </a:p>
        </p:txBody>
      </p:sp>
      <p:sp>
        <p:nvSpPr>
          <p:cNvPr id="306" name="Text Placeholder 305">
            <a:extLst>
              <a:ext uri="{FF2B5EF4-FFF2-40B4-BE49-F238E27FC236}">
                <a16:creationId xmlns:a16="http://schemas.microsoft.com/office/drawing/2014/main" id="{551B4C0E-1E6F-4829-9E9F-60D2E7507372}"/>
              </a:ext>
            </a:extLst>
          </p:cNvPr>
          <p:cNvSpPr>
            <a:spLocks noGrp="1"/>
          </p:cNvSpPr>
          <p:nvPr>
            <p:ph type="body" sz="quarter" idx="49"/>
          </p:nvPr>
        </p:nvSpPr>
        <p:spPr/>
        <p:txBody>
          <a:bodyPr/>
          <a:lstStyle/>
          <a:p>
            <a:r>
              <a:rPr lang="en-US" dirty="0"/>
              <a:t>Senior Designer</a:t>
            </a:r>
          </a:p>
        </p:txBody>
      </p:sp>
      <p:sp>
        <p:nvSpPr>
          <p:cNvPr id="307" name="Text Placeholder 306">
            <a:extLst>
              <a:ext uri="{FF2B5EF4-FFF2-40B4-BE49-F238E27FC236}">
                <a16:creationId xmlns:a16="http://schemas.microsoft.com/office/drawing/2014/main" id="{9C642240-1532-4461-A39A-DF0005894219}"/>
              </a:ext>
            </a:extLst>
          </p:cNvPr>
          <p:cNvSpPr>
            <a:spLocks noGrp="1"/>
          </p:cNvSpPr>
          <p:nvPr>
            <p:ph type="body" sz="quarter" idx="50"/>
          </p:nvPr>
        </p:nvSpPr>
        <p:spPr/>
        <p:txBody>
          <a:bodyPr/>
          <a:lstStyle/>
          <a:p>
            <a:r>
              <a:rPr lang="en-US" dirty="0"/>
              <a:t>RELECLOUD</a:t>
            </a:r>
          </a:p>
        </p:txBody>
      </p:sp>
      <p:sp>
        <p:nvSpPr>
          <p:cNvPr id="308" name="Text Placeholder 307">
            <a:extLst>
              <a:ext uri="{FF2B5EF4-FFF2-40B4-BE49-F238E27FC236}">
                <a16:creationId xmlns:a16="http://schemas.microsoft.com/office/drawing/2014/main" id="{E57CC176-D426-4F0D-90F7-1F613E2FEC71}"/>
              </a:ext>
            </a:extLst>
          </p:cNvPr>
          <p:cNvSpPr>
            <a:spLocks noGrp="1"/>
          </p:cNvSpPr>
          <p:nvPr>
            <p:ph type="body" sz="quarter" idx="51"/>
          </p:nvPr>
        </p:nvSpPr>
        <p:spPr/>
        <p:txBody>
          <a:bodyPr/>
          <a:lstStyle/>
          <a:p>
            <a:r>
              <a:rPr lang="en-US" dirty="0"/>
              <a:t>Art Director</a:t>
            </a:r>
          </a:p>
        </p:txBody>
      </p:sp>
      <p:sp>
        <p:nvSpPr>
          <p:cNvPr id="309" name="Text Placeholder 308">
            <a:extLst>
              <a:ext uri="{FF2B5EF4-FFF2-40B4-BE49-F238E27FC236}">
                <a16:creationId xmlns:a16="http://schemas.microsoft.com/office/drawing/2014/main" id="{2C7331EF-FCB0-407D-9AED-E363250AB17E}"/>
              </a:ext>
            </a:extLst>
          </p:cNvPr>
          <p:cNvSpPr>
            <a:spLocks noGrp="1"/>
          </p:cNvSpPr>
          <p:nvPr>
            <p:ph type="body" sz="quarter" idx="52"/>
          </p:nvPr>
        </p:nvSpPr>
        <p:spPr/>
        <p:txBody>
          <a:bodyPr/>
          <a:lstStyle/>
          <a:p>
            <a:r>
              <a:rPr lang="en-US" dirty="0"/>
              <a:t>WOODGROVE BANK</a:t>
            </a:r>
          </a:p>
        </p:txBody>
      </p:sp>
      <p:sp>
        <p:nvSpPr>
          <p:cNvPr id="310" name="Text Placeholder 309">
            <a:extLst>
              <a:ext uri="{FF2B5EF4-FFF2-40B4-BE49-F238E27FC236}">
                <a16:creationId xmlns:a16="http://schemas.microsoft.com/office/drawing/2014/main" id="{16FC99BB-7F63-43D0-B247-628D41F5C0BF}"/>
              </a:ext>
            </a:extLst>
          </p:cNvPr>
          <p:cNvSpPr>
            <a:spLocks noGrp="1"/>
          </p:cNvSpPr>
          <p:nvPr>
            <p:ph type="body" sz="quarter" idx="53"/>
          </p:nvPr>
        </p:nvSpPr>
        <p:spPr/>
        <p:txBody>
          <a:bodyPr/>
          <a:lstStyle/>
          <a:p>
            <a:r>
              <a:rPr lang="en-US" dirty="0"/>
              <a:t>Junior Designer</a:t>
            </a:r>
          </a:p>
        </p:txBody>
      </p:sp>
      <p:sp>
        <p:nvSpPr>
          <p:cNvPr id="311" name="Text Placeholder 310">
            <a:extLst>
              <a:ext uri="{FF2B5EF4-FFF2-40B4-BE49-F238E27FC236}">
                <a16:creationId xmlns:a16="http://schemas.microsoft.com/office/drawing/2014/main" id="{1F593137-3E09-42CE-89A2-DA077A30DF26}"/>
              </a:ext>
            </a:extLst>
          </p:cNvPr>
          <p:cNvSpPr>
            <a:spLocks noGrp="1"/>
          </p:cNvSpPr>
          <p:nvPr>
            <p:ph type="body" sz="quarter" idx="54"/>
          </p:nvPr>
        </p:nvSpPr>
        <p:spPr/>
        <p:txBody>
          <a:bodyPr/>
          <a:lstStyle/>
          <a:p>
            <a:r>
              <a:rPr lang="en-US" dirty="0"/>
              <a:t>CONTOSO, LTD.</a:t>
            </a:r>
          </a:p>
        </p:txBody>
      </p:sp>
      <p:sp>
        <p:nvSpPr>
          <p:cNvPr id="312" name="Text Placeholder 311">
            <a:extLst>
              <a:ext uri="{FF2B5EF4-FFF2-40B4-BE49-F238E27FC236}">
                <a16:creationId xmlns:a16="http://schemas.microsoft.com/office/drawing/2014/main" id="{B590CD2B-D839-4B63-8BC8-7269FF9B2D09}"/>
              </a:ext>
            </a:extLst>
          </p:cNvPr>
          <p:cNvSpPr>
            <a:spLocks noGrp="1"/>
          </p:cNvSpPr>
          <p:nvPr>
            <p:ph type="body" sz="quarter" idx="55"/>
          </p:nvPr>
        </p:nvSpPr>
        <p:spPr/>
        <p:txBody>
          <a:bodyPr/>
          <a:lstStyle/>
          <a:p>
            <a:r>
              <a:rPr lang="en-US" dirty="0"/>
              <a:t>L</a:t>
            </a:r>
            <a:r>
              <a:rPr lang="fr-FR" dirty="0"/>
              <a:t>abore et dolore magna aliqua</a:t>
            </a:r>
            <a:endParaRPr lang="en-US" dirty="0"/>
          </a:p>
        </p:txBody>
      </p:sp>
      <p:sp>
        <p:nvSpPr>
          <p:cNvPr id="313" name="Text Placeholder 312">
            <a:extLst>
              <a:ext uri="{FF2B5EF4-FFF2-40B4-BE49-F238E27FC236}">
                <a16:creationId xmlns:a16="http://schemas.microsoft.com/office/drawing/2014/main" id="{E0890AD0-96E2-48B9-BCAF-31C7ECE194BF}"/>
              </a:ext>
            </a:extLst>
          </p:cNvPr>
          <p:cNvSpPr>
            <a:spLocks noGrp="1"/>
          </p:cNvSpPr>
          <p:nvPr>
            <p:ph type="body" sz="quarter" idx="56"/>
          </p:nvPr>
        </p:nvSpPr>
        <p:spPr/>
        <p:txBody>
          <a:bodyPr/>
          <a:lstStyle/>
          <a:p>
            <a:r>
              <a:rPr lang="en-US" dirty="0"/>
              <a:t>WEBSITE OF THE YEAR AWARD</a:t>
            </a:r>
          </a:p>
        </p:txBody>
      </p:sp>
      <p:sp>
        <p:nvSpPr>
          <p:cNvPr id="314" name="Text Placeholder 313">
            <a:extLst>
              <a:ext uri="{FF2B5EF4-FFF2-40B4-BE49-F238E27FC236}">
                <a16:creationId xmlns:a16="http://schemas.microsoft.com/office/drawing/2014/main" id="{2DE4404D-749B-49DD-BBC4-36FDC2958CD5}"/>
              </a:ext>
            </a:extLst>
          </p:cNvPr>
          <p:cNvSpPr>
            <a:spLocks noGrp="1"/>
          </p:cNvSpPr>
          <p:nvPr>
            <p:ph type="body" sz="quarter" idx="57"/>
          </p:nvPr>
        </p:nvSpPr>
        <p:spPr/>
        <p:txBody>
          <a:bodyPr/>
          <a:lstStyle/>
          <a:p>
            <a:r>
              <a:rPr lang="en-US" dirty="0"/>
              <a:t>Sed do eiusmod tempor</a:t>
            </a:r>
          </a:p>
        </p:txBody>
      </p:sp>
      <p:sp>
        <p:nvSpPr>
          <p:cNvPr id="315" name="Text Placeholder 314">
            <a:extLst>
              <a:ext uri="{FF2B5EF4-FFF2-40B4-BE49-F238E27FC236}">
                <a16:creationId xmlns:a16="http://schemas.microsoft.com/office/drawing/2014/main" id="{215D801B-3FE0-4425-8C2A-21A37088D16C}"/>
              </a:ext>
            </a:extLst>
          </p:cNvPr>
          <p:cNvSpPr>
            <a:spLocks noGrp="1"/>
          </p:cNvSpPr>
          <p:nvPr>
            <p:ph type="body" sz="quarter" idx="58"/>
          </p:nvPr>
        </p:nvSpPr>
        <p:spPr/>
        <p:txBody>
          <a:bodyPr/>
          <a:lstStyle/>
          <a:p>
            <a:r>
              <a:rPr lang="en-US" dirty="0"/>
              <a:t>BEST LOGO AWARD</a:t>
            </a:r>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id="{5FA9AC6A-5C5B-4A61-9403-F15C565735CC}"/>
              </a:ext>
            </a:extLst>
          </p:cNvPr>
          <p:cNvSpPr>
            <a:spLocks noGrp="1"/>
          </p:cNvSpPr>
          <p:nvPr>
            <p:ph type="body" sz="quarter" idx="61"/>
          </p:nvPr>
        </p:nvSpPr>
        <p:spPr/>
        <p:txBody>
          <a:bodyPr/>
          <a:lstStyle/>
          <a:p>
            <a:r>
              <a:rPr lang="en-US" dirty="0"/>
              <a:t>70</a:t>
            </a:r>
          </a:p>
        </p:txBody>
      </p:sp>
      <p:sp>
        <p:nvSpPr>
          <p:cNvPr id="319" name="Text Placeholder 318">
            <a:extLst>
              <a:ext uri="{FF2B5EF4-FFF2-40B4-BE49-F238E27FC236}">
                <a16:creationId xmlns:a16="http://schemas.microsoft.com/office/drawing/2014/main" id="{35BABFC2-4A18-4F93-8CFE-DEBB7EAD5BE8}"/>
              </a:ext>
            </a:extLst>
          </p:cNvPr>
          <p:cNvSpPr>
            <a:spLocks noGrp="1"/>
          </p:cNvSpPr>
          <p:nvPr>
            <p:ph type="body" sz="quarter" idx="62"/>
          </p:nvPr>
        </p:nvSpPr>
        <p:spPr>
          <a:xfrm>
            <a:off x="2778282" y="7613222"/>
            <a:ext cx="818372" cy="433003"/>
          </a:xfrm>
        </p:spPr>
        <p:txBody>
          <a:bodyPr/>
          <a:lstStyle/>
          <a:p>
            <a:r>
              <a:rPr lang="en-US" dirty="0"/>
              <a:t>Blockchain</a:t>
            </a:r>
          </a:p>
        </p:txBody>
      </p:sp>
      <p:sp>
        <p:nvSpPr>
          <p:cNvPr id="320" name="Text Placeholder 319">
            <a:extLst>
              <a:ext uri="{FF2B5EF4-FFF2-40B4-BE49-F238E27FC236}">
                <a16:creationId xmlns:a16="http://schemas.microsoft.com/office/drawing/2014/main" id="{09EE285B-7A2E-43D4-91E9-F62CE0DEEE42}"/>
              </a:ext>
            </a:extLst>
          </p:cNvPr>
          <p:cNvSpPr>
            <a:spLocks noGrp="1"/>
          </p:cNvSpPr>
          <p:nvPr>
            <p:ph type="body" sz="quarter" idx="63"/>
          </p:nvPr>
        </p:nvSpPr>
        <p:spPr>
          <a:xfrm>
            <a:off x="3719746" y="6977551"/>
            <a:ext cx="600008" cy="433003"/>
          </a:xfrm>
        </p:spPr>
        <p:txBody>
          <a:bodyPr/>
          <a:lstStyle/>
          <a:p>
            <a:r>
              <a:rPr lang="en-US" dirty="0"/>
              <a:t>5</a:t>
            </a:r>
          </a:p>
        </p:txBody>
      </p:sp>
      <p:sp>
        <p:nvSpPr>
          <p:cNvPr id="321" name="Text Placeholder 320">
            <a:extLst>
              <a:ext uri="{FF2B5EF4-FFF2-40B4-BE49-F238E27FC236}">
                <a16:creationId xmlns:a16="http://schemas.microsoft.com/office/drawing/2014/main" id="{E5427A6A-EEE3-4912-BDAE-52AC53E7C5C7}"/>
              </a:ext>
            </a:extLst>
          </p:cNvPr>
          <p:cNvSpPr>
            <a:spLocks noGrp="1"/>
          </p:cNvSpPr>
          <p:nvPr>
            <p:ph type="body" sz="quarter" idx="64"/>
          </p:nvPr>
        </p:nvSpPr>
        <p:spPr>
          <a:xfrm>
            <a:off x="3747564" y="7274926"/>
            <a:ext cx="732129" cy="240123"/>
          </a:xfrm>
        </p:spPr>
        <p:txBody>
          <a:bodyPr/>
          <a:lstStyle/>
          <a:p>
            <a:r>
              <a:rPr lang="en-US" dirty="0"/>
              <a:t>Cross-Platform App Dev</a:t>
            </a:r>
          </a:p>
        </p:txBody>
      </p:sp>
      <p:sp>
        <p:nvSpPr>
          <p:cNvPr id="322" name="Text Placeholder 321">
            <a:extLst>
              <a:ext uri="{FF2B5EF4-FFF2-40B4-BE49-F238E27FC236}">
                <a16:creationId xmlns:a16="http://schemas.microsoft.com/office/drawing/2014/main" id="{1A25A281-38A4-440A-BE2F-D7604793E94B}"/>
              </a:ext>
            </a:extLst>
          </p:cNvPr>
          <p:cNvSpPr>
            <a:spLocks noGrp="1"/>
          </p:cNvSpPr>
          <p:nvPr>
            <p:ph type="body" sz="quarter" idx="65"/>
          </p:nvPr>
        </p:nvSpPr>
        <p:spPr/>
        <p:txBody>
          <a:bodyPr/>
          <a:lstStyle/>
          <a:p>
            <a:r>
              <a:rPr lang="en-US" dirty="0"/>
              <a:t>15</a:t>
            </a:r>
          </a:p>
        </p:txBody>
      </p:sp>
      <p:sp>
        <p:nvSpPr>
          <p:cNvPr id="323" name="Text Placeholder 322">
            <a:extLst>
              <a:ext uri="{FF2B5EF4-FFF2-40B4-BE49-F238E27FC236}">
                <a16:creationId xmlns:a16="http://schemas.microsoft.com/office/drawing/2014/main" id="{12A65C3D-E470-4A21-AA1D-E60C165A52C6}"/>
              </a:ext>
            </a:extLst>
          </p:cNvPr>
          <p:cNvSpPr>
            <a:spLocks noGrp="1"/>
          </p:cNvSpPr>
          <p:nvPr>
            <p:ph type="body" sz="quarter" idx="66"/>
          </p:nvPr>
        </p:nvSpPr>
        <p:spPr/>
        <p:txBody>
          <a:bodyPr/>
          <a:lstStyle/>
          <a:p>
            <a:r>
              <a:rPr lang="en-US" dirty="0"/>
              <a:t>Mobile</a:t>
            </a:r>
          </a:p>
        </p:txBody>
      </p:sp>
      <p:sp>
        <p:nvSpPr>
          <p:cNvPr id="324" name="Text Placeholder 323">
            <a:extLst>
              <a:ext uri="{FF2B5EF4-FFF2-40B4-BE49-F238E27FC236}">
                <a16:creationId xmlns:a16="http://schemas.microsoft.com/office/drawing/2014/main" id="{46BACFD7-92FA-4310-80D7-3A3CD2D3A802}"/>
              </a:ext>
            </a:extLst>
          </p:cNvPr>
          <p:cNvSpPr>
            <a:spLocks noGrp="1"/>
          </p:cNvSpPr>
          <p:nvPr>
            <p:ph type="body" sz="quarter" idx="67"/>
          </p:nvPr>
        </p:nvSpPr>
        <p:spPr/>
        <p:txBody>
          <a:bodyPr/>
          <a:lstStyle/>
          <a:p>
            <a:r>
              <a:rPr lang="en-US" dirty="0"/>
              <a:t>10</a:t>
            </a:r>
          </a:p>
        </p:txBody>
      </p:sp>
      <p:sp>
        <p:nvSpPr>
          <p:cNvPr id="325" name="Text Placeholder 324">
            <a:extLst>
              <a:ext uri="{FF2B5EF4-FFF2-40B4-BE49-F238E27FC236}">
                <a16:creationId xmlns:a16="http://schemas.microsoft.com/office/drawing/2014/main" id="{364F0AC9-FB9F-414E-B6B7-172A3DB70FE1}"/>
              </a:ext>
            </a:extLst>
          </p:cNvPr>
          <p:cNvSpPr>
            <a:spLocks noGrp="1"/>
          </p:cNvSpPr>
          <p:nvPr>
            <p:ph type="body" sz="quarter" idx="68"/>
          </p:nvPr>
        </p:nvSpPr>
        <p:spPr/>
        <p:txBody>
          <a:bodyPr/>
          <a:lstStyle/>
          <a:p>
            <a:r>
              <a:rPr lang="en-US" dirty="0"/>
              <a:t>Bot</a:t>
            </a:r>
          </a:p>
        </p:txBody>
      </p:sp>
      <p:sp>
        <p:nvSpPr>
          <p:cNvPr id="326" name="Text Placeholder 325">
            <a:extLst>
              <a:ext uri="{FF2B5EF4-FFF2-40B4-BE49-F238E27FC236}">
                <a16:creationId xmlns:a16="http://schemas.microsoft.com/office/drawing/2014/main" id="{E349EFDF-26F3-4B93-A1A8-626F62A764DC}"/>
              </a:ext>
            </a:extLst>
          </p:cNvPr>
          <p:cNvSpPr>
            <a:spLocks noGrp="1"/>
          </p:cNvSpPr>
          <p:nvPr>
            <p:ph type="body" sz="quarter" idx="69"/>
          </p:nvPr>
        </p:nvSpPr>
        <p:spPr>
          <a:xfrm>
            <a:off x="4687618" y="6806530"/>
            <a:ext cx="1414816" cy="190800"/>
          </a:xfrm>
        </p:spPr>
        <p:txBody>
          <a:bodyPr/>
          <a:lstStyle/>
          <a:p>
            <a:r>
              <a:rPr lang="en-US" dirty="0"/>
              <a:t>GIT</a:t>
            </a:r>
          </a:p>
        </p:txBody>
      </p:sp>
      <p:sp>
        <p:nvSpPr>
          <p:cNvPr id="327" name="Text Placeholder 326">
            <a:extLst>
              <a:ext uri="{FF2B5EF4-FFF2-40B4-BE49-F238E27FC236}">
                <a16:creationId xmlns:a16="http://schemas.microsoft.com/office/drawing/2014/main" id="{C7F4F643-D70D-4688-8604-05C02765BFF2}"/>
              </a:ext>
            </a:extLst>
          </p:cNvPr>
          <p:cNvSpPr>
            <a:spLocks noGrp="1"/>
          </p:cNvSpPr>
          <p:nvPr>
            <p:ph type="body" sz="quarter" idx="70"/>
          </p:nvPr>
        </p:nvSpPr>
        <p:spPr>
          <a:xfrm>
            <a:off x="4687618" y="7195666"/>
            <a:ext cx="1414816" cy="190800"/>
          </a:xfrm>
        </p:spPr>
        <p:txBody>
          <a:bodyPr/>
          <a:lstStyle/>
          <a:p>
            <a:r>
              <a:rPr lang="en-US" dirty="0"/>
              <a:t>MS EXCEL AUTOMATION</a:t>
            </a:r>
          </a:p>
        </p:txBody>
      </p:sp>
      <p:sp>
        <p:nvSpPr>
          <p:cNvPr id="328" name="Text Placeholder 327">
            <a:extLst>
              <a:ext uri="{FF2B5EF4-FFF2-40B4-BE49-F238E27FC236}">
                <a16:creationId xmlns:a16="http://schemas.microsoft.com/office/drawing/2014/main" id="{236D1BE8-E78E-4B90-AC79-E5C43580EBFB}"/>
              </a:ext>
            </a:extLst>
          </p:cNvPr>
          <p:cNvSpPr>
            <a:spLocks noGrp="1"/>
          </p:cNvSpPr>
          <p:nvPr>
            <p:ph type="body" sz="quarter" idx="71"/>
          </p:nvPr>
        </p:nvSpPr>
        <p:spPr>
          <a:xfrm>
            <a:off x="4687617" y="7580361"/>
            <a:ext cx="1556199" cy="142383"/>
          </a:xfrm>
        </p:spPr>
        <p:txBody>
          <a:bodyPr/>
          <a:lstStyle/>
          <a:p>
            <a:r>
              <a:rPr lang="en-US" dirty="0"/>
              <a:t>TECHNICAL DOCUMENTATION</a:t>
            </a:r>
          </a:p>
        </p:txBody>
      </p:sp>
      <p:sp>
        <p:nvSpPr>
          <p:cNvPr id="329" name="Text Placeholder 328">
            <a:extLst>
              <a:ext uri="{FF2B5EF4-FFF2-40B4-BE49-F238E27FC236}">
                <a16:creationId xmlns:a16="http://schemas.microsoft.com/office/drawing/2014/main" id="{28471828-DFE2-4A1C-9AA3-5EC45C36DB9E}"/>
              </a:ext>
            </a:extLst>
          </p:cNvPr>
          <p:cNvSpPr>
            <a:spLocks noGrp="1"/>
          </p:cNvSpPr>
          <p:nvPr>
            <p:ph type="body" sz="quarter" idx="72"/>
          </p:nvPr>
        </p:nvSpPr>
        <p:spPr>
          <a:xfrm>
            <a:off x="4687618" y="7963652"/>
            <a:ext cx="1414816" cy="190800"/>
          </a:xfrm>
        </p:spPr>
        <p:txBody>
          <a:bodyPr/>
          <a:lstStyle/>
          <a:p>
            <a:r>
              <a:rPr lang="en-US" dirty="0"/>
              <a:t>UI/UX DESIGN TOOLS</a:t>
            </a:r>
          </a:p>
        </p:txBody>
      </p:sp>
      <p:sp>
        <p:nvSpPr>
          <p:cNvPr id="330" name="Text Placeholder 329">
            <a:extLst>
              <a:ext uri="{FF2B5EF4-FFF2-40B4-BE49-F238E27FC236}">
                <a16:creationId xmlns:a16="http://schemas.microsoft.com/office/drawing/2014/main" id="{77AA6B23-F3C5-4D9A-AB3A-4C10501BCF56}"/>
              </a:ext>
            </a:extLst>
          </p:cNvPr>
          <p:cNvSpPr>
            <a:spLocks noGrp="1"/>
          </p:cNvSpPr>
          <p:nvPr>
            <p:ph type="body" sz="quarter" idx="73"/>
          </p:nvPr>
        </p:nvSpPr>
        <p:spPr>
          <a:xfrm>
            <a:off x="4687617" y="8352619"/>
            <a:ext cx="1525269" cy="190800"/>
          </a:xfrm>
        </p:spPr>
        <p:txBody>
          <a:bodyPr/>
          <a:lstStyle/>
          <a:p>
            <a:r>
              <a:rPr lang="en-US" dirty="0"/>
              <a:t>MS POWERPOINT ANIMATION</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id="{28B2CFC5-5548-4845-B3E5-4CD4A63676F9}"/>
              </a:ext>
            </a:extLst>
          </p:cNvPr>
          <p:cNvSpPr>
            <a:spLocks noGrp="1"/>
          </p:cNvSpPr>
          <p:nvPr>
            <p:ph type="body" sz="quarter" idx="85"/>
          </p:nvPr>
        </p:nvSpPr>
        <p:spPr/>
        <p:txBody>
          <a:bodyPr/>
          <a:lstStyle/>
          <a:p>
            <a:r>
              <a:rPr lang="en-US" sz="1000" spc="-30" dirty="0">
                <a:hlinkClick r:id="rId26">
                  <a:extLst>
                    <a:ext uri="{A12FA001-AC4F-418D-AE19-62706E023703}">
                      <ahyp:hlinkClr xmlns:ahyp="http://schemas.microsoft.com/office/drawing/2018/hyperlinkcolor" val="tx"/>
                    </a:ext>
                  </a:extLst>
                </a:hlinkClick>
              </a:rPr>
              <a:t>abhi3700</a:t>
            </a:r>
            <a:endParaRPr lang="en-US" sz="1000" spc="-30" dirty="0"/>
          </a:p>
        </p:txBody>
      </p:sp>
      <p:sp>
        <p:nvSpPr>
          <p:cNvPr id="343" name="Text Placeholder 342">
            <a:extLst>
              <a:ext uri="{FF2B5EF4-FFF2-40B4-BE49-F238E27FC236}">
                <a16:creationId xmlns:a16="http://schemas.microsoft.com/office/drawing/2014/main"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id="{B564F654-2106-4E24-AF82-A42E2BE6CC6A}"/>
              </a:ext>
            </a:extLst>
          </p:cNvPr>
          <p:cNvSpPr>
            <a:spLocks noGrp="1"/>
          </p:cNvSpPr>
          <p:nvPr>
            <p:ph type="body" sz="quarter" idx="88"/>
          </p:nvPr>
        </p:nvSpPr>
        <p:spPr/>
        <p:txBody>
          <a:bodyPr/>
          <a:lstStyle/>
          <a:p>
            <a:r>
              <a:rPr lang="en-US" sz="1000" dirty="0">
                <a:hlinkClick r:id="rId27">
                  <a:extLst>
                    <a:ext uri="{A12FA001-AC4F-418D-AE19-62706E023703}">
                      <ahyp:hlinkClr xmlns:ahyp="http://schemas.microsoft.com/office/drawing/2018/hyperlinkcolor" val="tx"/>
                    </a:ext>
                  </a:extLst>
                </a:hlinkClick>
              </a:rPr>
              <a:t>abhi3700 </a:t>
            </a:r>
            <a:endParaRPr lang="en-US" sz="1000"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id="{66ADE5CA-3180-4AB7-81BB-E9FC04A1EED1}"/>
              </a:ext>
            </a:extLst>
          </p:cNvPr>
          <p:cNvGrpSpPr/>
          <p:nvPr/>
        </p:nvGrpSpPr>
        <p:grpSpPr>
          <a:xfrm>
            <a:off x="4777287" y="7011249"/>
            <a:ext cx="1733846" cy="118800"/>
            <a:chOff x="4775800" y="7060017"/>
            <a:chExt cx="1733846" cy="118800"/>
          </a:xfrm>
        </p:grpSpPr>
        <p:sp>
          <p:nvSpPr>
            <p:cNvPr id="361" name="Oval 360">
              <a:extLst>
                <a:ext uri="{FF2B5EF4-FFF2-40B4-BE49-F238E27FC236}">
                  <a16:creationId xmlns:a16="http://schemas.microsoft.com/office/drawing/2014/main" id="{9D272A54-A3E5-430F-A4D2-82C1C953C191}"/>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id="{F0828C26-6A12-4168-98C4-FFD83BB367B4}"/>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id="{CCA4EC35-455B-435B-AA82-7CCD150BE3D8}"/>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id="{7CB50DDC-0209-4811-8E24-E7D477C96598}"/>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id="{97F48CA8-C776-4FC2-9DFF-1A6FFD065883}"/>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id="{A25C3943-5577-4A84-BCD3-3F3567FC1278}"/>
                </a:ext>
              </a:extLst>
            </p:cNvPr>
            <p:cNvSpPr/>
            <p:nvPr userDrawn="1"/>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id="{519E664D-57BA-4BCE-BB27-DBF3F2910FA4}"/>
                </a:ext>
              </a:extLst>
            </p:cNvPr>
            <p:cNvSpPr/>
            <p:nvPr userDrawn="1"/>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id="{4B553252-13A3-48FF-8C75-065E1D6294A1}"/>
                </a:ext>
              </a:extLst>
            </p:cNvPr>
            <p:cNvSpPr/>
            <p:nvPr userDrawn="1"/>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id="{6A40DC52-F058-4C07-BB90-A35980C528E9}"/>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id="{BBF9392F-BC85-4F1B-8636-E67512832F94}"/>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id="{03063BAB-5042-4052-BBA1-463F9298E368}"/>
              </a:ext>
            </a:extLst>
          </p:cNvPr>
          <p:cNvGrpSpPr/>
          <p:nvPr/>
        </p:nvGrpSpPr>
        <p:grpSpPr>
          <a:xfrm>
            <a:off x="4777287" y="7398062"/>
            <a:ext cx="1733846" cy="118800"/>
            <a:chOff x="4775800" y="7060017"/>
            <a:chExt cx="1733846" cy="118800"/>
          </a:xfrm>
        </p:grpSpPr>
        <p:sp>
          <p:nvSpPr>
            <p:cNvPr id="372" name="Oval 371">
              <a:extLst>
                <a:ext uri="{FF2B5EF4-FFF2-40B4-BE49-F238E27FC236}">
                  <a16:creationId xmlns:a16="http://schemas.microsoft.com/office/drawing/2014/main" id="{2E1BC56C-8C52-45A9-946D-A3F62A04703B}"/>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id="{0B613269-795D-47C5-9B21-2161D45376DD}"/>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id="{81C60AD1-1FCC-4389-AD2F-FE7CC40285FB}"/>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id="{5FB29545-8C3D-41F8-ABF5-635FD6A5BD45}"/>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id="{8F051E32-A289-4D28-AF80-991F6C00663D}"/>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id="{105BF631-21B9-4FE7-B6EC-234CD0EC0F99}"/>
                </a:ext>
              </a:extLst>
            </p:cNvPr>
            <p:cNvSpPr/>
            <p:nvPr userDrawn="1"/>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id="{59827F43-61BF-4AC4-9165-7573EADFB310}"/>
                </a:ext>
              </a:extLst>
            </p:cNvPr>
            <p:cNvSpPr/>
            <p:nvPr userDrawn="1"/>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id="{2514BF14-BC9B-4723-8723-4C7129D18ECA}"/>
                </a:ext>
              </a:extLst>
            </p:cNvPr>
            <p:cNvSpPr/>
            <p:nvPr userDrawn="1"/>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id="{88C8F79A-C0CF-4443-8679-0DFD26C9BFD1}"/>
                </a:ext>
              </a:extLst>
            </p:cNvPr>
            <p:cNvSpPr/>
            <p:nvPr userDrawn="1"/>
          </p:nvSpPr>
          <p:spPr>
            <a:xfrm>
              <a:off x="62114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id="{D8EF7FD7-8181-4715-9251-50D36DD10AC9}"/>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id="{511E9039-C6F4-4A76-9ED4-03BBAB6E5EDA}"/>
              </a:ext>
            </a:extLst>
          </p:cNvPr>
          <p:cNvGrpSpPr/>
          <p:nvPr/>
        </p:nvGrpSpPr>
        <p:grpSpPr>
          <a:xfrm>
            <a:off x="4777287" y="7784875"/>
            <a:ext cx="1733846" cy="118800"/>
            <a:chOff x="4775800" y="7060017"/>
            <a:chExt cx="1733846" cy="118800"/>
          </a:xfrm>
        </p:grpSpPr>
        <p:sp>
          <p:nvSpPr>
            <p:cNvPr id="383" name="Oval 382">
              <a:extLst>
                <a:ext uri="{FF2B5EF4-FFF2-40B4-BE49-F238E27FC236}">
                  <a16:creationId xmlns:a16="http://schemas.microsoft.com/office/drawing/2014/main" id="{E2450CAD-DEDC-4B7B-87A3-E9CA9904CDEB}"/>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id="{37755EB1-FD8E-4B9D-9D70-9F1153A404A6}"/>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id="{BD8ADA0A-B73E-4B86-A46F-29B286C16ABC}"/>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id="{9624A194-344E-479C-ABB9-0B94EDE2FB33}"/>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id="{21F7F4F0-FE8D-4076-9B58-35678AC2FBFA}"/>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id="{8DDBEA2E-2624-4E47-AC13-F1849D9EB55D}"/>
                </a:ext>
              </a:extLst>
            </p:cNvPr>
            <p:cNvSpPr/>
            <p:nvPr userDrawn="1"/>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id="{1385BAF9-9F71-4EB2-941B-FF84EA71D891}"/>
                </a:ext>
              </a:extLst>
            </p:cNvPr>
            <p:cNvSpPr/>
            <p:nvPr userDrawn="1"/>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id="{F612FB01-E6EA-4393-ABE6-368C7C0427BF}"/>
                </a:ext>
              </a:extLst>
            </p:cNvPr>
            <p:cNvSpPr/>
            <p:nvPr userDrawn="1"/>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id="{10812D57-B4DF-468F-B313-946FF2A31BAA}"/>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id="{68F640C0-7CCD-4EA4-86CF-F46B8103E804}"/>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id="{8A75199B-0F83-46A6-9D3E-EB48D58C6C80}"/>
              </a:ext>
            </a:extLst>
          </p:cNvPr>
          <p:cNvGrpSpPr/>
          <p:nvPr/>
        </p:nvGrpSpPr>
        <p:grpSpPr>
          <a:xfrm>
            <a:off x="4777287" y="8171688"/>
            <a:ext cx="1733846" cy="118800"/>
            <a:chOff x="4775800" y="7060017"/>
            <a:chExt cx="1733846" cy="118800"/>
          </a:xfrm>
        </p:grpSpPr>
        <p:sp>
          <p:nvSpPr>
            <p:cNvPr id="394" name="Oval 393">
              <a:extLst>
                <a:ext uri="{FF2B5EF4-FFF2-40B4-BE49-F238E27FC236}">
                  <a16:creationId xmlns:a16="http://schemas.microsoft.com/office/drawing/2014/main" id="{8320DE88-6A12-40F8-8269-6BF521B074B5}"/>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id="{4134461B-7D92-4DC8-95A8-1CF8B34F5B9C}"/>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id="{895E8FBD-5312-4C6B-AE0C-C1B1B369629A}"/>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id="{E08B7849-D67D-40A3-B6D9-FB4371C9C25D}"/>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id="{1D817F32-5D49-48C1-A745-8FB1ED5DBD37}"/>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id="{8A933A9C-B378-476A-942C-AA9DB0AB16C5}"/>
                </a:ext>
              </a:extLst>
            </p:cNvPr>
            <p:cNvSpPr/>
            <p:nvPr userDrawn="1"/>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id="{6389FBE3-C003-4156-8ECF-3F9725D8779A}"/>
                </a:ext>
              </a:extLst>
            </p:cNvPr>
            <p:cNvSpPr/>
            <p:nvPr userDrawn="1"/>
          </p:nvSpPr>
          <p:spPr>
            <a:xfrm>
              <a:off x="585250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id="{C2B7EF1E-E658-4426-B3D9-0DF9742AA21D}"/>
                </a:ext>
              </a:extLst>
            </p:cNvPr>
            <p:cNvSpPr/>
            <p:nvPr userDrawn="1"/>
          </p:nvSpPr>
          <p:spPr>
            <a:xfrm>
              <a:off x="603195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id="{06005F36-76FA-4BCC-A5D3-371E628C49E1}"/>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id="{351FD30C-1665-4C50-AC16-1BE375B2BEB1}"/>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id="{118644F3-10A0-4CEF-A0C0-1F9438D5394C}"/>
              </a:ext>
            </a:extLst>
          </p:cNvPr>
          <p:cNvGrpSpPr/>
          <p:nvPr/>
        </p:nvGrpSpPr>
        <p:grpSpPr>
          <a:xfrm>
            <a:off x="4777287" y="8558500"/>
            <a:ext cx="1733846" cy="118800"/>
            <a:chOff x="4775800" y="7060017"/>
            <a:chExt cx="1733846" cy="118800"/>
          </a:xfrm>
        </p:grpSpPr>
        <p:sp>
          <p:nvSpPr>
            <p:cNvPr id="405" name="Oval 404">
              <a:extLst>
                <a:ext uri="{FF2B5EF4-FFF2-40B4-BE49-F238E27FC236}">
                  <a16:creationId xmlns:a16="http://schemas.microsoft.com/office/drawing/2014/main" id="{D4F0FB7B-A17C-4082-9B72-29892B8D9DAA}"/>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C9EABEE8-D9FF-422F-9601-F0C653E39F29}"/>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id="{35B382A4-4E4F-4CBF-B05B-D978ACA0F735}"/>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id="{A36623EE-A4E8-423B-A434-71D70E6782A5}"/>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id="{FC7BF22D-5BD9-499F-9096-279DF8E7D7DA}"/>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id="{15B5FC60-1157-4A93-826B-384708CECE87}"/>
                </a:ext>
              </a:extLst>
            </p:cNvPr>
            <p:cNvSpPr/>
            <p:nvPr userDrawn="1"/>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id="{70612B63-32D7-4C2B-B748-CE50BE74960B}"/>
                </a:ext>
              </a:extLst>
            </p:cNvPr>
            <p:cNvSpPr/>
            <p:nvPr userDrawn="1"/>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id="{E06EEC14-ABA6-4BBB-BFF0-8773BDD6FC2C}"/>
                </a:ext>
              </a:extLst>
            </p:cNvPr>
            <p:cNvSpPr/>
            <p:nvPr userDrawn="1"/>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id="{157E024F-FD4A-4205-BABD-0143C5131987}"/>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id="{4F8BDD00-A80C-4789-80C9-26053F7CAB17}"/>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id="{C2A28396-305C-42B7-A11F-C1010FC6B9D5}"/>
              </a:ext>
            </a:extLst>
          </p:cNvPr>
          <p:cNvPicPr>
            <a:picLocks noGrp="1" noChangeAspect="1"/>
          </p:cNvPicPr>
          <p:nvPr>
            <p:ph type="pic" sz="quarter" idx="13"/>
          </p:nvPr>
        </p:nvPicPr>
        <p:blipFill>
          <a:blip r:embed="rId28">
            <a:extLst>
              <a:ext uri="{28A0092B-C50C-407E-A947-70E740481C1C}">
                <a14:useLocalDpi xmlns:a14="http://schemas.microsoft.com/office/drawing/2010/main"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id="{95BCA6ED-B01F-4460-B188-A2784C598868}"/>
              </a:ext>
            </a:extLst>
          </p:cNvPr>
          <p:cNvPicPr>
            <a:picLocks noChangeAspect="1" noChangeArrowheads="1"/>
          </p:cNvPicPr>
          <p:nvPr/>
        </p:nvPicPr>
        <p:blipFill>
          <a:blip r:embed="rId29">
            <a:lum bright="70000" contrast="-70000"/>
            <a:extLst>
              <a:ext uri="{28A0092B-C50C-407E-A947-70E740481C1C}">
                <a14:useLocalDpi xmlns:a14="http://schemas.microsoft.com/office/drawing/2010/main"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87">
            <a:extLst>
              <a:ext uri="{FF2B5EF4-FFF2-40B4-BE49-F238E27FC236}">
                <a16:creationId xmlns:a16="http://schemas.microsoft.com/office/drawing/2014/main" id="{AED6DD35-489F-46E0-838D-193C1E20C9A6}"/>
              </a:ext>
            </a:extLst>
          </p:cNvPr>
          <p:cNvPicPr>
            <a:picLocks noChangeAspect="1"/>
          </p:cNvPicPr>
          <p:nvPr/>
        </p:nvPicPr>
        <p:blipFill>
          <a:blip r:embed="rId30">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1"/>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id="{DED39F62-83A1-4763-8E93-8E2203CAF48D}"/>
              </a:ext>
            </a:extLst>
          </p:cNvPr>
          <p:cNvPicPr>
            <a:picLocks noChangeAspect="1"/>
          </p:cNvPicPr>
          <p:nvPr/>
        </p:nvPicPr>
        <p:blipFill>
          <a:blip r:embed="rId32">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3"/>
              </a:ext>
            </a:extLst>
          </a:blip>
          <a:stretch>
            <a:fillRect/>
          </a:stretch>
        </p:blipFill>
        <p:spPr>
          <a:xfrm>
            <a:off x="531704" y="8660547"/>
            <a:ext cx="301415" cy="301415"/>
          </a:xfrm>
          <a:prstGeom prst="rect">
            <a:avLst/>
          </a:prstGeom>
        </p:spPr>
      </p:pic>
      <p:pic>
        <p:nvPicPr>
          <p:cNvPr id="185" name="Picture 184">
            <a:extLst>
              <a:ext uri="{FF2B5EF4-FFF2-40B4-BE49-F238E27FC236}">
                <a16:creationId xmlns:a16="http://schemas.microsoft.com/office/drawing/2014/main" id="{0F3F6AD5-F4CE-413A-A6DC-171B2DB45342}"/>
              </a:ext>
            </a:extLst>
          </p:cNvPr>
          <p:cNvPicPr>
            <a:picLocks noChangeAspect="1"/>
          </p:cNvPicPr>
          <p:nvPr/>
        </p:nvPicPr>
        <p:blipFill>
          <a:blip r:embed="rId34">
            <a:duotone>
              <a:srgbClr val="003C87">
                <a:shade val="45000"/>
                <a:satMod val="135000"/>
              </a:srgb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5"/>
              </a:ext>
            </a:extLst>
          </a:blip>
          <a:stretch>
            <a:fillRect/>
          </a:stretch>
        </p:blipFill>
        <p:spPr>
          <a:xfrm>
            <a:off x="5392672" y="148682"/>
            <a:ext cx="844368" cy="984533"/>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pic>
      <p:pic>
        <p:nvPicPr>
          <p:cNvPr id="186" name="Graphic 185" descr="GPS icon">
            <a:extLst>
              <a:ext uri="{FF2B5EF4-FFF2-40B4-BE49-F238E27FC236}">
                <a16:creationId xmlns:a16="http://schemas.microsoft.com/office/drawing/2014/main" id="{022DC40F-65F8-410C-830C-3C88C8EB9D23}"/>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601267" y="257374"/>
            <a:ext cx="95727" cy="140399"/>
          </a:xfrm>
          <a:prstGeom prst="rect">
            <a:avLst/>
          </a:prstGeom>
        </p:spPr>
      </p:pic>
      <p:sp>
        <p:nvSpPr>
          <p:cNvPr id="189" name="Oval 188">
            <a:extLst>
              <a:ext uri="{FF2B5EF4-FFF2-40B4-BE49-F238E27FC236}">
                <a16:creationId xmlns:a16="http://schemas.microsoft.com/office/drawing/2014/main" id="{EF8750A8-8CF7-4494-8678-AABA826F7DBA}"/>
              </a:ext>
            </a:extLst>
          </p:cNvPr>
          <p:cNvSpPr/>
          <p:nvPr/>
        </p:nvSpPr>
        <p:spPr>
          <a:xfrm>
            <a:off x="5859319"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Oval 189">
            <a:extLst>
              <a:ext uri="{FF2B5EF4-FFF2-40B4-BE49-F238E27FC236}">
                <a16:creationId xmlns:a16="http://schemas.microsoft.com/office/drawing/2014/main" id="{61738291-4A76-4488-80DC-C7F9C9CBBC7F}"/>
              </a:ext>
            </a:extLst>
          </p:cNvPr>
          <p:cNvSpPr/>
          <p:nvPr/>
        </p:nvSpPr>
        <p:spPr>
          <a:xfrm>
            <a:off x="6038765"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1" name="Text Placeholder 329">
            <a:extLst>
              <a:ext uri="{FF2B5EF4-FFF2-40B4-BE49-F238E27FC236}">
                <a16:creationId xmlns:a16="http://schemas.microsoft.com/office/drawing/2014/main" id="{25E52B6E-5974-45D4-B8B2-82A00EC93D7A}"/>
              </a:ext>
            </a:extLst>
          </p:cNvPr>
          <p:cNvSpPr txBox="1">
            <a:spLocks/>
          </p:cNvSpPr>
          <p:nvPr/>
        </p:nvSpPr>
        <p:spPr>
          <a:xfrm>
            <a:off x="4699809" y="8669611"/>
            <a:ext cx="1525269" cy="190800"/>
          </a:xfrm>
          <a:prstGeom prst="rect">
            <a:avLst/>
          </a:prstGeom>
        </p:spPr>
        <p:txBody>
          <a:bodyPr vert="horz" lIns="91440" tIns="45720" rIns="91440" bIns="45720" rtlCol="0" anchor="ctr" anchorCtr="0">
            <a:noAutofit/>
          </a:bodyPr>
          <a:lstStyle>
            <a:lvl1pPr marL="0" indent="0" algn="l" defTabSz="514350" rtl="0" eaLnBrk="1" latinLnBrk="0" hangingPunct="1">
              <a:lnSpc>
                <a:spcPts val="1200"/>
              </a:lnSpc>
              <a:spcBef>
                <a:spcPts val="0"/>
              </a:spcBef>
              <a:buFont typeface="Arial" panose="020B0604020202020204" pitchFamily="34" charset="0"/>
              <a:buNone/>
              <a:defRPr sz="7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MS WORD AUTOMATION</a:t>
            </a:r>
          </a:p>
        </p:txBody>
      </p:sp>
      <p:grpSp>
        <p:nvGrpSpPr>
          <p:cNvPr id="192" name="Group 191" descr="Circles">
            <a:extLst>
              <a:ext uri="{FF2B5EF4-FFF2-40B4-BE49-F238E27FC236}">
                <a16:creationId xmlns:a16="http://schemas.microsoft.com/office/drawing/2014/main" id="{30D37093-92C5-4F93-B4C8-323BB3719032}"/>
              </a:ext>
            </a:extLst>
          </p:cNvPr>
          <p:cNvGrpSpPr/>
          <p:nvPr/>
        </p:nvGrpSpPr>
        <p:grpSpPr>
          <a:xfrm>
            <a:off x="4789479" y="8875492"/>
            <a:ext cx="1733846" cy="118800"/>
            <a:chOff x="4775800" y="7060017"/>
            <a:chExt cx="1733846" cy="118800"/>
          </a:xfrm>
        </p:grpSpPr>
        <p:sp>
          <p:nvSpPr>
            <p:cNvPr id="193" name="Oval 192">
              <a:extLst>
                <a:ext uri="{FF2B5EF4-FFF2-40B4-BE49-F238E27FC236}">
                  <a16:creationId xmlns:a16="http://schemas.microsoft.com/office/drawing/2014/main" id="{D3C43B41-2C31-4510-831E-5CC261F136B7}"/>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4" name="Oval 193">
              <a:extLst>
                <a:ext uri="{FF2B5EF4-FFF2-40B4-BE49-F238E27FC236}">
                  <a16:creationId xmlns:a16="http://schemas.microsoft.com/office/drawing/2014/main" id="{5C329917-13CD-4A77-8B32-56A7D193117C}"/>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5" name="Oval 194">
              <a:extLst>
                <a:ext uri="{FF2B5EF4-FFF2-40B4-BE49-F238E27FC236}">
                  <a16:creationId xmlns:a16="http://schemas.microsoft.com/office/drawing/2014/main" id="{ED2D867D-044B-4DB0-8540-0E2388BC383C}"/>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6" name="Oval 195">
              <a:extLst>
                <a:ext uri="{FF2B5EF4-FFF2-40B4-BE49-F238E27FC236}">
                  <a16:creationId xmlns:a16="http://schemas.microsoft.com/office/drawing/2014/main" id="{2C915D13-816C-49D0-99DC-FCD721E0C32F}"/>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7" name="Oval 196">
              <a:extLst>
                <a:ext uri="{FF2B5EF4-FFF2-40B4-BE49-F238E27FC236}">
                  <a16:creationId xmlns:a16="http://schemas.microsoft.com/office/drawing/2014/main" id="{AB7F83C5-58AD-4E00-A480-F5D0B81A2F1D}"/>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8" name="Oval 197">
              <a:extLst>
                <a:ext uri="{FF2B5EF4-FFF2-40B4-BE49-F238E27FC236}">
                  <a16:creationId xmlns:a16="http://schemas.microsoft.com/office/drawing/2014/main" id="{7D604213-021F-45E6-8FD7-377C19CFE189}"/>
                </a:ext>
              </a:extLst>
            </p:cNvPr>
            <p:cNvSpPr/>
            <p:nvPr userDrawn="1"/>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9" name="Oval 198">
              <a:extLst>
                <a:ext uri="{FF2B5EF4-FFF2-40B4-BE49-F238E27FC236}">
                  <a16:creationId xmlns:a16="http://schemas.microsoft.com/office/drawing/2014/main" id="{F5CF4B8C-65BC-4712-ADEC-DC7BB829A4EC}"/>
                </a:ext>
              </a:extLst>
            </p:cNvPr>
            <p:cNvSpPr/>
            <p:nvPr userDrawn="1"/>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0" name="Oval 199">
              <a:extLst>
                <a:ext uri="{FF2B5EF4-FFF2-40B4-BE49-F238E27FC236}">
                  <a16:creationId xmlns:a16="http://schemas.microsoft.com/office/drawing/2014/main" id="{D1315FCE-1116-4393-8AD2-17D4D8795849}"/>
                </a:ext>
              </a:extLst>
            </p:cNvPr>
            <p:cNvSpPr/>
            <p:nvPr userDrawn="1"/>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1" name="Oval 200">
              <a:extLst>
                <a:ext uri="{FF2B5EF4-FFF2-40B4-BE49-F238E27FC236}">
                  <a16:creationId xmlns:a16="http://schemas.microsoft.com/office/drawing/2014/main" id="{AC6C1AA5-C6D9-4773-9A4B-8146C9FF1C5F}"/>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2" name="Oval 201">
              <a:extLst>
                <a:ext uri="{FF2B5EF4-FFF2-40B4-BE49-F238E27FC236}">
                  <a16:creationId xmlns:a16="http://schemas.microsoft.com/office/drawing/2014/main" id="{5855E397-FB2B-44D0-A662-940DC05D50B8}"/>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454" name="TextBox 453">
            <a:extLst>
              <a:ext uri="{FF2B5EF4-FFF2-40B4-BE49-F238E27FC236}">
                <a16:creationId xmlns:a16="http://schemas.microsoft.com/office/drawing/2014/main" id="{CD682959-8A04-478E-A410-84737E626F23}"/>
              </a:ext>
            </a:extLst>
          </p:cNvPr>
          <p:cNvSpPr txBox="1"/>
          <p:nvPr/>
        </p:nvSpPr>
        <p:spPr>
          <a:xfrm>
            <a:off x="1693219" y="3001328"/>
            <a:ext cx="5164781" cy="753059"/>
          </a:xfrm>
          <a:prstGeom prst="rect">
            <a:avLst/>
          </a:prstGeom>
          <a:solidFill>
            <a:schemeClr val="accent4">
              <a:lumMod val="90000"/>
              <a:lumOff val="10000"/>
            </a:schemeClr>
          </a:solidFill>
        </p:spPr>
        <p:txBody>
          <a:bodyPr wrap="square" rtlCol="0">
            <a:spAutoFit/>
          </a:bodyPr>
          <a:lstStyle/>
          <a:p>
            <a:endParaRPr lang="en-US" dirty="0"/>
          </a:p>
        </p:txBody>
      </p:sp>
      <p:pic>
        <p:nvPicPr>
          <p:cNvPr id="237" name="Graphic 236">
            <a:extLst>
              <a:ext uri="{FF2B5EF4-FFF2-40B4-BE49-F238E27FC236}">
                <a16:creationId xmlns:a16="http://schemas.microsoft.com/office/drawing/2014/main" id="{D570F43E-69F4-4586-898B-CAE68B867F24}"/>
              </a:ext>
              <a:ext uri="{C183D7F6-B498-43B3-948B-1728B52AA6E4}">
                <adec:decorative xmlns:adec="http://schemas.microsoft.com/office/drawing/2017/decorative" val="1"/>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929796" y="3392749"/>
            <a:ext cx="187200" cy="187200"/>
          </a:xfrm>
          <a:prstGeom prst="rect">
            <a:avLst/>
          </a:prstGeom>
        </p:spPr>
      </p:pic>
      <p:sp>
        <p:nvSpPr>
          <p:cNvPr id="238" name="Text Placeholder 276">
            <a:extLst>
              <a:ext uri="{FF2B5EF4-FFF2-40B4-BE49-F238E27FC236}">
                <a16:creationId xmlns:a16="http://schemas.microsoft.com/office/drawing/2014/main" id="{BA19BCFA-5586-41A0-B624-D35957620C7E}"/>
              </a:ext>
            </a:extLst>
          </p:cNvPr>
          <p:cNvSpPr txBox="1">
            <a:spLocks/>
          </p:cNvSpPr>
          <p:nvPr/>
        </p:nvSpPr>
        <p:spPr>
          <a:xfrm>
            <a:off x="2110458" y="3341207"/>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CAREER TIMELINE</a:t>
            </a:r>
          </a:p>
        </p:txBody>
      </p:sp>
      <p:sp>
        <p:nvSpPr>
          <p:cNvPr id="459" name="TextBox 458">
            <a:extLst>
              <a:ext uri="{FF2B5EF4-FFF2-40B4-BE49-F238E27FC236}">
                <a16:creationId xmlns:a16="http://schemas.microsoft.com/office/drawing/2014/main" id="{CE5E8725-528A-47B9-AFD3-C2296E3BF4C7}"/>
              </a:ext>
            </a:extLst>
          </p:cNvPr>
          <p:cNvSpPr txBox="1"/>
          <p:nvPr/>
        </p:nvSpPr>
        <p:spPr>
          <a:xfrm>
            <a:off x="1678952" y="2847853"/>
            <a:ext cx="5164781" cy="375486"/>
          </a:xfrm>
          <a:prstGeom prst="rect">
            <a:avLst/>
          </a:prstGeom>
          <a:solidFill>
            <a:schemeClr val="accent2">
              <a:lumMod val="75000"/>
            </a:schemeClr>
          </a:solidFill>
        </p:spPr>
        <p:txBody>
          <a:bodyPr wrap="square" rtlCol="0">
            <a:spAutoFit/>
          </a:bodyPr>
          <a:lstStyle/>
          <a:p>
            <a:endParaRPr lang="en-US" dirty="0"/>
          </a:p>
        </p:txBody>
      </p:sp>
      <p:pic>
        <p:nvPicPr>
          <p:cNvPr id="2050" name="Picture 2" descr="MentorrBuddy">
            <a:extLst>
              <a:ext uri="{FF2B5EF4-FFF2-40B4-BE49-F238E27FC236}">
                <a16:creationId xmlns:a16="http://schemas.microsoft.com/office/drawing/2014/main" id="{391ECF4B-484B-425C-AB97-BDCA1ECAE31C}"/>
              </a:ext>
            </a:extLst>
          </p:cNvPr>
          <p:cNvPicPr>
            <a:picLocks noChangeAspect="1" noChangeArrowheads="1"/>
          </p:cNvPicPr>
          <p:nvPr/>
        </p:nvPicPr>
        <p:blipFill>
          <a:blip r:embed="rId4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4845" y="2878903"/>
            <a:ext cx="251175" cy="251175"/>
          </a:xfrm>
          <a:prstGeom prst="rect">
            <a:avLst/>
          </a:prstGeom>
          <a:noFill/>
          <a:extLst>
            <a:ext uri="{909E8E84-426E-40DD-AFC4-6F175D3DCCD1}">
              <a14:hiddenFill xmlns:a14="http://schemas.microsoft.com/office/drawing/2010/main">
                <a:solidFill>
                  <a:srgbClr val="FFFFFF"/>
                </a:solidFill>
              </a14:hiddenFill>
            </a:ext>
          </a:extLst>
        </p:spPr>
      </p:pic>
      <p:sp>
        <p:nvSpPr>
          <p:cNvPr id="241" name="Text Placeholder 276">
            <a:extLst>
              <a:ext uri="{FF2B5EF4-FFF2-40B4-BE49-F238E27FC236}">
                <a16:creationId xmlns:a16="http://schemas.microsoft.com/office/drawing/2014/main" id="{0EE7C6D8-765D-488C-AAAC-10F0B4CBB00F}"/>
              </a:ext>
            </a:extLst>
          </p:cNvPr>
          <p:cNvSpPr txBox="1">
            <a:spLocks/>
          </p:cNvSpPr>
          <p:nvPr/>
        </p:nvSpPr>
        <p:spPr>
          <a:xfrm>
            <a:off x="2110458" y="2890136"/>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LANGUAGE</a:t>
            </a:r>
          </a:p>
        </p:txBody>
      </p:sp>
      <p:sp>
        <p:nvSpPr>
          <p:cNvPr id="460" name="TextBox 459">
            <a:extLst>
              <a:ext uri="{FF2B5EF4-FFF2-40B4-BE49-F238E27FC236}">
                <a16:creationId xmlns:a16="http://schemas.microsoft.com/office/drawing/2014/main" id="{4A27D0CC-C21C-41EE-AA18-5D389609A790}"/>
              </a:ext>
            </a:extLst>
          </p:cNvPr>
          <p:cNvSpPr txBox="1"/>
          <p:nvPr/>
        </p:nvSpPr>
        <p:spPr>
          <a:xfrm>
            <a:off x="3998561" y="2841057"/>
            <a:ext cx="2512851" cy="400110"/>
          </a:xfrm>
          <a:prstGeom prst="rect">
            <a:avLst/>
          </a:prstGeom>
          <a:noFill/>
        </p:spPr>
        <p:txBody>
          <a:bodyPr wrap="square" rtlCol="0">
            <a:spAutoFit/>
          </a:bodyPr>
          <a:lstStyle/>
          <a:p>
            <a:pPr algn="r"/>
            <a:r>
              <a:rPr lang="en-US" sz="1000" dirty="0">
                <a:solidFill>
                  <a:schemeClr val="bg1">
                    <a:lumMod val="85000"/>
                  </a:schemeClr>
                </a:solidFill>
              </a:rPr>
              <a:t>C, C++, Python, Java, Bash, Batch, Markdown, HTML, </a:t>
            </a:r>
          </a:p>
        </p:txBody>
      </p:sp>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id="{28787771-BA44-4BBB-966F-4567BBA3E8DA}"/>
              </a:ext>
            </a:extLst>
          </p:cNvPr>
          <p:cNvSpPr txBox="1">
            <a:spLocks/>
          </p:cNvSpPr>
          <p:nvPr/>
        </p:nvSpPr>
        <p:spPr>
          <a:xfrm>
            <a:off x="407835" y="1692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pic>
        <p:nvPicPr>
          <p:cNvPr id="1026" name="Picture 2" descr="Experience Expert icon PNG and SVG Vector Free Download">
            <a:extLst>
              <a:ext uri="{FF2B5EF4-FFF2-40B4-BE49-F238E27FC236}">
                <a16:creationId xmlns:a16="http://schemas.microsoft.com/office/drawing/2014/main" id="{B279D6DF-1D8F-42C1-97A0-2C0C389B3838}"/>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489" y="192704"/>
            <a:ext cx="248920" cy="243086"/>
          </a:xfrm>
          <a:prstGeom prst="rect">
            <a:avLst/>
          </a:prstGeom>
          <a:solidFill>
            <a:schemeClr val="tx2"/>
          </a:solidFill>
        </p:spPr>
      </p:pic>
      <p:sp>
        <p:nvSpPr>
          <p:cNvPr id="87" name="TextBox 86">
            <a:extLst>
              <a:ext uri="{FF2B5EF4-FFF2-40B4-BE49-F238E27FC236}">
                <a16:creationId xmlns:a16="http://schemas.microsoft.com/office/drawing/2014/main" id="{C7CF1DF8-8606-4A40-97BB-AC76DC18C1E2}"/>
              </a:ext>
            </a:extLst>
          </p:cNvPr>
          <p:cNvSpPr txBox="1"/>
          <p:nvPr/>
        </p:nvSpPr>
        <p:spPr>
          <a:xfrm>
            <a:off x="542981" y="632750"/>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id="{D9F6ECCC-FA81-44A3-BCAF-AF527CE8B81E}"/>
              </a:ext>
            </a:extLst>
          </p:cNvPr>
          <p:cNvSpPr txBox="1"/>
          <p:nvPr/>
        </p:nvSpPr>
        <p:spPr>
          <a:xfrm>
            <a:off x="299720" y="1154628"/>
            <a:ext cx="6258560" cy="7478329"/>
          </a:xfrm>
          <a:prstGeom prst="rect">
            <a:avLst/>
          </a:prstGeom>
          <a:noFill/>
        </p:spPr>
        <p:txBody>
          <a:bodyPr wrap="square" rtlCol="0">
            <a:spAutoFit/>
          </a:bodyPr>
          <a:lstStyle/>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token 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and all these field in each activity gets hashed and validated via Blockchain to securely maintain privacy. And then stored into the most competent database storage – 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Currently, developing a giant platform called OYA – the NFT marketplace for all categories like Painting, Music, Movies, Automobiles, Properties with easy payment modes using national currency. All the files remain locked in IPFS Cloud and could only be unlocked by the owners &amp; buyers. The MVP is in form of a Chatbot with elegant UI/UX. As of now, the Smart contracts have been written &amp; the entire product of MVP-level is 70% complete. It also features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if required by the NFT owners for asset development. Also, doing R&amp;D on cross-chain asset ownership transfer using script trigger 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E3FE9-B788-48EB-AF51-AD8AEDBD8B38}"/>
              </a:ext>
            </a:extLst>
          </p:cNvPr>
          <p:cNvSpPr txBox="1"/>
          <p:nvPr/>
        </p:nvSpPr>
        <p:spPr>
          <a:xfrm>
            <a:off x="375920" y="416560"/>
            <a:ext cx="6126480" cy="2546146"/>
          </a:xfrm>
          <a:prstGeom prst="rect">
            <a:avLst/>
          </a:prstGeom>
          <a:noFill/>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on an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results in fulfilling peer-to-peer food requirements in these limited space society. All these is done using Blockchain Technology and Machine Learning.</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“Setting up Telos Validator Nodes”, 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community where they post content (in articles, photos, videos) &amp; they get incentivized in STEEM tokens based on creativity (with no plagiarism) by a 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id="{56354908-5321-4022-B98B-4084640D6F32}"/>
              </a:ext>
            </a:extLst>
          </p:cNvPr>
          <p:cNvSpPr txBox="1"/>
          <p:nvPr/>
        </p:nvSpPr>
        <p:spPr>
          <a:xfrm>
            <a:off x="477224" y="3101602"/>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id="{5C56EA74-887C-4DC0-A111-D2C7A6E90508}"/>
              </a:ext>
            </a:extLst>
          </p:cNvPr>
          <p:cNvSpPr txBox="1"/>
          <p:nvPr/>
        </p:nvSpPr>
        <p:spPr>
          <a:xfrm>
            <a:off x="375921" y="3579052"/>
            <a:ext cx="6126480" cy="3792320"/>
          </a:xfrm>
          <a:prstGeom prst="rect">
            <a:avLst/>
          </a:prstGeom>
          <a:noFill/>
        </p:spPr>
        <p:txBody>
          <a:bodyPr wrap="square" rtlCol="0">
            <a:spAutoFit/>
          </a:bodyPr>
          <a:lstStyle/>
          <a:p>
            <a:pPr marL="342900" marR="0" lvl="0" indent="-342900" algn="just">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dashboard on 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3D Plot for data analytics related to Semiconductor devices with yield, which is visualizable with modern-UI level.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tags </a:t>
            </a:r>
            <a:r>
              <a:rPr lang="en-IN" sz="1100" i="1"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#libya</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msr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startdate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Batch.</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
        <p:nvSpPr>
          <p:cNvPr id="7" name="TextBox 6">
            <a:extLst>
              <a:ext uri="{FF2B5EF4-FFF2-40B4-BE49-F238E27FC236}">
                <a16:creationId xmlns:a16="http://schemas.microsoft.com/office/drawing/2014/main" id="{D297B876-29F4-4695-89A2-01751CF19191}"/>
              </a:ext>
            </a:extLst>
          </p:cNvPr>
          <p:cNvSpPr txBox="1"/>
          <p:nvPr/>
        </p:nvSpPr>
        <p:spPr>
          <a:xfrm>
            <a:off x="477224" y="7364589"/>
            <a:ext cx="518199" cy="338554"/>
          </a:xfrm>
          <a:prstGeom prst="rect">
            <a:avLst/>
          </a:prstGeom>
          <a:solidFill>
            <a:srgbClr val="EBAB0B"/>
          </a:solidFill>
        </p:spPr>
        <p:txBody>
          <a:bodyPr wrap="square" rtlCol="0">
            <a:spAutoFit/>
          </a:bodyPr>
          <a:lstStyle/>
          <a:p>
            <a:pPr algn="ctr"/>
            <a:r>
              <a:rPr lang="en-US" sz="1600" dirty="0"/>
              <a:t>Bot</a:t>
            </a:r>
          </a:p>
        </p:txBody>
      </p:sp>
      <p:sp>
        <p:nvSpPr>
          <p:cNvPr id="5" name="TextBox 4">
            <a:extLst>
              <a:ext uri="{FF2B5EF4-FFF2-40B4-BE49-F238E27FC236}">
                <a16:creationId xmlns:a16="http://schemas.microsoft.com/office/drawing/2014/main" id="{1B62DBBE-3B90-4D81-98C8-1D20C4DE6D11}"/>
              </a:ext>
            </a:extLst>
          </p:cNvPr>
          <p:cNvSpPr txBox="1"/>
          <p:nvPr/>
        </p:nvSpPr>
        <p:spPr>
          <a:xfrm>
            <a:off x="472440" y="7820660"/>
            <a:ext cx="6029960" cy="664926"/>
          </a:xfrm>
          <a:prstGeom prst="rect">
            <a:avLst/>
          </a:prstGeom>
          <a:noFill/>
        </p:spPr>
        <p:txBody>
          <a:bodyPr wrap="square" rtlCol="0">
            <a:spAutoFit/>
          </a:bodyPr>
          <a:lstStyle/>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 Key Generator Bot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KeyHub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where a user can buy license key for a set of products. The key usage is continuously monitored along with exact location obtained through reverse-geocoding of coordinates.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9564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3345A600-23F1-48FB-94E7-63E15A069412}"/>
              </a:ext>
            </a:extLst>
          </p:cNvPr>
          <p:cNvSpPr txBox="1"/>
          <p:nvPr/>
        </p:nvSpPr>
        <p:spPr>
          <a:xfrm>
            <a:off x="434340" y="283966"/>
            <a:ext cx="5989320" cy="1571841"/>
          </a:xfrm>
          <a:prstGeom prst="rect">
            <a:avLst/>
          </a:prstGeom>
          <a:noFill/>
        </p:spPr>
        <p:txBody>
          <a:bodyPr wrap="square">
            <a:spAutoFit/>
          </a:bodyPr>
          <a:lstStyle/>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Bot called ‘LEO’ which allows a user to get dog images based on their saved breed as preference and also featured to load random dog images. A donation programme feature was also added which then allowed dog lovers to donate money directly to the Dog Welfare centres.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p>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general purpose Quiz bot with MCQs, Image, Audio, GIF, Video, features for any topic where a teacher/School/College can conduct exam for their students. Addition of proper examining of subjective types is to be added into the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Download Leadership Icon -01 - Vector Graphics - Full Size PNG Image -  PNGkit">
            <a:extLst>
              <a:ext uri="{FF2B5EF4-FFF2-40B4-BE49-F238E27FC236}">
                <a16:creationId xmlns:a16="http://schemas.microsoft.com/office/drawing/2014/main" id="{78051027-B91A-4FA3-A448-BA0865667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01" y="2309539"/>
            <a:ext cx="330095" cy="273933"/>
          </a:xfrm>
          <a:prstGeom prst="rect">
            <a:avLst/>
          </a:prstGeom>
          <a:noFill/>
          <a:extLst>
            <a:ext uri="{909E8E84-426E-40DD-AFC4-6F175D3DCCD1}">
              <a14:hiddenFill xmlns:a14="http://schemas.microsoft.com/office/drawing/2010/main">
                <a:solidFill>
                  <a:srgbClr val="FFFFFF"/>
                </a:solidFill>
              </a14:hiddenFill>
            </a:ext>
          </a:extLst>
        </p:spPr>
      </p:pic>
      <p:sp>
        <p:nvSpPr>
          <p:cNvPr id="91" name="Text Placeholder 271">
            <a:extLst>
              <a:ext uri="{FF2B5EF4-FFF2-40B4-BE49-F238E27FC236}">
                <a16:creationId xmlns:a16="http://schemas.microsoft.com/office/drawing/2014/main" id="{AE20E69B-2CD0-410F-8AEB-7FA4E8C1C9F2}"/>
              </a:ext>
            </a:extLst>
          </p:cNvPr>
          <p:cNvSpPr txBox="1">
            <a:spLocks/>
          </p:cNvSpPr>
          <p:nvPr/>
        </p:nvSpPr>
        <p:spPr>
          <a:xfrm>
            <a:off x="457996" y="2309538"/>
            <a:ext cx="3390104" cy="273933"/>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LEADERSHIP AND ACHIEVEMENTS </a:t>
            </a:r>
          </a:p>
        </p:txBody>
      </p:sp>
      <p:sp>
        <p:nvSpPr>
          <p:cNvPr id="93" name="TextBox 92">
            <a:extLst>
              <a:ext uri="{FF2B5EF4-FFF2-40B4-BE49-F238E27FC236}">
                <a16:creationId xmlns:a16="http://schemas.microsoft.com/office/drawing/2014/main" id="{1ABBE481-1DE0-4DE9-ACD9-A68542739D92}"/>
              </a:ext>
            </a:extLst>
          </p:cNvPr>
          <p:cNvSpPr txBox="1"/>
          <p:nvPr/>
        </p:nvSpPr>
        <p:spPr>
          <a:xfrm>
            <a:off x="434340" y="2682241"/>
            <a:ext cx="5989320" cy="5845318"/>
          </a:xfrm>
          <a:prstGeom prst="rect">
            <a:avLst/>
          </a:prstGeom>
          <a:noFill/>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 2018, I was the founding team member as CTO of a blockchain-based mobility platform that seeks to decentralize the ride-hailing ecosystem. I managed 10 core team members with developers, designers, content writers successfully.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sponsored to represent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DRIFE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CTO in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World Blockchain Summit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(WBS) held at Dubai in October, 2018, where I pitched to around 35 investors from worldwide and ranked as the best start-up in utility tokens category.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managing the largest Semiconductor community over Telegram via 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channel</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future, a blockchain-based Chatbot – ‘SEMION’ with customized user experience, is promised to be released on Telegram and subscription fee related feedback also taken via polls conducted within the community.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provide online education services through my Udemy account – </a:t>
            </a:r>
            <a:r>
              <a:rPr lang="en-IN" sz="1100" u="sng" dirty="0" err="1">
                <a:solidFill>
                  <a:srgbClr val="FFFFFF"/>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Block.Hub</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 Academy</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has a total of 170 students enrolled for 4 courses.</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also available as a mentor for topics related to Blockchain (EOS, NFT,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Ethereum) via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Fiverr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4 people as of now.</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Maintain one of the highest starred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Github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repositories in EOSIO Ecosystem.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val="tx"/>
                    </a:ext>
                  </a:extLst>
                </a:hlinkClick>
              </a:rPr>
              <a:t>Repo</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published many thoughtful articles related to Blockchain, Data Science on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val="tx"/>
                    </a:ext>
                  </a:extLst>
                </a:hlinkClick>
              </a:rPr>
              <a:t>Medium</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a regular technical content creator for a community called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val="tx"/>
                    </a:ext>
                  </a:extLst>
                </a:hlinkClick>
              </a:rPr>
              <a:t>Utopian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Steemit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 incentivized social platform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val="tx"/>
                    </a:ext>
                  </a:extLst>
                </a:hlinkClick>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28625744"/>
      </p:ext>
    </p:extLst>
  </p:cSld>
  <p:clrMapOvr>
    <a:masterClrMapping/>
  </p:clrMapOvr>
</p:sld>
</file>

<file path=ppt/theme/theme1.xml><?xml version="1.0" encoding="utf-8"?>
<a:theme xmlns:a="http://schemas.openxmlformats.org/drawingml/2006/main" name="Office The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3.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217</TotalTime>
  <Words>1670</Words>
  <Application>Microsoft Office PowerPoint</Application>
  <PresentationFormat>Letter Paper (8.5x11 in)</PresentationFormat>
  <Paragraphs>113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 Antiqua</vt:lpstr>
      <vt:lpstr>Calibri</vt:lpstr>
      <vt:lpstr>Century Gothic</vt:lpstr>
      <vt:lpstr>Symbol</vt:lpstr>
      <vt:lpstr>Office Theme</vt:lpstr>
      <vt:lpstr>ABHIJIT 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KARLSSON</dc:title>
  <dc:creator>abhijit roy</dc:creator>
  <cp:lastModifiedBy>abhijit roy</cp:lastModifiedBy>
  <cp:revision>92</cp:revision>
  <dcterms:created xsi:type="dcterms:W3CDTF">2021-06-18T07:37:37Z</dcterms:created>
  <dcterms:modified xsi:type="dcterms:W3CDTF">2021-06-19T15:47:15Z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