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23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E3CD1-B16D-4440-B736-5A5B00AE2421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D5D0-0D80-8A44-A602-82730B45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9D5D0-0D80-8A44-A602-82730B4568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8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319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91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863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110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038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2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819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89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73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jpe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jpe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jpe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342A2-95ED-671D-EFC4-49AA7812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020765"/>
            <a:ext cx="4841669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About Me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1650A8F-DD9D-E743-E2F3-6B8DEA268032}"/>
              </a:ext>
            </a:extLst>
          </p:cNvPr>
          <p:cNvSpPr txBox="1"/>
          <p:nvPr/>
        </p:nvSpPr>
        <p:spPr>
          <a:xfrm>
            <a:off x="1397128" y="3537695"/>
            <a:ext cx="2255746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Blockchains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B92F27-6ED8-8336-7EFD-634AD59E3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7" y="4500731"/>
            <a:ext cx="889470" cy="88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hereum PNG Transparent Images | PNG All">
            <a:extLst>
              <a:ext uri="{FF2B5EF4-FFF2-40B4-BE49-F238E27FC236}">
                <a16:creationId xmlns:a16="http://schemas.microsoft.com/office/drawing/2014/main" id="{FF1256DB-2633-C045-DCC9-9AF0C3835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52" y="5612775"/>
            <a:ext cx="636561" cy="103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0FEDCF-31D1-BDF7-A112-9AA04AF01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69" y="4549666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ton Chain Blog - The latest news and updates about the Proton blockchain">
            <a:extLst>
              <a:ext uri="{FF2B5EF4-FFF2-40B4-BE49-F238E27FC236}">
                <a16:creationId xmlns:a16="http://schemas.microsoft.com/office/drawing/2014/main" id="{48B877A6-79EF-30CA-9612-E0D1D113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68" y="4527851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OS Ultra (Invest-gaming info) (@UOS__ULTRA) / Twitter">
            <a:extLst>
              <a:ext uri="{FF2B5EF4-FFF2-40B4-BE49-F238E27FC236}">
                <a16:creationId xmlns:a16="http://schemas.microsoft.com/office/drawing/2014/main" id="{A457E8C3-4F77-19CE-4F53-88E5BD9F0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824" y="4544785"/>
            <a:ext cx="753533" cy="75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lygon - Crunchbase Investor Profile &amp; Investments">
            <a:extLst>
              <a:ext uri="{FF2B5EF4-FFF2-40B4-BE49-F238E27FC236}">
                <a16:creationId xmlns:a16="http://schemas.microsoft.com/office/drawing/2014/main" id="{10EA2A5F-2E6B-89DD-EA20-31233051D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75" y="5724756"/>
            <a:ext cx="798235" cy="79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he Best Wallet for BSC (Binance Smart Chain) - AlphaWallet app">
            <a:extLst>
              <a:ext uri="{FF2B5EF4-FFF2-40B4-BE49-F238E27FC236}">
                <a16:creationId xmlns:a16="http://schemas.microsoft.com/office/drawing/2014/main" id="{8BE8F6D1-C4F6-17B2-2365-D8F1FAB5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52" y="5729756"/>
            <a:ext cx="798234" cy="79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19AC091-1951-FEDF-3729-9E723A3EE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846" y="5724757"/>
            <a:ext cx="797679" cy="79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1 Data Science Course &amp; Certification Institute in Jaipur – Zeetron Networks">
            <a:extLst>
              <a:ext uri="{FF2B5EF4-FFF2-40B4-BE49-F238E27FC236}">
                <a16:creationId xmlns:a16="http://schemas.microsoft.com/office/drawing/2014/main" id="{D153BA96-A176-D219-9D6C-33EB6167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35" y="190768"/>
            <a:ext cx="4112525" cy="139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ot - Free communications icons">
            <a:extLst>
              <a:ext uri="{FF2B5EF4-FFF2-40B4-BE49-F238E27FC236}">
                <a16:creationId xmlns:a16="http://schemas.microsoft.com/office/drawing/2014/main" id="{9771857C-84D4-FD1B-5ABA-1F003173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06" y="1878117"/>
            <a:ext cx="1306735" cy="13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DFF327-2448-4490-389B-94EC3B574332}"/>
              </a:ext>
            </a:extLst>
          </p:cNvPr>
          <p:cNvCxnSpPr/>
          <p:nvPr/>
        </p:nvCxnSpPr>
        <p:spPr>
          <a:xfrm>
            <a:off x="5757333" y="3429000"/>
            <a:ext cx="0" cy="3429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F0F10D9-32E1-1676-B398-D5A2D357DA93}"/>
              </a:ext>
            </a:extLst>
          </p:cNvPr>
          <p:cNvCxnSpPr>
            <a:cxnSpLocks/>
          </p:cNvCxnSpPr>
          <p:nvPr/>
        </p:nvCxnSpPr>
        <p:spPr>
          <a:xfrm>
            <a:off x="-12976" y="3421490"/>
            <a:ext cx="12204976" cy="4984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A8DB50A-1781-3951-47DF-DC9076A17BF8}"/>
              </a:ext>
            </a:extLst>
          </p:cNvPr>
          <p:cNvSpPr txBox="1"/>
          <p:nvPr/>
        </p:nvSpPr>
        <p:spPr>
          <a:xfrm>
            <a:off x="5238243" y="795276"/>
            <a:ext cx="2077813" cy="52322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Languages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62FDFB-8C44-BAA0-6A7B-67D616521D51}"/>
              </a:ext>
            </a:extLst>
          </p:cNvPr>
          <p:cNvGrpSpPr/>
          <p:nvPr/>
        </p:nvGrpSpPr>
        <p:grpSpPr>
          <a:xfrm>
            <a:off x="4825787" y="1405692"/>
            <a:ext cx="2712916" cy="1302031"/>
            <a:chOff x="4825787" y="1405692"/>
            <a:chExt cx="2712916" cy="1302031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68B2C8D0-018F-82D0-EDDA-7E7218BF7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544" y="1521936"/>
              <a:ext cx="465448" cy="523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Download Rust Logo in SVG Vector or PNG File Format - Logo.wine">
              <a:extLst>
                <a:ext uri="{FF2B5EF4-FFF2-40B4-BE49-F238E27FC236}">
                  <a16:creationId xmlns:a16="http://schemas.microsoft.com/office/drawing/2014/main" id="{3DF401FE-33BC-F0E5-228F-6D1639A66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87" y="1405692"/>
              <a:ext cx="1078617" cy="719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>
              <a:extLst>
                <a:ext uri="{FF2B5EF4-FFF2-40B4-BE49-F238E27FC236}">
                  <a16:creationId xmlns:a16="http://schemas.microsoft.com/office/drawing/2014/main" id="{69382907-F164-07D5-100A-34B2F18CE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6835" y="1468714"/>
              <a:ext cx="391066" cy="60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Python Logo transparent PNG - StickPNG">
              <a:extLst>
                <a:ext uri="{FF2B5EF4-FFF2-40B4-BE49-F238E27FC236}">
                  <a16:creationId xmlns:a16="http://schemas.microsoft.com/office/drawing/2014/main" id="{1E6CA6D5-70BD-484A-3871-F99F11E65E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0548" y="1489595"/>
              <a:ext cx="608155" cy="605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>
              <a:extLst>
                <a:ext uri="{FF2B5EF4-FFF2-40B4-BE49-F238E27FC236}">
                  <a16:creationId xmlns:a16="http://schemas.microsoft.com/office/drawing/2014/main" id="{7B31936D-57C9-68D7-2B3D-ECF3DA03A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100" y="2169905"/>
              <a:ext cx="503506" cy="503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>
              <a:extLst>
                <a:ext uri="{FF2B5EF4-FFF2-40B4-BE49-F238E27FC236}">
                  <a16:creationId xmlns:a16="http://schemas.microsoft.com/office/drawing/2014/main" id="{2C98A78A-9010-BFFD-FA2E-A4508657B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4" y="2168063"/>
              <a:ext cx="503506" cy="503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Java Logo PNG Transparent (1) – Brands Logos">
              <a:extLst>
                <a:ext uri="{FF2B5EF4-FFF2-40B4-BE49-F238E27FC236}">
                  <a16:creationId xmlns:a16="http://schemas.microsoft.com/office/drawing/2014/main" id="{ED2762FD-6CB6-4D1B-2691-8CC9E5684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639" y="2152695"/>
              <a:ext cx="555028" cy="55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0" name="Picture 46" descr="Android Logo PNG Images, Android Symbols, Icon - Free Transparent PNG Logos">
            <a:extLst>
              <a:ext uri="{FF2B5EF4-FFF2-40B4-BE49-F238E27FC236}">
                <a16:creationId xmlns:a16="http://schemas.microsoft.com/office/drawing/2014/main" id="{A96978B0-CC8F-63AF-24BE-821BF04B6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37" y="1961337"/>
            <a:ext cx="1068776" cy="80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3412FD0-7263-FA19-D795-84570C1F716A}"/>
              </a:ext>
            </a:extLst>
          </p:cNvPr>
          <p:cNvCxnSpPr>
            <a:cxnSpLocks/>
          </p:cNvCxnSpPr>
          <p:nvPr/>
        </p:nvCxnSpPr>
        <p:spPr>
          <a:xfrm flipH="1">
            <a:off x="7791329" y="0"/>
            <a:ext cx="14938" cy="3429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972BD3B-3ABB-70EC-0584-E9D57980E6EC}"/>
              </a:ext>
            </a:extLst>
          </p:cNvPr>
          <p:cNvCxnSpPr>
            <a:cxnSpLocks/>
          </p:cNvCxnSpPr>
          <p:nvPr/>
        </p:nvCxnSpPr>
        <p:spPr>
          <a:xfrm>
            <a:off x="4622801" y="-3755"/>
            <a:ext cx="1672" cy="34501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A0C4BDB-1DA0-D128-2B60-0AA19CAAA8EB}"/>
              </a:ext>
            </a:extLst>
          </p:cNvPr>
          <p:cNvCxnSpPr>
            <a:cxnSpLocks/>
          </p:cNvCxnSpPr>
          <p:nvPr/>
        </p:nvCxnSpPr>
        <p:spPr>
          <a:xfrm flipV="1">
            <a:off x="7819998" y="1687494"/>
            <a:ext cx="4365514" cy="690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4EFC250-3738-3972-FDAB-3E0AD8A89B21}"/>
              </a:ext>
            </a:extLst>
          </p:cNvPr>
          <p:cNvGrpSpPr/>
          <p:nvPr/>
        </p:nvGrpSpPr>
        <p:grpSpPr>
          <a:xfrm>
            <a:off x="6786600" y="3547482"/>
            <a:ext cx="2752655" cy="598897"/>
            <a:chOff x="6456004" y="3559637"/>
            <a:chExt cx="2752655" cy="59889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312AB8-8C21-EEC6-C38D-6CD0CB5991B8}"/>
                </a:ext>
              </a:extLst>
            </p:cNvPr>
            <p:cNvSpPr txBox="1"/>
            <p:nvPr/>
          </p:nvSpPr>
          <p:spPr>
            <a:xfrm>
              <a:off x="7067880" y="3592101"/>
              <a:ext cx="2140779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</a:rPr>
                <a:t>Companies</a:t>
              </a:r>
            </a:p>
          </p:txBody>
        </p:sp>
        <p:pic>
          <p:nvPicPr>
            <p:cNvPr id="1072" name="Picture 48" descr="Downloadable Web3 Icons [Free]">
              <a:extLst>
                <a:ext uri="{FF2B5EF4-FFF2-40B4-BE49-F238E27FC236}">
                  <a16:creationId xmlns:a16="http://schemas.microsoft.com/office/drawing/2014/main" id="{1FDFB3C5-EA8D-0396-A83A-8466499D3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004" y="3559637"/>
              <a:ext cx="598897" cy="59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2DC49D3C-86F7-6537-50C7-E02EB1B71B2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648072" y="3681215"/>
            <a:ext cx="795288" cy="2833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54C7D998-CE98-9A14-E1D1-84DD34DE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373" y="4019990"/>
            <a:ext cx="408252" cy="4082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3C75100-0111-D1B6-1750-3DE2F0ABEA52}"/>
              </a:ext>
            </a:extLst>
          </p:cNvPr>
          <p:cNvGrpSpPr/>
          <p:nvPr/>
        </p:nvGrpSpPr>
        <p:grpSpPr>
          <a:xfrm>
            <a:off x="6103184" y="4515817"/>
            <a:ext cx="4196527" cy="1513398"/>
            <a:chOff x="6374117" y="4515817"/>
            <a:chExt cx="4196527" cy="1513398"/>
          </a:xfrm>
        </p:grpSpPr>
        <p:pic>
          <p:nvPicPr>
            <p:cNvPr id="1046" name="Picture 22" descr="DRIFE TECHNOLOGIES PRIVATE LIMITED - Crunchbase Company Profile &amp; Funding">
              <a:extLst>
                <a:ext uri="{FF2B5EF4-FFF2-40B4-BE49-F238E27FC236}">
                  <a16:creationId xmlns:a16="http://schemas.microsoft.com/office/drawing/2014/main" id="{F42A9860-6FF9-BE5E-DDED-B7206A35D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117" y="4515817"/>
              <a:ext cx="983580" cy="855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Boot Finance (@bootfinance) / Twitter">
              <a:extLst>
                <a:ext uri="{FF2B5EF4-FFF2-40B4-BE49-F238E27FC236}">
                  <a16:creationId xmlns:a16="http://schemas.microsoft.com/office/drawing/2014/main" id="{B22AA95D-59DA-98B3-8ED9-A97FA7FCD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1795" y="4545883"/>
              <a:ext cx="657960" cy="657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Master Ventures">
              <a:extLst>
                <a:ext uri="{FF2B5EF4-FFF2-40B4-BE49-F238E27FC236}">
                  <a16:creationId xmlns:a16="http://schemas.microsoft.com/office/drawing/2014/main" id="{9F499E73-EB81-A608-5652-D7A5D3F40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906" y="4517094"/>
              <a:ext cx="416840" cy="745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Image">
              <a:extLst>
                <a:ext uri="{FF2B5EF4-FFF2-40B4-BE49-F238E27FC236}">
                  <a16:creationId xmlns:a16="http://schemas.microsoft.com/office/drawing/2014/main" id="{144B74DF-894A-53A2-9BE0-4AAD8ACA2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4441" y="5331358"/>
              <a:ext cx="697857" cy="697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063DA8-3B24-EABC-3023-20D5D3B90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32908" y="5353078"/>
              <a:ext cx="635123" cy="669061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9E75864-99A1-925C-494F-A86AE4690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401919" y="4663935"/>
              <a:ext cx="1105944" cy="42185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1B3082-3A82-E491-AC71-6114C788A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388662" y="5485909"/>
              <a:ext cx="1337742" cy="46863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090248F-46E0-5DD0-C5C7-D8F8F39C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9544364" y="5444037"/>
              <a:ext cx="1026280" cy="363474"/>
            </a:xfrm>
            <a:prstGeom prst="rect">
              <a:avLst/>
            </a:prstGeom>
          </p:spPr>
        </p:pic>
      </p:grpSp>
      <p:pic>
        <p:nvPicPr>
          <p:cNvPr id="29" name="Picture 4" descr="Polkadot (DOT): Price Forecast - Monday Investor">
            <a:extLst>
              <a:ext uri="{FF2B5EF4-FFF2-40B4-BE49-F238E27FC236}">
                <a16:creationId xmlns:a16="http://schemas.microsoft.com/office/drawing/2014/main" id="{ECBDB5DA-E854-60EF-B87A-F51DF24FD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19" y="4608191"/>
            <a:ext cx="789601" cy="78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Solana (SOL) Logo PNG Vector (PDF) Free Download">
            <a:extLst>
              <a:ext uri="{FF2B5EF4-FFF2-40B4-BE49-F238E27FC236}">
                <a16:creationId xmlns:a16="http://schemas.microsoft.com/office/drawing/2014/main" id="{ED5B354E-E51E-6B95-8FE8-262A98F1F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600" y="5680507"/>
            <a:ext cx="866354" cy="86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CEF006-4F73-FE5C-47CB-FED93BCD2CAB}"/>
              </a:ext>
            </a:extLst>
          </p:cNvPr>
          <p:cNvSpPr txBox="1"/>
          <p:nvPr/>
        </p:nvSpPr>
        <p:spPr>
          <a:xfrm>
            <a:off x="9938973" y="2261700"/>
            <a:ext cx="129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</a:t>
            </a:r>
          </a:p>
        </p:txBody>
      </p:sp>
      <p:pic>
        <p:nvPicPr>
          <p:cNvPr id="53" name="Picture 52" descr="A person taking a selfie&#10;&#10;Description automatically generated">
            <a:extLst>
              <a:ext uri="{FF2B5EF4-FFF2-40B4-BE49-F238E27FC236}">
                <a16:creationId xmlns:a16="http://schemas.microsoft.com/office/drawing/2014/main" id="{A2EF1D44-6045-590B-920C-EC114A3DBD03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26202" y="3040"/>
            <a:ext cx="1591297" cy="212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888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7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 LT Pro</vt:lpstr>
      <vt:lpstr>Avenir Next LT Pro Light</vt:lpstr>
      <vt:lpstr>Calibri</vt:lpstr>
      <vt:lpstr>Georgia Pro Semibold</vt:lpstr>
      <vt:lpstr>Segoe UI</vt:lpstr>
      <vt:lpstr>RocaVTI</vt:lpstr>
      <vt:lpstr>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System</dc:title>
  <dc:creator>abhijit roy</dc:creator>
  <cp:lastModifiedBy>Abhijit Roy</cp:lastModifiedBy>
  <cp:revision>177</cp:revision>
  <dcterms:created xsi:type="dcterms:W3CDTF">2022-07-04T12:27:59Z</dcterms:created>
  <dcterms:modified xsi:type="dcterms:W3CDTF">2023-06-12T12:21:40Z</dcterms:modified>
</cp:coreProperties>
</file>