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98" d="100"/>
          <a:sy n="98" d="100"/>
        </p:scale>
        <p:origin x="2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hyperlink" Target="http://farmhack.net/forum-topic-types/idea?page=1" TargetMode="External"/><Relationship Id="rId18" Type="http://schemas.openxmlformats.org/officeDocument/2006/relationships/hyperlink" Target="https://tresconglobal.com/conferences/blockchain/" TargetMode="External"/><Relationship Id="rId3" Type="http://schemas.openxmlformats.org/officeDocument/2006/relationships/image" Target="../media/image15.png"/><Relationship Id="rId21" Type="http://schemas.openxmlformats.org/officeDocument/2006/relationships/hyperlink" Target="https://steemit.com/@utopian-io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hyperlink" Target="https://www.drife.io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abhi3700/eosio_cevenparks_contracts/tree/main/cevenparksio" TargetMode="External"/><Relationship Id="rId20" Type="http://schemas.openxmlformats.org/officeDocument/2006/relationships/hyperlink" Target="https://www.udemy.com/user/blockhu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hyperlink" Target="https://www.goodfreephotos.com/vector-images/music-notes-vector-files.png.php" TargetMode="External"/><Relationship Id="rId24" Type="http://schemas.openxmlformats.org/officeDocument/2006/relationships/image" Target="../media/image27.svg"/><Relationship Id="rId5" Type="http://schemas.openxmlformats.org/officeDocument/2006/relationships/image" Target="../media/image17.png"/><Relationship Id="rId15" Type="http://schemas.openxmlformats.org/officeDocument/2006/relationships/image" Target="../media/image25.svg"/><Relationship Id="rId23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hyperlink" Target="https://t.me/semiconductor_learning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056784" y="2495017"/>
            <a:ext cx="2758393" cy="25930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Full-stack Android developer of an all-in-one crypto app called “BitInfoCoin”.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DRIFE.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Freelancing with multiple clients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Lead Blockchain Developer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Senior Blockchain Engineer (Rust) at Master Ventures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Theia Labs (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Blockchain Engineer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startup Mojo, Polygon’s native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Engineer with Backend at Upside.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2022-23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Head of Blockchain at Rapid Innovation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22684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80457"/>
            <a:ext cx="390457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Tech Entrepreneur with more than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&amp; Open-source contributor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Gaming, utility category. I hold multi-chain development experience with leading Blockchain protocols like EVM, EOSIO, Solana, Substrate.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44572" y="2296834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98" y="241724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41329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86639"/>
            <a:ext cx="3927614" cy="62928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 lang, Rustlings.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 on top of Perpetual, GMX DEX using Foundry tool.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auto-compounding vault based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contracts for large scale projects like Polygon’s native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Bonding curve based crowdfunding platform with DAO.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building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inspired from popular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Substrate pallets,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EVM smart contract projects related to ERC20 Token’s variants, Vault , Staking, NFT Marketplace, Auction.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scripts for automatic deployment of large set of Dynamic NFT assets into decentralized storage systems like IPFS,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rewrote EVM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 for Solana. Supported in launching their substrate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 projects for NFT marketplace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Engineering manager. Designed the architecture. Reviewed the Solidity &amp; Rust codebase and ensured quality.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4426" y="1504849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481453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713719"/>
            <a:ext cx="210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058345"/>
            <a:ext cx="746451" cy="307777"/>
            <a:chOff x="4078910" y="4249257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DE05A80-775C-FECE-897E-763B9EABB41C}"/>
              </a:ext>
            </a:extLst>
          </p:cNvPr>
          <p:cNvGrpSpPr/>
          <p:nvPr/>
        </p:nvGrpSpPr>
        <p:grpSpPr>
          <a:xfrm>
            <a:off x="4106047" y="2169441"/>
            <a:ext cx="1569534" cy="307777"/>
            <a:chOff x="4106047" y="2815491"/>
            <a:chExt cx="1569534" cy="307777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2018DD1-25A7-BBCE-1D9B-17816187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06047" y="2874735"/>
              <a:ext cx="187200" cy="18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83A332-75E2-9512-6A4C-79F84AFEA051}"/>
                </a:ext>
              </a:extLst>
            </p:cNvPr>
            <p:cNvSpPr txBox="1"/>
            <p:nvPr/>
          </p:nvSpPr>
          <p:spPr>
            <a:xfrm>
              <a:off x="4247030" y="2815491"/>
              <a:ext cx="1428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Career Timeline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86561" y="672791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86561" y="6727914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98197" y="6530460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320810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Coding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86561" y="712284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86561" y="7122842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98197" y="6925388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86562" y="74806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86561" y="7482002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98198" y="7283226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86561" y="785373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86560" y="7853736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98197" y="7656282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86561" y="821276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86561" y="8212767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98197" y="8015313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86561" y="857189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86560" y="8571898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98197" y="837444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86562" y="894476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86561" y="8944761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98198" y="874730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5854" y="962860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19345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02601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7+ </a:t>
            </a:r>
            <a:r>
              <a:rPr lang="en-US" sz="10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>
            <a:off x="3985242" y="14408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7002" y="2127157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006EA5-F790-AB01-B75F-056DB346AAA4}"/>
              </a:ext>
            </a:extLst>
          </p:cNvPr>
          <p:cNvSpPr/>
          <p:nvPr/>
        </p:nvSpPr>
        <p:spPr>
          <a:xfrm>
            <a:off x="4286561" y="929684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557DE8-0AF8-284C-BFF0-8AFEECBBAA91}"/>
              </a:ext>
            </a:extLst>
          </p:cNvPr>
          <p:cNvSpPr/>
          <p:nvPr/>
        </p:nvSpPr>
        <p:spPr>
          <a:xfrm>
            <a:off x="4286561" y="9296840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33D859E-BB46-5371-AC16-2D3862B5AFEC}"/>
              </a:ext>
            </a:extLst>
          </p:cNvPr>
          <p:cNvSpPr txBox="1"/>
          <p:nvPr/>
        </p:nvSpPr>
        <p:spPr>
          <a:xfrm>
            <a:off x="4198197" y="9099386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E1B318-CA60-4F36-BC3E-901EAF4C2AE4}"/>
              </a:ext>
            </a:extLst>
          </p:cNvPr>
          <p:cNvCxnSpPr>
            <a:cxnSpLocks/>
          </p:cNvCxnSpPr>
          <p:nvPr/>
        </p:nvCxnSpPr>
        <p:spPr>
          <a:xfrm>
            <a:off x="3991279" y="6026070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3ED55FE-B343-A31A-FF27-8ACDCCBE40A7}"/>
              </a:ext>
            </a:extLst>
          </p:cNvPr>
          <p:cNvSpPr/>
          <p:nvPr/>
        </p:nvSpPr>
        <p:spPr>
          <a:xfrm>
            <a:off x="4286173" y="966292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2C6E4EF-4722-CDC4-45C4-6D658F376DB1}"/>
              </a:ext>
            </a:extLst>
          </p:cNvPr>
          <p:cNvSpPr/>
          <p:nvPr/>
        </p:nvSpPr>
        <p:spPr>
          <a:xfrm>
            <a:off x="4286173" y="9662923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7EC2C85D-0915-ABD1-D2AA-4A9C28579C99}"/>
              </a:ext>
            </a:extLst>
          </p:cNvPr>
          <p:cNvSpPr txBox="1"/>
          <p:nvPr/>
        </p:nvSpPr>
        <p:spPr>
          <a:xfrm>
            <a:off x="4197809" y="9465469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0EEAAE8-888A-306B-3D44-2A77C52BBE1D}"/>
              </a:ext>
            </a:extLst>
          </p:cNvPr>
          <p:cNvGrpSpPr/>
          <p:nvPr/>
        </p:nvGrpSpPr>
        <p:grpSpPr>
          <a:xfrm>
            <a:off x="4033286" y="5267038"/>
            <a:ext cx="1736977" cy="307777"/>
            <a:chOff x="4033286" y="3771225"/>
            <a:chExt cx="1736977" cy="307777"/>
          </a:xfrm>
        </p:grpSpPr>
        <p:pic>
          <p:nvPicPr>
            <p:cNvPr id="1046" name="Graphic 1045" descr="Programmer male with solid fill">
              <a:extLst>
                <a:ext uri="{FF2B5EF4-FFF2-40B4-BE49-F238E27FC236}">
                  <a16:creationId xmlns:a16="http://schemas.microsoft.com/office/drawing/2014/main" id="{24680D2B-3E1D-9E5B-437F-33D57B44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FBCA34C-B582-E740-13FE-3AD279CF173A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7251B70-1D6D-F687-4A06-E3FAD29DDF14}"/>
              </a:ext>
            </a:extLst>
          </p:cNvPr>
          <p:cNvSpPr txBox="1"/>
          <p:nvPr/>
        </p:nvSpPr>
        <p:spPr>
          <a:xfrm>
            <a:off x="4033286" y="5579800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B0EB54F-C604-CAD9-90B2-9B41B90984CE}"/>
              </a:ext>
            </a:extLst>
          </p:cNvPr>
          <p:cNvCxnSpPr>
            <a:cxnSpLocks/>
          </p:cNvCxnSpPr>
          <p:nvPr/>
        </p:nvCxnSpPr>
        <p:spPr>
          <a:xfrm>
            <a:off x="3998894" y="520282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3302261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1962742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80748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2270519"/>
            <a:ext cx="3841844" cy="8682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used in </a:t>
            </a:r>
            <a:r>
              <a:rPr lang="en-IN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requirement, that gives comprehensive analytics as output based on excel data parsed as input.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countless data wrangling projects with different data models in relation to Semiconductor industry.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3607469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database integrated - Tipping, KYC, Quiz.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 of Theia, I built the first 2 versions of the web App with smart contracts &amp; cloud database integrated.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0813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12239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122398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999102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58888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588881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1373139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94654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945436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7308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231144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231144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2104843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67974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679745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46400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30374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3037412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82167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4114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4114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319570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3700143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4860" y="4079729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60" y="4036767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93847" y="4065672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688616" y="4065672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637" y="4969380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4966811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5308531"/>
            <a:ext cx="3801742" cy="308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(Presenter) for a project “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was appreciated with award from UNESCO for its innovation.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(approx.) students enrolled for 4 courses to date.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Medium, LinkedIn.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an acclaimed technical content creator for a developer community called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Blockchain).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E99B9-9E34-A1EE-4D87-78A828BFA2E2}"/>
              </a:ext>
            </a:extLst>
          </p:cNvPr>
          <p:cNvCxnSpPr>
            <a:cxnSpLocks/>
          </p:cNvCxnSpPr>
          <p:nvPr/>
        </p:nvCxnSpPr>
        <p:spPr>
          <a:xfrm>
            <a:off x="-18780" y="31949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D2D2C6-86F7-CAEE-BFF6-41A5547BE5FC}"/>
              </a:ext>
            </a:extLst>
          </p:cNvPr>
          <p:cNvCxnSpPr>
            <a:cxnSpLocks/>
          </p:cNvCxnSpPr>
          <p:nvPr/>
        </p:nvCxnSpPr>
        <p:spPr>
          <a:xfrm>
            <a:off x="3998894" y="370014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5A5D08-AC26-341C-ED09-7AA8ACE187CD}"/>
              </a:ext>
            </a:extLst>
          </p:cNvPr>
          <p:cNvSpPr/>
          <p:nvPr/>
        </p:nvSpPr>
        <p:spPr>
          <a:xfrm>
            <a:off x="4235519" y="84160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ADA394-98ED-8EBC-65D0-3164FC73B663}"/>
              </a:ext>
            </a:extLst>
          </p:cNvPr>
          <p:cNvSpPr/>
          <p:nvPr/>
        </p:nvSpPr>
        <p:spPr>
          <a:xfrm>
            <a:off x="4235518" y="84160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997E9-08C2-D370-4B56-17B9302C48C1}"/>
              </a:ext>
            </a:extLst>
          </p:cNvPr>
          <p:cNvSpPr txBox="1"/>
          <p:nvPr/>
        </p:nvSpPr>
        <p:spPr>
          <a:xfrm>
            <a:off x="4147155" y="62585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9EAE8-9268-119D-ECC6-37EFF0F47562}"/>
              </a:ext>
            </a:extLst>
          </p:cNvPr>
          <p:cNvCxnSpPr>
            <a:cxnSpLocks/>
          </p:cNvCxnSpPr>
          <p:nvPr/>
        </p:nvCxnSpPr>
        <p:spPr>
          <a:xfrm>
            <a:off x="0" y="4852731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805547-41F0-7DCF-A20A-7430A815B4B4}"/>
              </a:ext>
            </a:extLst>
          </p:cNvPr>
          <p:cNvSpPr txBox="1"/>
          <p:nvPr/>
        </p:nvSpPr>
        <p:spPr>
          <a:xfrm>
            <a:off x="95741" y="401305"/>
            <a:ext cx="3921934" cy="13427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 Done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thread-safe APIs for an App using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-web in Rust.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B4BF6D-76E2-F7F0-D97F-94B42304D4A5}"/>
              </a:ext>
            </a:extLst>
          </p:cNvPr>
          <p:cNvGrpSpPr/>
          <p:nvPr/>
        </p:nvGrpSpPr>
        <p:grpSpPr>
          <a:xfrm>
            <a:off x="128713" y="142081"/>
            <a:ext cx="1610635" cy="320656"/>
            <a:chOff x="106735" y="2999656"/>
            <a:chExt cx="1610635" cy="320656"/>
          </a:xfrm>
        </p:grpSpPr>
        <p:pic>
          <p:nvPicPr>
            <p:cNvPr id="30" name="Graphic 29" descr="Cloud with solid fill">
              <a:extLst>
                <a:ext uri="{FF2B5EF4-FFF2-40B4-BE49-F238E27FC236}">
                  <a16:creationId xmlns:a16="http://schemas.microsoft.com/office/drawing/2014/main" id="{7AD1BA16-922E-1A4C-3777-A1F70D12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0EC074-54D0-8B7C-1AAA-F77A1377A0AD}"/>
                </a:ext>
              </a:extLst>
            </p:cNvPr>
            <p:cNvSpPr txBox="1"/>
            <p:nvPr/>
          </p:nvSpPr>
          <p:spPr>
            <a:xfrm>
              <a:off x="349602" y="3012535"/>
              <a:ext cx="136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1102</Words>
  <Application>Microsoft Macintosh PowerPoint</Application>
  <PresentationFormat>A4 Paper (210x297 mm)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301</cp:revision>
  <dcterms:created xsi:type="dcterms:W3CDTF">2022-10-06T16:05:05Z</dcterms:created>
  <dcterms:modified xsi:type="dcterms:W3CDTF">2023-05-31T06:08:55Z</dcterms:modified>
</cp:coreProperties>
</file>