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64" d="100"/>
          <a:sy n="164" d="100"/>
        </p:scale>
        <p:origin x="616" y="-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</TotalTime>
  <Words>1516</Words>
  <Application>Microsoft Macintosh PowerPoint</Application>
  <PresentationFormat>A4 Paper (210x297 mm)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475</cp:revision>
  <dcterms:created xsi:type="dcterms:W3CDTF">2022-10-06T16:05:05Z</dcterms:created>
  <dcterms:modified xsi:type="dcterms:W3CDTF">2023-06-14T23:15:24Z</dcterms:modified>
</cp:coreProperties>
</file>