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29" d="100"/>
          <a:sy n="129" d="100"/>
        </p:scale>
        <p:origin x="1392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4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6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1.svg"/><Relationship Id="rId19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122808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3287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873271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92776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4315" y="7876299"/>
            <a:ext cx="3917917" cy="10541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 API backend using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(REST,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routing for a web3 project i.e., automated contract deployment.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Databases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with CI/CD in Github Action for automated testing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7606354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98" y="3028662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3024708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7560562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120073" y="3338886"/>
            <a:ext cx="3841844" cy="40677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Token, Vault, Staking, ERC721, ERC1155, NFT Marketplace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phases).....using C/C++.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4426" y="1685173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61777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979503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626833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06047" y="2519607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489859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713813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3443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34431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9199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900753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6603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807601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807733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823698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450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45005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977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8092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80921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56895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1668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16820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91456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5409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54091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8859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5072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5072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22476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224765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8243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81320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564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5646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3156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315629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7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74618"/>
            <a:ext cx="2305963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473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47333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170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883</Words>
  <Application>Microsoft Macintosh PowerPoint</Application>
  <PresentationFormat>A4 Paper (210x297 mm)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197</cp:revision>
  <dcterms:created xsi:type="dcterms:W3CDTF">2022-10-06T16:05:05Z</dcterms:created>
  <dcterms:modified xsi:type="dcterms:W3CDTF">2022-10-12T06:31:53Z</dcterms:modified>
</cp:coreProperties>
</file>