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>
        <p:scale>
          <a:sx n="147" d="100"/>
          <a:sy n="147" d="100"/>
        </p:scale>
        <p:origin x="1472" y="-86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11/17/21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experience with leading Blockchain protocols like EOSIO, EVM.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TYPESCRIPT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Solidity,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68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for a start-up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in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400122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363333"/>
            <a:ext cx="6258560" cy="758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presale,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upgradeable contracts based on Escrow, Staking with reward issue,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token’s average price, Token vault.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Unit testing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Typescript. Also, familiarity with Slither to find contract vulnerabilities and monitor the gas consumption for each contract methods.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users.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560129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987773"/>
            <a:ext cx="6126480" cy="371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12E-8139-4704-A7E5-B3087F75D883}"/>
              </a:ext>
            </a:extLst>
          </p:cNvPr>
          <p:cNvSpPr txBox="1"/>
          <p:nvPr/>
        </p:nvSpPr>
        <p:spPr>
          <a:xfrm>
            <a:off x="434340" y="5794526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AC20-FC21-497B-A1B7-68483800DDEB}"/>
              </a:ext>
            </a:extLst>
          </p:cNvPr>
          <p:cNvSpPr txBox="1"/>
          <p:nvPr/>
        </p:nvSpPr>
        <p:spPr>
          <a:xfrm>
            <a:off x="527446" y="5315771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252061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252060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599813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598</TotalTime>
  <Words>1283</Words>
  <Application>Microsoft Macintosh PowerPoint</Application>
  <PresentationFormat>Letter Paper (8.5x11 in)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416</cp:revision>
  <dcterms:created xsi:type="dcterms:W3CDTF">2021-06-18T07:37:37Z</dcterms:created>
  <dcterms:modified xsi:type="dcterms:W3CDTF">2021-11-17T16:23:10Z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